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60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0C0-1873-4BA0-A91F-DE2E7DDF902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2350294"/>
            <a:ext cx="8791575" cy="21574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AWS Cloud Devops</a:t>
            </a:r>
            <a:br>
              <a:rPr lang="en-US" dirty="0"/>
            </a:br>
            <a:r>
              <a:rPr lang="en-US" dirty="0"/>
              <a:t>Udacity Nanodegree</a:t>
            </a:r>
            <a:br>
              <a:rPr lang="en-US" dirty="0"/>
            </a:br>
            <a:r>
              <a:rPr lang="en-US" dirty="0"/>
              <a:t>2022-2023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5501" y="6357938"/>
            <a:ext cx="2476500" cy="500062"/>
          </a:xfrm>
        </p:spPr>
        <p:txBody>
          <a:bodyPr/>
          <a:lstStyle/>
          <a:p>
            <a:pPr algn="ctr"/>
            <a:r>
              <a:rPr lang="en-US" dirty="0"/>
              <a:t>Ahmed alsawi</a:t>
            </a:r>
          </a:p>
        </p:txBody>
      </p:sp>
    </p:spTree>
    <p:extLst>
      <p:ext uri="{BB962C8B-B14F-4D97-AF65-F5344CB8AC3E}">
        <p14:creationId xmlns:p14="http://schemas.microsoft.com/office/powerpoint/2010/main" val="127245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SCREENSHOT10 Example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SCREENSHOT11-A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SCREENSHOT11-B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SCREENSHOT11-C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SCREENSHOT12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URL01_SCREENSHOT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505F-4097-3235-4674-FF7BAEA7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19" y="414336"/>
            <a:ext cx="975836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URL02_SCREENSHOT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207E6-5F08-302E-1C8A-1663B093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21" y="414336"/>
            <a:ext cx="975836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0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URL03_SCREENSHOT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26A5B-2646-606B-9C34-31A7B921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15" y="414337"/>
            <a:ext cx="975836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URL04_SCREENSHOT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86200-4B09-0DE4-ED80-37CDFA92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18" y="414339"/>
            <a:ext cx="9758357" cy="54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URL05_SCREENSHOT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75" y="414337"/>
            <a:ext cx="70172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SCREENSHOT01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SCREENSHOT02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SCREENSHOT03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62812" y="3178969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SCREENSHOT04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6" y="66917"/>
            <a:ext cx="3981452" cy="67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SCREENSHOT06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SCREENSHOT07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SCREENSHOT08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SCREENSHOT09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</TotalTime>
  <Words>51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AWS Cloud Devops Udacity Nanodegree 2022-2023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Devops Udacity Nanodegree 2022-2023</dc:title>
  <dc:creator>hp</dc:creator>
  <cp:lastModifiedBy>Dell</cp:lastModifiedBy>
  <cp:revision>15</cp:revision>
  <dcterms:created xsi:type="dcterms:W3CDTF">2022-10-14T22:31:18Z</dcterms:created>
  <dcterms:modified xsi:type="dcterms:W3CDTF">2022-10-20T10:14:03Z</dcterms:modified>
</cp:coreProperties>
</file>