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7" d="100"/>
          <a:sy n="67" d="100"/>
        </p:scale>
        <p:origin x="75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49600C0-1873-4BA0-A91F-DE2E7DDF902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9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00C0-1873-4BA0-A91F-DE2E7DDF902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5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00C0-1873-4BA0-A91F-DE2E7DDF902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76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00C0-1873-4BA0-A91F-DE2E7DDF902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9605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00C0-1873-4BA0-A91F-DE2E7DDF902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6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00C0-1873-4BA0-A91F-DE2E7DDF902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99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00C0-1873-4BA0-A91F-DE2E7DDF902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59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00C0-1873-4BA0-A91F-DE2E7DDF902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41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00C0-1873-4BA0-A91F-DE2E7DDF902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7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00C0-1873-4BA0-A91F-DE2E7DDF902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11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00C0-1873-4BA0-A91F-DE2E7DDF902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3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00C0-1873-4BA0-A91F-DE2E7DDF902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9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00C0-1873-4BA0-A91F-DE2E7DDF902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6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00C0-1873-4BA0-A91F-DE2E7DDF902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9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00C0-1873-4BA0-A91F-DE2E7DDF902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00C0-1873-4BA0-A91F-DE2E7DDF902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39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00C0-1873-4BA0-A91F-DE2E7DDF902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9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600C0-1873-4BA0-A91F-DE2E7DDF9023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6CDEB-C247-4FDD-AE76-DC478ECC5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376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76424" y="2350294"/>
            <a:ext cx="8791575" cy="215741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AWS Cloud Devops</a:t>
            </a:r>
            <a:br>
              <a:rPr lang="en-US" dirty="0" smtClean="0"/>
            </a:br>
            <a:r>
              <a:rPr lang="en-US" dirty="0" smtClean="0"/>
              <a:t>Udacity Nanodegree</a:t>
            </a:r>
            <a:br>
              <a:rPr lang="en-US" dirty="0" smtClean="0"/>
            </a:br>
            <a:r>
              <a:rPr lang="en-US" dirty="0" smtClean="0"/>
              <a:t>2022-2023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715501" y="6357938"/>
            <a:ext cx="2476500" cy="500062"/>
          </a:xfrm>
        </p:spPr>
        <p:txBody>
          <a:bodyPr/>
          <a:lstStyle/>
          <a:p>
            <a:pPr algn="ctr"/>
            <a:r>
              <a:rPr lang="en-US" dirty="0" smtClean="0"/>
              <a:t>Ahmed alsawi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5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19512" y="6200772"/>
            <a:ext cx="4752976" cy="500062"/>
          </a:xfrm>
        </p:spPr>
        <p:txBody>
          <a:bodyPr/>
          <a:lstStyle/>
          <a:p>
            <a:pPr algn="ctr"/>
            <a:r>
              <a:rPr lang="en-US" dirty="0" smtClean="0"/>
              <a:t>SCREENSHOT10 </a:t>
            </a:r>
            <a:r>
              <a:rPr lang="en-US" dirty="0"/>
              <a:t>Example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19" y="414337"/>
            <a:ext cx="975836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70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19512" y="6200772"/>
            <a:ext cx="4752976" cy="500062"/>
          </a:xfrm>
        </p:spPr>
        <p:txBody>
          <a:bodyPr/>
          <a:lstStyle/>
          <a:p>
            <a:pPr algn="ctr"/>
            <a:r>
              <a:rPr lang="en-US" dirty="0" smtClean="0"/>
              <a:t>SCREENSHOT11-A </a:t>
            </a:r>
            <a:r>
              <a:rPr lang="en-US" dirty="0"/>
              <a:t>Example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18" y="414337"/>
            <a:ext cx="975836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53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19512" y="6200772"/>
            <a:ext cx="4752976" cy="500062"/>
          </a:xfrm>
        </p:spPr>
        <p:txBody>
          <a:bodyPr/>
          <a:lstStyle/>
          <a:p>
            <a:pPr algn="ctr"/>
            <a:r>
              <a:rPr lang="en-US" dirty="0" smtClean="0"/>
              <a:t>SCREENSHOT11-B </a:t>
            </a:r>
            <a:r>
              <a:rPr lang="en-US" dirty="0"/>
              <a:t>Example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19" y="414337"/>
            <a:ext cx="975836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66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19512" y="6200772"/>
            <a:ext cx="4752976" cy="500062"/>
          </a:xfrm>
        </p:spPr>
        <p:txBody>
          <a:bodyPr/>
          <a:lstStyle/>
          <a:p>
            <a:pPr algn="ctr"/>
            <a:r>
              <a:rPr lang="en-US" dirty="0" smtClean="0"/>
              <a:t>SCREENSHOT11-C </a:t>
            </a:r>
            <a:r>
              <a:rPr lang="en-US" dirty="0"/>
              <a:t>Example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18" y="414337"/>
            <a:ext cx="975836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24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19512" y="6200772"/>
            <a:ext cx="4752976" cy="500062"/>
          </a:xfrm>
        </p:spPr>
        <p:txBody>
          <a:bodyPr/>
          <a:lstStyle/>
          <a:p>
            <a:pPr algn="ctr"/>
            <a:r>
              <a:rPr lang="en-US" dirty="0" smtClean="0"/>
              <a:t>SCREENSHOT12 </a:t>
            </a:r>
            <a:r>
              <a:rPr lang="en-US" dirty="0"/>
              <a:t>Example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18" y="414337"/>
            <a:ext cx="975836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56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19512" y="6200772"/>
            <a:ext cx="4752976" cy="500062"/>
          </a:xfrm>
        </p:spPr>
        <p:txBody>
          <a:bodyPr/>
          <a:lstStyle/>
          <a:p>
            <a:pPr algn="ctr"/>
            <a:r>
              <a:rPr lang="en-US" b="1" dirty="0"/>
              <a:t>URL03_SCREENSHOT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17" y="414337"/>
            <a:ext cx="975836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54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19512" y="6200772"/>
            <a:ext cx="4752976" cy="500062"/>
          </a:xfrm>
        </p:spPr>
        <p:txBody>
          <a:bodyPr/>
          <a:lstStyle/>
          <a:p>
            <a:pPr algn="ctr"/>
            <a:r>
              <a:rPr lang="en-US" b="1" dirty="0" smtClean="0"/>
              <a:t>URL04_SCREENSHOT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18" y="414337"/>
            <a:ext cx="975836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57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19512" y="6200772"/>
            <a:ext cx="4752976" cy="500062"/>
          </a:xfrm>
        </p:spPr>
        <p:txBody>
          <a:bodyPr/>
          <a:lstStyle/>
          <a:p>
            <a:pPr algn="ctr"/>
            <a:r>
              <a:rPr lang="en-US" b="1" dirty="0" smtClean="0"/>
              <a:t>URL05_SCREENSHOT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375" y="414337"/>
            <a:ext cx="701725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0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19512" y="6200772"/>
            <a:ext cx="4752976" cy="500062"/>
          </a:xfrm>
        </p:spPr>
        <p:txBody>
          <a:bodyPr/>
          <a:lstStyle/>
          <a:p>
            <a:pPr algn="ctr"/>
            <a:r>
              <a:rPr lang="en-US" dirty="0"/>
              <a:t>SCREENSHOT01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19" y="414337"/>
            <a:ext cx="975836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4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19512" y="6200772"/>
            <a:ext cx="4752976" cy="500062"/>
          </a:xfrm>
        </p:spPr>
        <p:txBody>
          <a:bodyPr/>
          <a:lstStyle/>
          <a:p>
            <a:pPr algn="ctr"/>
            <a:r>
              <a:rPr lang="en-US" dirty="0" smtClean="0"/>
              <a:t>SCREENSHOT02 </a:t>
            </a:r>
            <a:r>
              <a:rPr lang="en-US" dirty="0"/>
              <a:t>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19" y="414337"/>
            <a:ext cx="975836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44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19512" y="6200772"/>
            <a:ext cx="4752976" cy="500062"/>
          </a:xfrm>
        </p:spPr>
        <p:txBody>
          <a:bodyPr/>
          <a:lstStyle/>
          <a:p>
            <a:pPr algn="ctr"/>
            <a:r>
              <a:rPr lang="en-US" dirty="0" smtClean="0"/>
              <a:t>SCREENSHOT03 </a:t>
            </a:r>
            <a:r>
              <a:rPr lang="en-US" dirty="0"/>
              <a:t>Example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18" y="414337"/>
            <a:ext cx="975836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60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262812" y="3178969"/>
            <a:ext cx="4752976" cy="500062"/>
          </a:xfrm>
        </p:spPr>
        <p:txBody>
          <a:bodyPr/>
          <a:lstStyle/>
          <a:p>
            <a:pPr algn="ctr"/>
            <a:r>
              <a:rPr lang="en-US" dirty="0" smtClean="0"/>
              <a:t>SCREENSHOT04 </a:t>
            </a:r>
            <a:r>
              <a:rPr lang="en-US" dirty="0"/>
              <a:t>Example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586" y="66917"/>
            <a:ext cx="3981452" cy="672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88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19512" y="6200772"/>
            <a:ext cx="4752976" cy="500062"/>
          </a:xfrm>
        </p:spPr>
        <p:txBody>
          <a:bodyPr/>
          <a:lstStyle/>
          <a:p>
            <a:pPr algn="ctr"/>
            <a:r>
              <a:rPr lang="en-US" dirty="0" smtClean="0"/>
              <a:t>SCREENSHOT06 </a:t>
            </a:r>
            <a:r>
              <a:rPr lang="en-US" dirty="0"/>
              <a:t>Example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17" y="414337"/>
            <a:ext cx="975836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75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19512" y="6200772"/>
            <a:ext cx="4752976" cy="500062"/>
          </a:xfrm>
        </p:spPr>
        <p:txBody>
          <a:bodyPr/>
          <a:lstStyle/>
          <a:p>
            <a:pPr algn="ctr"/>
            <a:r>
              <a:rPr lang="en-US" dirty="0" smtClean="0"/>
              <a:t>SCREENSHOT07 </a:t>
            </a:r>
            <a:r>
              <a:rPr lang="en-US" dirty="0"/>
              <a:t>Example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17" y="414337"/>
            <a:ext cx="975836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63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19512" y="6200772"/>
            <a:ext cx="4752976" cy="500062"/>
          </a:xfrm>
        </p:spPr>
        <p:txBody>
          <a:bodyPr/>
          <a:lstStyle/>
          <a:p>
            <a:pPr algn="ctr"/>
            <a:r>
              <a:rPr lang="en-US" dirty="0" smtClean="0"/>
              <a:t>SCREENSHOT08 </a:t>
            </a:r>
            <a:r>
              <a:rPr lang="en-US" dirty="0"/>
              <a:t>Example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18" y="414337"/>
            <a:ext cx="975836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614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19512" y="6200772"/>
            <a:ext cx="4752976" cy="500062"/>
          </a:xfrm>
        </p:spPr>
        <p:txBody>
          <a:bodyPr/>
          <a:lstStyle/>
          <a:p>
            <a:pPr algn="ctr"/>
            <a:r>
              <a:rPr lang="en-US" dirty="0" smtClean="0"/>
              <a:t>SCREENSHOT09 </a:t>
            </a:r>
            <a:r>
              <a:rPr lang="en-US" dirty="0"/>
              <a:t>Example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19" y="414337"/>
            <a:ext cx="975836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25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78</TotalTime>
  <Words>34</Words>
  <Application>Microsoft Office PowerPoint</Application>
  <PresentationFormat>Widescreen</PresentationFormat>
  <Paragraphs>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Tw Cen MT</vt:lpstr>
      <vt:lpstr>Circuit</vt:lpstr>
      <vt:lpstr>AWS Cloud Devops Udacity Nanodegree 2022-2023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Cloud Devops Udacity Nanodegree 2022-2023</dc:title>
  <dc:creator>hp</dc:creator>
  <cp:lastModifiedBy>hp</cp:lastModifiedBy>
  <cp:revision>10</cp:revision>
  <dcterms:created xsi:type="dcterms:W3CDTF">2022-10-14T22:31:18Z</dcterms:created>
  <dcterms:modified xsi:type="dcterms:W3CDTF">2022-10-15T00:47:24Z</dcterms:modified>
</cp:coreProperties>
</file>