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40bbc3562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40bbc3562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40bbc3562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40bbc3562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40bbc3562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40bbc3562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40bbc3562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d40bbc3562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66525" y="532575"/>
            <a:ext cx="571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Name : Bike Rent App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3738150" y="1362825"/>
            <a:ext cx="540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Course Teacher : Md. Ashiqur Rahman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Course Name : Mobile Application Development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Section : A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708675" y="2689200"/>
            <a:ext cx="503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Name : Ahmed Raihan Alif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 : 011191133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396900" y="876825"/>
            <a:ext cx="49107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Idea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project is designed so as to be used is renting bikes to customers.It is an online system through which customers can view bikes,register and book for bike.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396900" y="876825"/>
            <a:ext cx="49107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Features :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.Post for Rent by renters.</a:t>
            </a:r>
            <a:endParaRPr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.View Request by customers.</a:t>
            </a:r>
            <a:endParaRPr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3.</a:t>
            </a:r>
            <a:r>
              <a:rPr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View Bike Categories.</a:t>
            </a:r>
            <a:endParaRPr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.Apply for Rent.</a:t>
            </a:r>
            <a:endParaRPr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.Authentication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 txBox="1"/>
          <p:nvPr/>
        </p:nvSpPr>
        <p:spPr>
          <a:xfrm>
            <a:off x="5223650" y="151425"/>
            <a:ext cx="365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User Interaction Diagram</a:t>
            </a:r>
            <a:endParaRPr b="1" sz="2000" u="sng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