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9" r:id="rId4"/>
    <p:sldId id="271" r:id="rId5"/>
    <p:sldId id="260" r:id="rId6"/>
    <p:sldId id="261" r:id="rId7"/>
    <p:sldId id="267" r:id="rId8"/>
    <p:sldId id="262"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9E0D32C-F3F6-4A6E-A566-220D2E8BCDE2}">
          <p14:sldIdLst>
            <p14:sldId id="256"/>
            <p14:sldId id="257"/>
            <p14:sldId id="259"/>
            <p14:sldId id="271"/>
            <p14:sldId id="260"/>
            <p14:sldId id="261"/>
            <p14:sldId id="267"/>
            <p14:sldId id="262"/>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3818" autoAdjust="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0DB491-FE86-44C5-B14D-B4EE95235F0A}" type="datetimeFigureOut">
              <a:rPr lang="en-US" smtClean="0"/>
              <a:t>6/25/2019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5C13DB-54D7-4F38-BEA9-6C2446AA4FEA}" type="slidenum">
              <a:rPr lang="en-US" smtClean="0"/>
              <a:t>‹#›</a:t>
            </a:fld>
            <a:endParaRPr lang="en-US"/>
          </a:p>
        </p:txBody>
      </p:sp>
    </p:spTree>
    <p:extLst>
      <p:ext uri="{BB962C8B-B14F-4D97-AF65-F5344CB8AC3E}">
        <p14:creationId xmlns:p14="http://schemas.microsoft.com/office/powerpoint/2010/main" val="1949936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7EE585-E45D-4380-92B3-88623A11CA80}" type="datetime1">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0C4E5-0132-4055-8C9C-1389A584964F}" type="slidenum">
              <a:rPr lang="en-US" smtClean="0"/>
              <a:t>‹#›</a:t>
            </a:fld>
            <a:endParaRPr lang="en-US"/>
          </a:p>
        </p:txBody>
      </p:sp>
    </p:spTree>
    <p:extLst>
      <p:ext uri="{BB962C8B-B14F-4D97-AF65-F5344CB8AC3E}">
        <p14:creationId xmlns:p14="http://schemas.microsoft.com/office/powerpoint/2010/main" val="1170043438"/>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581E498-25F8-4A0F-9500-D5932A853C6D}" type="datetime1">
              <a:rPr lang="en-US" smtClean="0"/>
              <a:t>6/25/2019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10C4E5-0132-4055-8C9C-1389A584964F}" type="slidenum">
              <a:rPr lang="en-US" smtClean="0"/>
              <a:t>‹#›</a:t>
            </a:fld>
            <a:endParaRPr lang="en-US"/>
          </a:p>
        </p:txBody>
      </p:sp>
    </p:spTree>
    <p:extLst>
      <p:ext uri="{BB962C8B-B14F-4D97-AF65-F5344CB8AC3E}">
        <p14:creationId xmlns:p14="http://schemas.microsoft.com/office/powerpoint/2010/main" val="3411150797"/>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DA5171E-D5F1-42DC-A7A9-7578BDD4BFFA}" type="datetime1">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0C4E5-0132-4055-8C9C-1389A584964F}" type="slidenum">
              <a:rPr lang="en-US" smtClean="0"/>
              <a:t>‹#›</a:t>
            </a:fld>
            <a:endParaRPr lang="en-US"/>
          </a:p>
        </p:txBody>
      </p:sp>
    </p:spTree>
    <p:extLst>
      <p:ext uri="{BB962C8B-B14F-4D97-AF65-F5344CB8AC3E}">
        <p14:creationId xmlns:p14="http://schemas.microsoft.com/office/powerpoint/2010/main" val="958793760"/>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47D546D-15A2-4D07-B443-A8A3CFC3D648}" type="datetime1">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0C4E5-0132-4055-8C9C-1389A584964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69189060"/>
      </p:ext>
    </p:extLst>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DE2E92F-908B-447A-BE50-AC9AF0263E36}" type="datetime1">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0C4E5-0132-4055-8C9C-1389A584964F}" type="slidenum">
              <a:rPr lang="en-US" smtClean="0"/>
              <a:t>‹#›</a:t>
            </a:fld>
            <a:endParaRPr lang="en-US"/>
          </a:p>
        </p:txBody>
      </p:sp>
    </p:spTree>
    <p:extLst>
      <p:ext uri="{BB962C8B-B14F-4D97-AF65-F5344CB8AC3E}">
        <p14:creationId xmlns:p14="http://schemas.microsoft.com/office/powerpoint/2010/main" val="2603572987"/>
      </p:ext>
    </p:extLst>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869730-A6F2-43E4-8D36-235966C5438A}" type="datetime1">
              <a:rPr lang="en-US" smtClean="0"/>
              <a:t>6/25/2019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0C4E5-0132-4055-8C9C-1389A584964F}" type="slidenum">
              <a:rPr lang="en-US" smtClean="0"/>
              <a:t>‹#›</a:t>
            </a:fld>
            <a:endParaRPr lang="en-US"/>
          </a:p>
        </p:txBody>
      </p:sp>
    </p:spTree>
    <p:extLst>
      <p:ext uri="{BB962C8B-B14F-4D97-AF65-F5344CB8AC3E}">
        <p14:creationId xmlns:p14="http://schemas.microsoft.com/office/powerpoint/2010/main" val="2298083469"/>
      </p:ext>
    </p:extLst>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C49DBC-C04C-45F3-BB5C-552AB1D39F18}" type="datetime1">
              <a:rPr lang="en-US" smtClean="0"/>
              <a:t>6/25/2019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0C4E5-0132-4055-8C9C-1389A584964F}" type="slidenum">
              <a:rPr lang="en-US" smtClean="0"/>
              <a:t>‹#›</a:t>
            </a:fld>
            <a:endParaRPr lang="en-US"/>
          </a:p>
        </p:txBody>
      </p:sp>
    </p:spTree>
    <p:extLst>
      <p:ext uri="{BB962C8B-B14F-4D97-AF65-F5344CB8AC3E}">
        <p14:creationId xmlns:p14="http://schemas.microsoft.com/office/powerpoint/2010/main" val="4239378248"/>
      </p:ext>
    </p:extLst>
  </p:cSld>
  <p:clrMapOvr>
    <a:masterClrMapping/>
  </p:clrMapOvr>
  <p:transition spd="slow">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9AC72B-3DDD-497D-A403-1427A416DB1A}" type="datetime1">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0C4E5-0132-4055-8C9C-1389A584964F}" type="slidenum">
              <a:rPr lang="en-US" smtClean="0"/>
              <a:t>‹#›</a:t>
            </a:fld>
            <a:endParaRPr lang="en-US"/>
          </a:p>
        </p:txBody>
      </p:sp>
    </p:spTree>
    <p:extLst>
      <p:ext uri="{BB962C8B-B14F-4D97-AF65-F5344CB8AC3E}">
        <p14:creationId xmlns:p14="http://schemas.microsoft.com/office/powerpoint/2010/main" val="990506901"/>
      </p:ext>
    </p:extLst>
  </p:cSld>
  <p:clrMapOvr>
    <a:masterClrMapping/>
  </p:clrMapOvr>
  <p:transition spd="slow">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5E472F-D8E3-4F97-9CC1-304EB79A5284}" type="datetime1">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0C4E5-0132-4055-8C9C-1389A584964F}" type="slidenum">
              <a:rPr lang="en-US" smtClean="0"/>
              <a:t>‹#›</a:t>
            </a:fld>
            <a:endParaRPr lang="en-US"/>
          </a:p>
        </p:txBody>
      </p:sp>
    </p:spTree>
    <p:extLst>
      <p:ext uri="{BB962C8B-B14F-4D97-AF65-F5344CB8AC3E}">
        <p14:creationId xmlns:p14="http://schemas.microsoft.com/office/powerpoint/2010/main" val="2948389905"/>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71DC576F-9676-4ADD-8F86-9D24EE3F18A2}" type="datetime1">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0C4E5-0132-4055-8C9C-1389A584964F}" type="slidenum">
              <a:rPr lang="en-US" smtClean="0"/>
              <a:t>‹#›</a:t>
            </a:fld>
            <a:endParaRPr lang="en-US"/>
          </a:p>
        </p:txBody>
      </p:sp>
    </p:spTree>
    <p:extLst>
      <p:ext uri="{BB962C8B-B14F-4D97-AF65-F5344CB8AC3E}">
        <p14:creationId xmlns:p14="http://schemas.microsoft.com/office/powerpoint/2010/main" val="3308451574"/>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C486BF-19A4-446B-A322-BD5D27DCB611}" type="datetime1">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0C4E5-0132-4055-8C9C-1389A584964F}" type="slidenum">
              <a:rPr lang="en-US" smtClean="0"/>
              <a:t>‹#›</a:t>
            </a:fld>
            <a:endParaRPr lang="en-US"/>
          </a:p>
        </p:txBody>
      </p:sp>
    </p:spTree>
    <p:extLst>
      <p:ext uri="{BB962C8B-B14F-4D97-AF65-F5344CB8AC3E}">
        <p14:creationId xmlns:p14="http://schemas.microsoft.com/office/powerpoint/2010/main" val="1014772043"/>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A9D001-AAB3-4214-A1EE-F0ED69315A5C}" type="datetime1">
              <a:rPr lang="en-US" smtClean="0"/>
              <a:t>6/25/2019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10C4E5-0132-4055-8C9C-1389A584964F}" type="slidenum">
              <a:rPr lang="en-US" smtClean="0"/>
              <a:t>‹#›</a:t>
            </a:fld>
            <a:endParaRPr lang="en-US"/>
          </a:p>
        </p:txBody>
      </p:sp>
    </p:spTree>
    <p:extLst>
      <p:ext uri="{BB962C8B-B14F-4D97-AF65-F5344CB8AC3E}">
        <p14:creationId xmlns:p14="http://schemas.microsoft.com/office/powerpoint/2010/main" val="2000406359"/>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52CDEAF-45DE-4CDF-A592-AC852B02732D}" type="datetime1">
              <a:rPr lang="en-US" smtClean="0"/>
              <a:t>6/25/2019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10C4E5-0132-4055-8C9C-1389A584964F}" type="slidenum">
              <a:rPr lang="en-US" smtClean="0"/>
              <a:t>‹#›</a:t>
            </a:fld>
            <a:endParaRPr lang="en-US"/>
          </a:p>
        </p:txBody>
      </p:sp>
    </p:spTree>
    <p:extLst>
      <p:ext uri="{BB962C8B-B14F-4D97-AF65-F5344CB8AC3E}">
        <p14:creationId xmlns:p14="http://schemas.microsoft.com/office/powerpoint/2010/main" val="901248316"/>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153AD0B-C0E2-46A8-A5EF-B3883B5CC68A}" type="datetime1">
              <a:rPr lang="en-US" smtClean="0"/>
              <a:t>6/25/2019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E10C4E5-0132-4055-8C9C-1389A584964F}" type="slidenum">
              <a:rPr lang="en-US" smtClean="0"/>
              <a:t>‹#›</a:t>
            </a:fld>
            <a:endParaRPr lang="en-US"/>
          </a:p>
        </p:txBody>
      </p:sp>
    </p:spTree>
    <p:extLst>
      <p:ext uri="{BB962C8B-B14F-4D97-AF65-F5344CB8AC3E}">
        <p14:creationId xmlns:p14="http://schemas.microsoft.com/office/powerpoint/2010/main" val="1864102469"/>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15692FF-F8EA-4C80-9B43-FC1991A9505A}" type="datetime1">
              <a:rPr lang="en-US" smtClean="0"/>
              <a:t>6/25/2019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E10C4E5-0132-4055-8C9C-1389A584964F}" type="slidenum">
              <a:rPr lang="en-US" smtClean="0"/>
              <a:t>‹#›</a:t>
            </a:fld>
            <a:endParaRPr lang="en-US"/>
          </a:p>
        </p:txBody>
      </p:sp>
    </p:spTree>
    <p:extLst>
      <p:ext uri="{BB962C8B-B14F-4D97-AF65-F5344CB8AC3E}">
        <p14:creationId xmlns:p14="http://schemas.microsoft.com/office/powerpoint/2010/main" val="950104674"/>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12F94A5E-67FD-42F5-B7C5-C0BDB8A307B3}" type="datetime1">
              <a:rPr lang="en-US" smtClean="0"/>
              <a:t>6/25/2019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E10C4E5-0132-4055-8C9C-1389A584964F}" type="slidenum">
              <a:rPr lang="en-US" smtClean="0"/>
              <a:t>‹#›</a:t>
            </a:fld>
            <a:endParaRPr lang="en-US"/>
          </a:p>
        </p:txBody>
      </p:sp>
    </p:spTree>
    <p:extLst>
      <p:ext uri="{BB962C8B-B14F-4D97-AF65-F5344CB8AC3E}">
        <p14:creationId xmlns:p14="http://schemas.microsoft.com/office/powerpoint/2010/main" val="3865829972"/>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3E14A4C-7911-4FB5-9288-AA9E77338777}" type="datetime1">
              <a:rPr lang="en-US" smtClean="0"/>
              <a:t>6/25/2019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10C4E5-0132-4055-8C9C-1389A584964F}" type="slidenum">
              <a:rPr lang="en-US" smtClean="0"/>
              <a:t>‹#›</a:t>
            </a:fld>
            <a:endParaRPr lang="en-US"/>
          </a:p>
        </p:txBody>
      </p:sp>
    </p:spTree>
    <p:extLst>
      <p:ext uri="{BB962C8B-B14F-4D97-AF65-F5344CB8AC3E}">
        <p14:creationId xmlns:p14="http://schemas.microsoft.com/office/powerpoint/2010/main" val="3492749403"/>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AEDEE65-14C7-4501-814D-8E6B9B176A6D}" type="datetime1">
              <a:rPr lang="en-US" smtClean="0"/>
              <a:t>6/25/2019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E10C4E5-0132-4055-8C9C-1389A584964F}" type="slidenum">
              <a:rPr lang="en-US" smtClean="0"/>
              <a:t>‹#›</a:t>
            </a:fld>
            <a:endParaRPr lang="en-US"/>
          </a:p>
        </p:txBody>
      </p:sp>
    </p:spTree>
    <p:extLst>
      <p:ext uri="{BB962C8B-B14F-4D97-AF65-F5344CB8AC3E}">
        <p14:creationId xmlns:p14="http://schemas.microsoft.com/office/powerpoint/2010/main" val="17004292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spd="slow">
    <p:randomBar dir="vert"/>
  </p:transition>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iki.python.org/moin/TkInt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Agency FB" panose="020B0503020202020204" pitchFamily="34" charset="0"/>
                <a:cs typeface="Calibri Light" panose="020F0302020204030204" pitchFamily="34" charset="0"/>
              </a:rPr>
              <a:t>DCSE DHABBA </a:t>
            </a:r>
            <a:r>
              <a:rPr lang="en-US" dirty="0" smtClean="0">
                <a:latin typeface="Agency FB" panose="020B0503020202020204" pitchFamily="34" charset="0"/>
              </a:rPr>
              <a:t>	</a:t>
            </a:r>
            <a:endParaRPr lang="en-US" dirty="0">
              <a:latin typeface="Agency FB" panose="020B0503020202020204" pitchFamily="34" charset="0"/>
            </a:endParaRPr>
          </a:p>
        </p:txBody>
      </p:sp>
      <p:sp>
        <p:nvSpPr>
          <p:cNvPr id="3" name="Subtitle 2"/>
          <p:cNvSpPr>
            <a:spLocks noGrp="1"/>
          </p:cNvSpPr>
          <p:nvPr>
            <p:ph type="subTitle" idx="1"/>
          </p:nvPr>
        </p:nvSpPr>
        <p:spPr>
          <a:xfrm>
            <a:off x="1385455" y="4777380"/>
            <a:ext cx="8595158" cy="1526438"/>
          </a:xfrm>
        </p:spPr>
        <p:txBody>
          <a:bodyPr>
            <a:normAutofit/>
          </a:bodyPr>
          <a:lstStyle/>
          <a:p>
            <a:r>
              <a:rPr lang="en-US" sz="2400" b="1" dirty="0" smtClean="0">
                <a:latin typeface="Calibri Light" panose="020F0302020204030204" pitchFamily="34" charset="0"/>
                <a:cs typeface="Calibri Light" panose="020F0302020204030204" pitchFamily="34" charset="0"/>
              </a:rPr>
              <a:t>										</a:t>
            </a:r>
            <a:r>
              <a:rPr lang="en-US" sz="2400" b="1" dirty="0" smtClean="0">
                <a:latin typeface="Agency FB" panose="020B0503020202020204" pitchFamily="34" charset="0"/>
                <a:cs typeface="Calibri Light" panose="020F0302020204030204" pitchFamily="34" charset="0"/>
              </a:rPr>
              <a:t>Uzair sultan (17pwcse1509)</a:t>
            </a:r>
          </a:p>
          <a:p>
            <a:r>
              <a:rPr lang="en-US" sz="2400" b="1" dirty="0" smtClean="0">
                <a:latin typeface="Agency FB" panose="020B0503020202020204" pitchFamily="34" charset="0"/>
                <a:cs typeface="Calibri Light" panose="020F0302020204030204" pitchFamily="34" charset="0"/>
              </a:rPr>
              <a:t>										Imad rashid   (17pwcse1541)</a:t>
            </a:r>
          </a:p>
          <a:p>
            <a:r>
              <a:rPr lang="en-US" sz="2400" b="1" dirty="0" smtClean="0">
                <a:latin typeface="Agency FB" panose="020B0503020202020204" pitchFamily="34" charset="0"/>
                <a:cs typeface="Calibri Light" panose="020F0302020204030204" pitchFamily="34" charset="0"/>
              </a:rPr>
              <a:t>										Mohsin khan  (17pwcse1525)</a:t>
            </a:r>
            <a:endParaRPr lang="en-US" sz="2400" b="1" dirty="0">
              <a:latin typeface="Agency FB" panose="020B0503020202020204" pitchFamily="34" charset="0"/>
              <a:cs typeface="Calibri Light" panose="020F0302020204030204" pitchFamily="34" charset="0"/>
            </a:endParaRPr>
          </a:p>
        </p:txBody>
      </p:sp>
      <p:sp>
        <p:nvSpPr>
          <p:cNvPr id="4" name="Slide Number Placeholder 3"/>
          <p:cNvSpPr>
            <a:spLocks noGrp="1"/>
          </p:cNvSpPr>
          <p:nvPr>
            <p:ph type="sldNum" sz="quarter" idx="12"/>
          </p:nvPr>
        </p:nvSpPr>
        <p:spPr/>
        <p:txBody>
          <a:bodyPr/>
          <a:lstStyle/>
          <a:p>
            <a:fld id="{9E10C4E5-0132-4055-8C9C-1389A584964F}" type="slidenum">
              <a:rPr lang="en-US" smtClean="0"/>
              <a:t>1</a:t>
            </a:fld>
            <a:endParaRPr lang="en-US"/>
          </a:p>
        </p:txBody>
      </p:sp>
    </p:spTree>
    <p:extLst>
      <p:ext uri="{BB962C8B-B14F-4D97-AF65-F5344CB8AC3E}">
        <p14:creationId xmlns:p14="http://schemas.microsoft.com/office/powerpoint/2010/main" val="2650390020"/>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97209"/>
          </a:xfrm>
        </p:spPr>
        <p:txBody>
          <a:bodyPr/>
          <a:lstStyle/>
          <a:p>
            <a:r>
              <a:rPr lang="en-US" b="1" dirty="0" smtClean="0">
                <a:latin typeface="Agency FB" panose="020B0503020202020204" pitchFamily="34" charset="0"/>
              </a:rPr>
              <a:t>INTRODUCTION:</a:t>
            </a:r>
            <a:endParaRPr lang="en-US" b="1" dirty="0">
              <a:latin typeface="Agency FB" panose="020B0503020202020204" pitchFamily="34" charset="0"/>
            </a:endParaRPr>
          </a:p>
        </p:txBody>
      </p:sp>
      <p:sp>
        <p:nvSpPr>
          <p:cNvPr id="3" name="Content Placeholder 2"/>
          <p:cNvSpPr>
            <a:spLocks noGrp="1"/>
          </p:cNvSpPr>
          <p:nvPr>
            <p:ph idx="1"/>
          </p:nvPr>
        </p:nvSpPr>
        <p:spPr>
          <a:xfrm>
            <a:off x="646111" y="1524000"/>
            <a:ext cx="9403743" cy="4724400"/>
          </a:xfrm>
        </p:spPr>
        <p:txBody>
          <a:bodyPr>
            <a:normAutofit/>
          </a:bodyPr>
          <a:lstStyle/>
          <a:p>
            <a:pPr lvl="0">
              <a:buFont typeface="Wingdings" panose="05000000000000000000" pitchFamily="2" charset="2"/>
              <a:buChar char="q"/>
            </a:pPr>
            <a:r>
              <a:rPr lang="en-US" dirty="0"/>
              <a:t>This Restaurant Bill Calculator project is written in Python. The project file contains a python script.</a:t>
            </a:r>
          </a:p>
          <a:p>
            <a:pPr marL="0" indent="0">
              <a:buNone/>
            </a:pPr>
            <a:endParaRPr lang="en-US" dirty="0"/>
          </a:p>
          <a:p>
            <a:pPr lvl="0">
              <a:buFont typeface="Wingdings" panose="05000000000000000000" pitchFamily="2" charset="2"/>
              <a:buChar char="q"/>
            </a:pPr>
            <a:r>
              <a:rPr lang="en-US" dirty="0"/>
              <a:t> This is a simple GUI based application which is very easy to understand and use. It uses </a:t>
            </a:r>
            <a:r>
              <a:rPr lang="en-US" u="sng" dirty="0" err="1">
                <a:hlinkClick r:id="rId2"/>
              </a:rPr>
              <a:t>Tkinter</a:t>
            </a:r>
            <a:r>
              <a:rPr lang="en-US" dirty="0"/>
              <a:t> module for the GUI.  </a:t>
            </a:r>
          </a:p>
          <a:p>
            <a:pPr lvl="0">
              <a:buFont typeface="Wingdings" panose="05000000000000000000" pitchFamily="2" charset="2"/>
              <a:buChar char="q"/>
            </a:pPr>
            <a:r>
              <a:rPr lang="en-US" dirty="0"/>
              <a:t>The design is so simple that the user won’t find any difficulties while working on it. In order to run the project, you must have installed Python and on your PC</a:t>
            </a:r>
          </a:p>
          <a:p>
            <a:pPr lvl="0">
              <a:buFont typeface="Wingdings" panose="05000000000000000000" pitchFamily="2" charset="2"/>
              <a:buChar char="q"/>
            </a:pPr>
            <a:r>
              <a:rPr lang="en-US" dirty="0"/>
              <a:t> </a:t>
            </a:r>
          </a:p>
          <a:p>
            <a:pPr lvl="0">
              <a:buFont typeface="Wingdings" panose="05000000000000000000" pitchFamily="2" charset="2"/>
              <a:buChar char="q"/>
            </a:pPr>
            <a:r>
              <a:rPr lang="en-US" dirty="0"/>
              <a:t>Talking about the application, the user just has to select among the food and drinks items, enter the quantity and click on the total button to view the total price. This simple application also displays the total prices of each item without any tax and extra charges.</a:t>
            </a:r>
          </a:p>
          <a:p>
            <a:pPr marL="0" indent="0">
              <a:buNone/>
            </a:pPr>
            <a:endParaRPr lang="en-US" dirty="0"/>
          </a:p>
        </p:txBody>
      </p:sp>
      <p:sp>
        <p:nvSpPr>
          <p:cNvPr id="4" name="Slide Number Placeholder 3"/>
          <p:cNvSpPr>
            <a:spLocks noGrp="1"/>
          </p:cNvSpPr>
          <p:nvPr>
            <p:ph type="sldNum" sz="quarter" idx="12"/>
          </p:nvPr>
        </p:nvSpPr>
        <p:spPr/>
        <p:txBody>
          <a:bodyPr/>
          <a:lstStyle/>
          <a:p>
            <a:fld id="{9E10C4E5-0132-4055-8C9C-1389A584964F}" type="slidenum">
              <a:rPr lang="en-US" smtClean="0"/>
              <a:t>2</a:t>
            </a:fld>
            <a:endParaRPr lang="en-US"/>
          </a:p>
        </p:txBody>
      </p:sp>
    </p:spTree>
    <p:extLst>
      <p:ext uri="{BB962C8B-B14F-4D97-AF65-F5344CB8AC3E}">
        <p14:creationId xmlns:p14="http://schemas.microsoft.com/office/powerpoint/2010/main" val="2922340393"/>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309" y="452718"/>
            <a:ext cx="9413525" cy="794191"/>
          </a:xfrm>
        </p:spPr>
        <p:txBody>
          <a:bodyPr/>
          <a:lstStyle/>
          <a:p>
            <a:r>
              <a:rPr lang="en-US" sz="4400" b="1" dirty="0" smtClean="0">
                <a:latin typeface="Agency FB" panose="020B0503020202020204" pitchFamily="34" charset="0"/>
                <a:cs typeface="Calibri Light" panose="020F0302020204030204" pitchFamily="34" charset="0"/>
              </a:rPr>
              <a:t>Graphics:</a:t>
            </a:r>
            <a:endParaRPr lang="en-US" sz="4400" b="1" dirty="0">
              <a:latin typeface="Agency FB" panose="020B0503020202020204" pitchFamily="34" charset="0"/>
              <a:cs typeface="Calibri Light" panose="020F0302020204030204" pitchFamily="34" charset="0"/>
            </a:endParaRPr>
          </a:p>
        </p:txBody>
      </p:sp>
      <p:sp>
        <p:nvSpPr>
          <p:cNvPr id="3" name="Content Placeholder 2"/>
          <p:cNvSpPr>
            <a:spLocks noGrp="1"/>
          </p:cNvSpPr>
          <p:nvPr>
            <p:ph idx="1"/>
          </p:nvPr>
        </p:nvSpPr>
        <p:spPr>
          <a:xfrm>
            <a:off x="637310" y="1122218"/>
            <a:ext cx="9412544" cy="4350327"/>
          </a:xfrm>
        </p:spPr>
        <p:txBody>
          <a:bodyPr>
            <a:noAutofit/>
          </a:bodyPr>
          <a:lstStyle/>
          <a:p>
            <a:pPr marL="457200" lvl="1" indent="0">
              <a:buNone/>
            </a:pPr>
            <a:endParaRPr lang="en-US" sz="2400" dirty="0">
              <a:latin typeface="Calibri Light" panose="020F0302020204030204" pitchFamily="34" charset="0"/>
              <a:cs typeface="Calibri Light" panose="020F0302020204030204" pitchFamily="34" charset="0"/>
            </a:endParaRPr>
          </a:p>
          <a:p>
            <a:pPr lvl="1">
              <a:buFont typeface="Wingdings" panose="05000000000000000000" pitchFamily="2" charset="2"/>
              <a:buChar char="q"/>
            </a:pPr>
            <a:endParaRPr lang="en-US" sz="2400" dirty="0" smtClean="0">
              <a:latin typeface="Calibri Light" panose="020F0302020204030204" pitchFamily="34" charset="0"/>
              <a:cs typeface="Calibri Light" panose="020F0302020204030204" pitchFamily="34" charset="0"/>
            </a:endParaRPr>
          </a:p>
          <a:p>
            <a:pPr lvl="1">
              <a:buFont typeface="Wingdings" panose="05000000000000000000" pitchFamily="2" charset="2"/>
              <a:buChar char="q"/>
            </a:pPr>
            <a:r>
              <a:rPr lang="en-US" sz="3200" dirty="0" smtClean="0">
                <a:latin typeface="Calibri Light" panose="020F0302020204030204" pitchFamily="34" charset="0"/>
                <a:cs typeface="Calibri Light" panose="020F0302020204030204" pitchFamily="34" charset="0"/>
              </a:rPr>
              <a:t>All graphic features of this application are designed by using the </a:t>
            </a:r>
            <a:r>
              <a:rPr lang="en-US" sz="3200" dirty="0" err="1" smtClean="0">
                <a:latin typeface="Calibri Light" panose="020F0302020204030204" pitchFamily="34" charset="0"/>
                <a:cs typeface="Calibri Light" panose="020F0302020204030204" pitchFamily="34" charset="0"/>
              </a:rPr>
              <a:t>tkinter</a:t>
            </a:r>
            <a:r>
              <a:rPr lang="en-US" sz="3200" dirty="0" smtClean="0">
                <a:latin typeface="Calibri Light" panose="020F0302020204030204" pitchFamily="34" charset="0"/>
                <a:cs typeface="Calibri Light" panose="020F0302020204030204" pitchFamily="34" charset="0"/>
              </a:rPr>
              <a:t> GUI module of python. </a:t>
            </a:r>
          </a:p>
        </p:txBody>
      </p:sp>
      <p:sp>
        <p:nvSpPr>
          <p:cNvPr id="4" name="Slide Number Placeholder 3"/>
          <p:cNvSpPr>
            <a:spLocks noGrp="1"/>
          </p:cNvSpPr>
          <p:nvPr>
            <p:ph type="sldNum" sz="quarter" idx="12"/>
          </p:nvPr>
        </p:nvSpPr>
        <p:spPr/>
        <p:txBody>
          <a:bodyPr/>
          <a:lstStyle/>
          <a:p>
            <a:fld id="{9E10C4E5-0132-4055-8C9C-1389A584964F}" type="slidenum">
              <a:rPr lang="en-US" smtClean="0"/>
              <a:t>3</a:t>
            </a:fld>
            <a:endParaRPr lang="en-US"/>
          </a:p>
        </p:txBody>
      </p:sp>
    </p:spTree>
    <p:extLst>
      <p:ext uri="{BB962C8B-B14F-4D97-AF65-F5344CB8AC3E}">
        <p14:creationId xmlns:p14="http://schemas.microsoft.com/office/powerpoint/2010/main" val="2178854982"/>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a:t>
            </a:r>
            <a:endParaRPr lang="en-US" b="1" dirty="0"/>
          </a:p>
        </p:txBody>
      </p:sp>
      <p:sp>
        <p:nvSpPr>
          <p:cNvPr id="3" name="Content Placeholder 2"/>
          <p:cNvSpPr>
            <a:spLocks noGrp="1"/>
          </p:cNvSpPr>
          <p:nvPr>
            <p:ph idx="1"/>
          </p:nvPr>
        </p:nvSpPr>
        <p:spPr/>
        <p:txBody>
          <a:bodyPr/>
          <a:lstStyle/>
          <a:p>
            <a:r>
              <a:rPr lang="en-US" dirty="0"/>
              <a:t>After running the program, the user has to login by providing the username and pin number. Then the system asks whether to continue to the application or change the price of foods. The user can view the total receipt of their items which displays receipt number and number of their food/drinks items with the total amount. Here, the total bill of the customer includes tax and service charges too. In order to change the price of foods, the user just has to enter the price and click on the update button, it’ll change that particular item’s price.</a:t>
            </a:r>
          </a:p>
          <a:p>
            <a:endParaRPr lang="en-US" dirty="0"/>
          </a:p>
        </p:txBody>
      </p:sp>
      <p:sp>
        <p:nvSpPr>
          <p:cNvPr id="4" name="Slide Number Placeholder 3"/>
          <p:cNvSpPr>
            <a:spLocks noGrp="1"/>
          </p:cNvSpPr>
          <p:nvPr>
            <p:ph type="sldNum" sz="quarter" idx="12"/>
          </p:nvPr>
        </p:nvSpPr>
        <p:spPr/>
        <p:txBody>
          <a:bodyPr/>
          <a:lstStyle/>
          <a:p>
            <a:fld id="{9E10C4E5-0132-4055-8C9C-1389A584964F}" type="slidenum">
              <a:rPr lang="en-US" smtClean="0"/>
              <a:t>4</a:t>
            </a:fld>
            <a:endParaRPr lang="en-US"/>
          </a:p>
        </p:txBody>
      </p:sp>
    </p:spTree>
    <p:extLst>
      <p:ext uri="{BB962C8B-B14F-4D97-AF65-F5344CB8AC3E}">
        <p14:creationId xmlns:p14="http://schemas.microsoft.com/office/powerpoint/2010/main" val="1432098840"/>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164" y="452718"/>
            <a:ext cx="9399670" cy="697209"/>
          </a:xfrm>
        </p:spPr>
        <p:txBody>
          <a:bodyPr/>
          <a:lstStyle/>
          <a:p>
            <a:r>
              <a:rPr lang="en-US" sz="4400" b="1" dirty="0" smtClean="0">
                <a:latin typeface="Agency FB" panose="020B0503020202020204" pitchFamily="34" charset="0"/>
                <a:cs typeface="Calibri Light" panose="020F0302020204030204" pitchFamily="34" charset="0"/>
              </a:rPr>
              <a:t>LOGIN AND MENU WINDOW:</a:t>
            </a:r>
            <a:endParaRPr lang="en-US" sz="4400" b="1" dirty="0">
              <a:latin typeface="Agency FB" panose="020B0503020202020204" pitchFamily="34" charset="0"/>
              <a:cs typeface="Calibri Light" panose="020F0302020204030204" pitchFamily="34" charset="0"/>
            </a:endParaRPr>
          </a:p>
        </p:txBody>
      </p:sp>
      <p:sp>
        <p:nvSpPr>
          <p:cNvPr id="7" name="Slide Number Placeholder 6"/>
          <p:cNvSpPr>
            <a:spLocks noGrp="1"/>
          </p:cNvSpPr>
          <p:nvPr>
            <p:ph type="sldNum" sz="quarter" idx="12"/>
          </p:nvPr>
        </p:nvSpPr>
        <p:spPr/>
        <p:txBody>
          <a:bodyPr/>
          <a:lstStyle/>
          <a:p>
            <a:fld id="{9E10C4E5-0132-4055-8C9C-1389A584964F}" type="slidenum">
              <a:rPr lang="en-US" smtClean="0"/>
              <a:t>5</a:t>
            </a:fld>
            <a:endParaRPr lang="en-US"/>
          </a:p>
        </p:txBody>
      </p:sp>
      <p:pic>
        <p:nvPicPr>
          <p:cNvPr id="6" name="Content Placeholder 5"/>
          <p:cNvPicPr>
            <a:picLocks noGrp="1" noChangeAspect="1"/>
          </p:cNvPicPr>
          <p:nvPr>
            <p:ph idx="1"/>
          </p:nvPr>
        </p:nvPicPr>
        <p:blipFill>
          <a:blip r:embed="rId2"/>
          <a:stretch>
            <a:fillRect/>
          </a:stretch>
        </p:blipFill>
        <p:spPr>
          <a:xfrm>
            <a:off x="845979" y="2119362"/>
            <a:ext cx="4917512" cy="2901565"/>
          </a:xfrm>
          <a:prstGeom prst="rect">
            <a:avLst/>
          </a:prstGeom>
        </p:spPr>
      </p:pic>
      <p:pic>
        <p:nvPicPr>
          <p:cNvPr id="8" name="Picture 7"/>
          <p:cNvPicPr>
            <a:picLocks noChangeAspect="1"/>
          </p:cNvPicPr>
          <p:nvPr/>
        </p:nvPicPr>
        <p:blipFill>
          <a:blip r:embed="rId3"/>
          <a:stretch>
            <a:fillRect/>
          </a:stretch>
        </p:blipFill>
        <p:spPr>
          <a:xfrm>
            <a:off x="6030722" y="2119362"/>
            <a:ext cx="4897843" cy="2901565"/>
          </a:xfrm>
          <a:prstGeom prst="rect">
            <a:avLst/>
          </a:prstGeom>
        </p:spPr>
      </p:pic>
    </p:spTree>
    <p:extLst>
      <p:ext uri="{BB962C8B-B14F-4D97-AF65-F5344CB8AC3E}">
        <p14:creationId xmlns:p14="http://schemas.microsoft.com/office/powerpoint/2010/main" val="1733515819"/>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5" y="452718"/>
            <a:ext cx="9427379" cy="794191"/>
          </a:xfrm>
        </p:spPr>
        <p:txBody>
          <a:bodyPr/>
          <a:lstStyle/>
          <a:p>
            <a:r>
              <a:rPr lang="en-US" sz="4800" b="1" dirty="0" smtClean="0">
                <a:latin typeface="Agency FB" panose="020B0503020202020204" pitchFamily="34" charset="0"/>
                <a:cs typeface="Calibri Light" panose="020F0302020204030204" pitchFamily="34" charset="0"/>
              </a:rPr>
              <a:t>PRICE CHANGE WINDOW:</a:t>
            </a:r>
            <a:endParaRPr lang="en-US" sz="4800" b="1" dirty="0">
              <a:latin typeface="Agency FB" panose="020B0503020202020204" pitchFamily="34" charset="0"/>
              <a:cs typeface="Calibri Light" panose="020F0302020204030204" pitchFamily="34" charset="0"/>
            </a:endParaRPr>
          </a:p>
        </p:txBody>
      </p:sp>
      <p:sp>
        <p:nvSpPr>
          <p:cNvPr id="7" name="Slide Number Placeholder 6"/>
          <p:cNvSpPr>
            <a:spLocks noGrp="1"/>
          </p:cNvSpPr>
          <p:nvPr>
            <p:ph type="sldNum" sz="quarter" idx="12"/>
          </p:nvPr>
        </p:nvSpPr>
        <p:spPr/>
        <p:txBody>
          <a:bodyPr/>
          <a:lstStyle/>
          <a:p>
            <a:fld id="{9E10C4E5-0132-4055-8C9C-1389A584964F}" type="slidenum">
              <a:rPr lang="en-US" smtClean="0"/>
              <a:t>6</a:t>
            </a:fld>
            <a:endParaRPr lang="en-US"/>
          </a:p>
        </p:txBody>
      </p:sp>
      <p:pic>
        <p:nvPicPr>
          <p:cNvPr id="4" name="Content Placeholder 3"/>
          <p:cNvPicPr>
            <a:picLocks noGrp="1" noChangeAspect="1"/>
          </p:cNvPicPr>
          <p:nvPr>
            <p:ph idx="1"/>
          </p:nvPr>
        </p:nvPicPr>
        <p:blipFill>
          <a:blip r:embed="rId2"/>
          <a:stretch>
            <a:fillRect/>
          </a:stretch>
        </p:blipFill>
        <p:spPr>
          <a:xfrm>
            <a:off x="1849105" y="1747838"/>
            <a:ext cx="7926619" cy="4195762"/>
          </a:xfrm>
          <a:prstGeom prst="rect">
            <a:avLst/>
          </a:prstGeom>
        </p:spPr>
      </p:pic>
    </p:spTree>
    <p:extLst>
      <p:ext uri="{BB962C8B-B14F-4D97-AF65-F5344CB8AC3E}">
        <p14:creationId xmlns:p14="http://schemas.microsoft.com/office/powerpoint/2010/main" val="2559277652"/>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909308"/>
            <a:ext cx="9404723" cy="808046"/>
          </a:xfrm>
        </p:spPr>
        <p:txBody>
          <a:bodyPr/>
          <a:lstStyle/>
          <a:p>
            <a:r>
              <a:rPr lang="en-US" sz="4800" b="1" dirty="0" smtClean="0">
                <a:solidFill>
                  <a:schemeClr val="tx1">
                    <a:lumMod val="95000"/>
                  </a:schemeClr>
                </a:solidFill>
              </a:rPr>
              <a:t>BILL WINDOW:</a:t>
            </a:r>
            <a:endParaRPr lang="en-US" sz="4800" b="1" dirty="0">
              <a:solidFill>
                <a:schemeClr val="tx1">
                  <a:lumMod val="95000"/>
                </a:schemeClr>
              </a:solidFill>
            </a:endParaRPr>
          </a:p>
        </p:txBody>
      </p:sp>
      <p:sp>
        <p:nvSpPr>
          <p:cNvPr id="4" name="Slide Number Placeholder 3"/>
          <p:cNvSpPr>
            <a:spLocks noGrp="1"/>
          </p:cNvSpPr>
          <p:nvPr>
            <p:ph type="sldNum" sz="quarter" idx="12"/>
          </p:nvPr>
        </p:nvSpPr>
        <p:spPr/>
        <p:txBody>
          <a:bodyPr/>
          <a:lstStyle/>
          <a:p>
            <a:fld id="{9E10C4E5-0132-4055-8C9C-1389A584964F}" type="slidenum">
              <a:rPr lang="en-US" smtClean="0"/>
              <a:t>7</a:t>
            </a:fld>
            <a:endParaRPr lang="en-US"/>
          </a:p>
        </p:txBody>
      </p:sp>
      <p:pic>
        <p:nvPicPr>
          <p:cNvPr id="6" name="Content Placeholder 5"/>
          <p:cNvPicPr>
            <a:picLocks noGrp="1" noChangeAspect="1"/>
          </p:cNvPicPr>
          <p:nvPr>
            <p:ph idx="1"/>
          </p:nvPr>
        </p:nvPicPr>
        <p:blipFill>
          <a:blip r:embed="rId2"/>
          <a:stretch>
            <a:fillRect/>
          </a:stretch>
        </p:blipFill>
        <p:spPr>
          <a:xfrm>
            <a:off x="1946419" y="2024928"/>
            <a:ext cx="7898246" cy="4195762"/>
          </a:xfrm>
          <a:prstGeom prst="rect">
            <a:avLst/>
          </a:prstGeom>
        </p:spPr>
      </p:pic>
    </p:spTree>
    <p:extLst>
      <p:ext uri="{BB962C8B-B14F-4D97-AF65-F5344CB8AC3E}">
        <p14:creationId xmlns:p14="http://schemas.microsoft.com/office/powerpoint/2010/main" val="3188233160"/>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73" y="452718"/>
            <a:ext cx="9371961" cy="946591"/>
          </a:xfrm>
        </p:spPr>
        <p:txBody>
          <a:bodyPr/>
          <a:lstStyle/>
          <a:p>
            <a:r>
              <a:rPr lang="en-US" sz="5400" b="1" dirty="0" smtClean="0">
                <a:latin typeface="Agency FB" panose="020B0503020202020204" pitchFamily="34" charset="0"/>
              </a:rPr>
              <a:t>NEED</a:t>
            </a:r>
            <a:r>
              <a:rPr lang="en-US" sz="5400" b="1" dirty="0" smtClean="0">
                <a:latin typeface="Agency FB" panose="020B0503020202020204" pitchFamily="34" charset="0"/>
              </a:rPr>
              <a:t>:</a:t>
            </a:r>
            <a:endParaRPr lang="en-US" sz="5400" b="1" dirty="0">
              <a:latin typeface="Agency FB" panose="020B0503020202020204" pitchFamily="34" charset="0"/>
            </a:endParaRPr>
          </a:p>
        </p:txBody>
      </p:sp>
      <p:sp>
        <p:nvSpPr>
          <p:cNvPr id="7" name="Slide Number Placeholder 6"/>
          <p:cNvSpPr>
            <a:spLocks noGrp="1"/>
          </p:cNvSpPr>
          <p:nvPr>
            <p:ph type="sldNum" sz="quarter" idx="12"/>
          </p:nvPr>
        </p:nvSpPr>
        <p:spPr/>
        <p:txBody>
          <a:bodyPr/>
          <a:lstStyle/>
          <a:p>
            <a:fld id="{9E10C4E5-0132-4055-8C9C-1389A584964F}" type="slidenum">
              <a:rPr lang="en-US" smtClean="0"/>
              <a:t>8</a:t>
            </a:fld>
            <a:endParaRPr lang="en-US"/>
          </a:p>
        </p:txBody>
      </p:sp>
      <p:sp>
        <p:nvSpPr>
          <p:cNvPr id="4" name="Content Placeholder 3"/>
          <p:cNvSpPr>
            <a:spLocks noGrp="1"/>
          </p:cNvSpPr>
          <p:nvPr>
            <p:ph idx="1"/>
          </p:nvPr>
        </p:nvSpPr>
        <p:spPr/>
        <p:txBody>
          <a:bodyPr>
            <a:normAutofit/>
          </a:bodyPr>
          <a:lstStyle/>
          <a:p>
            <a:pPr lvl="0"/>
            <a:r>
              <a:rPr lang="en-US" sz="2800" dirty="0"/>
              <a:t>Now a day in our daily life restaurant business is everywhere and it is very difficult to calculate the bills all day long for your customers. It is hectic and it has a huge chance of error in it which may lead to loss in your business.</a:t>
            </a:r>
          </a:p>
        </p:txBody>
      </p:sp>
    </p:spTree>
    <p:extLst>
      <p:ext uri="{BB962C8B-B14F-4D97-AF65-F5344CB8AC3E}">
        <p14:creationId xmlns:p14="http://schemas.microsoft.com/office/powerpoint/2010/main" val="568623518"/>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95729"/>
            <a:ext cx="8946541" cy="5841836"/>
          </a:xfrm>
        </p:spPr>
        <p:txBody>
          <a:bodyPr>
            <a:noAutofit/>
          </a:bodyPr>
          <a:lstStyle/>
          <a:p>
            <a:pPr marL="0" indent="0">
              <a:buNone/>
            </a:pPr>
            <a:r>
              <a:rPr lang="en-US" sz="11500" dirty="0" smtClean="0">
                <a:latin typeface="Agency FB" panose="020B0503020202020204" pitchFamily="34" charset="0"/>
              </a:rPr>
              <a:t>Thanks it.</a:t>
            </a:r>
          </a:p>
          <a:p>
            <a:pPr marL="0" indent="0">
              <a:buNone/>
            </a:pPr>
            <a:r>
              <a:rPr lang="en-US" sz="11500" dirty="0" smtClean="0"/>
              <a:t> </a:t>
            </a:r>
            <a:r>
              <a:rPr lang="en-US" sz="11500" dirty="0"/>
              <a:t/>
            </a:r>
            <a:br>
              <a:rPr lang="en-US" sz="11500" dirty="0"/>
            </a:br>
            <a:r>
              <a:rPr lang="en-US" sz="11500" dirty="0" smtClean="0">
                <a:latin typeface="Agency FB" panose="020B0503020202020204" pitchFamily="34" charset="0"/>
              </a:rPr>
              <a:t>Thank You. </a:t>
            </a:r>
            <a:endParaRPr lang="en-US" sz="11500" dirty="0">
              <a:latin typeface="Agency FB" panose="020B0503020202020204" pitchFamily="34" charset="0"/>
            </a:endParaRPr>
          </a:p>
        </p:txBody>
      </p:sp>
      <p:sp>
        <p:nvSpPr>
          <p:cNvPr id="4" name="Slide Number Placeholder 3"/>
          <p:cNvSpPr>
            <a:spLocks noGrp="1"/>
          </p:cNvSpPr>
          <p:nvPr>
            <p:ph type="sldNum" sz="quarter" idx="12"/>
          </p:nvPr>
        </p:nvSpPr>
        <p:spPr/>
        <p:txBody>
          <a:bodyPr/>
          <a:lstStyle/>
          <a:p>
            <a:fld id="{9E10C4E5-0132-4055-8C9C-1389A584964F}" type="slidenum">
              <a:rPr lang="en-US" smtClean="0"/>
              <a:t>9</a:t>
            </a:fld>
            <a:endParaRPr lang="en-US"/>
          </a:p>
        </p:txBody>
      </p:sp>
    </p:spTree>
    <p:extLst>
      <p:ext uri="{BB962C8B-B14F-4D97-AF65-F5344CB8AC3E}">
        <p14:creationId xmlns:p14="http://schemas.microsoft.com/office/powerpoint/2010/main" val="1044037472"/>
      </p:ext>
    </p:extLst>
  </p:cSld>
  <p:clrMapOvr>
    <a:masterClrMapping/>
  </p:clrMapOvr>
  <p:transition spd="slow">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1097</TotalTime>
  <Words>244</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Agency FB</vt:lpstr>
      <vt:lpstr>Arial</vt:lpstr>
      <vt:lpstr>Calibri</vt:lpstr>
      <vt:lpstr>Calibri Light</vt:lpstr>
      <vt:lpstr>Century Gothic</vt:lpstr>
      <vt:lpstr>Wingdings</vt:lpstr>
      <vt:lpstr>Wingdings 3</vt:lpstr>
      <vt:lpstr>Ion</vt:lpstr>
      <vt:lpstr>DCSE DHABBA  </vt:lpstr>
      <vt:lpstr>INTRODUCTION:</vt:lpstr>
      <vt:lpstr>Graphics:</vt:lpstr>
      <vt:lpstr>WORKING:</vt:lpstr>
      <vt:lpstr>LOGIN AND MENU WINDOW:</vt:lpstr>
      <vt:lpstr>PRICE CHANGE WINDOW:</vt:lpstr>
      <vt:lpstr>BILL WINDOW:</vt:lpstr>
      <vt:lpstr>NEED:</vt:lpstr>
      <vt:lpstr>PowerPoint Presentation</vt:lpstr>
    </vt:vector>
  </TitlesOfParts>
  <Company>rg-adguard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Blaster  </dc:title>
  <dc:creator>Admin</dc:creator>
  <cp:lastModifiedBy>uzairsultan10@hotmail.com</cp:lastModifiedBy>
  <cp:revision>41</cp:revision>
  <dcterms:created xsi:type="dcterms:W3CDTF">2018-12-28T05:31:15Z</dcterms:created>
  <dcterms:modified xsi:type="dcterms:W3CDTF">2019-06-26T06:39:09Z</dcterms:modified>
</cp:coreProperties>
</file>