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08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1992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0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1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2911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18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3581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47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55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8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2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7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9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1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6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9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7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25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 am a 9th grade student from Karachi with an interest in technology, digital marketing, and web development.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Personality Traits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Hardworking</a:t>
            </a:r>
          </a:p>
          <a:p>
            <a:r>
              <a:t>Creative</a:t>
            </a:r>
          </a:p>
          <a:p>
            <a:r>
              <a:t>Team Player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Hobbies &amp; Interests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Coding &amp; Web Development</a:t>
            </a:r>
          </a:p>
          <a:p>
            <a:r>
              <a:t>Playing Cricket</a:t>
            </a:r>
          </a:p>
          <a:p>
            <a:r>
              <a:t>Learning Digital Marketing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Achievements &amp;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Achievements:</a:t>
            </a:r>
          </a:p>
          <a:p>
            <a:r>
              <a:t>Completed online Digital Marketing basics course</a:t>
            </a:r>
          </a:p>
          <a:p>
            <a:r>
              <a:t>Created a personal website project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Strengths, Weaknesses &amp; Favorite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Strengths:</a:t>
            </a:r>
          </a:p>
          <a:p>
            <a:r>
              <a:t>Quick Learner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Goals &amp; Role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Future Goals:</a:t>
            </a:r>
          </a:p>
          <a:p>
            <a:r>
              <a:t>Become a professional Web Developer</a:t>
            </a:r>
          </a:p>
          <a:p>
            <a:r>
              <a:t>Start my own Digital Marketing agency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85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Introduction</vt:lpstr>
      <vt:lpstr>Personality Traits</vt:lpstr>
      <vt:lpstr>Hobbies &amp; Interests</vt:lpstr>
      <vt:lpstr>Achievements &amp; Skills</vt:lpstr>
      <vt:lpstr>Strengths, Weaknesses &amp; Favorite Topic</vt:lpstr>
      <vt:lpstr>Future Goals &amp; Role Model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Ahmedraza</dc:creator>
  <cp:keywords/>
  <dc:description>generated using python-pptx</dc:description>
  <cp:lastModifiedBy>Yt Gamerz</cp:lastModifiedBy>
  <cp:revision>3</cp:revision>
  <dcterms:created xsi:type="dcterms:W3CDTF">2013-01-27T09:14:16Z</dcterms:created>
  <dcterms:modified xsi:type="dcterms:W3CDTF">2025-09-27T10:36:33Z</dcterms:modified>
  <cp:category/>
</cp:coreProperties>
</file>