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7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9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8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581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4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55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 a 9th grade student from Karachi with an interest in technology, digital marketing, and web development.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Hardworking</a:t>
            </a:r>
          </a:p>
          <a:p>
            <a:r>
              <a:t>Creative</a:t>
            </a:r>
          </a:p>
          <a:p>
            <a:r>
              <a:t>Team Player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Hobbies &amp;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Coding &amp; Web Development</a:t>
            </a:r>
          </a:p>
          <a:p>
            <a:r>
              <a:t>Playing Cricket</a:t>
            </a:r>
          </a:p>
          <a:p>
            <a:r>
              <a:t>Learning Digital Marketing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Achievements:</a:t>
            </a:r>
          </a:p>
          <a:p>
            <a:r>
              <a:t>Completed online Digital Marketing basics course</a:t>
            </a:r>
          </a:p>
          <a:p>
            <a:r>
              <a:t>Created a personal website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Strengths</a:t>
            </a:r>
            <a:r>
              <a:rPr lang="en-US" dirty="0"/>
              <a:t> &amp; </a:t>
            </a:r>
            <a:r>
              <a:rPr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Strengths:</a:t>
            </a:r>
          </a:p>
          <a:p>
            <a:r>
              <a:rPr dirty="0"/>
              <a:t>Quick Learner</a:t>
            </a:r>
            <a:endParaRPr lang="en-US" dirty="0"/>
          </a:p>
          <a:p>
            <a:r>
              <a:rPr lang="en-US" b="1" dirty="0"/>
              <a:t>Weaknesses:</a:t>
            </a:r>
          </a:p>
          <a:p>
            <a:r>
              <a:rPr lang="en-US" b="1" dirty="0"/>
              <a:t> Sometimes I overthink tasks, which can slow down decision-making.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Goals &amp; Role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Goals:</a:t>
            </a:r>
          </a:p>
          <a:p>
            <a:r>
              <a:t>Become a professional Web Developer</a:t>
            </a:r>
          </a:p>
          <a:p>
            <a:r>
              <a:t>Start my own Digital Marketing agency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4D9EFF"/>
      </a:dk1>
      <a:lt1>
        <a:sysClr val="window" lastClr="000000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96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Introduction</vt:lpstr>
      <vt:lpstr>Personality Traits</vt:lpstr>
      <vt:lpstr>Hobbies &amp; Interests</vt:lpstr>
      <vt:lpstr>Achievements &amp; Skills</vt:lpstr>
      <vt:lpstr>Strengths &amp; Weaknesses</vt:lpstr>
      <vt:lpstr>Future Goals &amp; Role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Ahmedraza</dc:creator>
  <cp:keywords/>
  <dc:description>generated using python-pptx</dc:description>
  <cp:lastModifiedBy>Yt Gamerz</cp:lastModifiedBy>
  <cp:revision>5</cp:revision>
  <dcterms:created xsi:type="dcterms:W3CDTF">2013-01-27T09:14:16Z</dcterms:created>
  <dcterms:modified xsi:type="dcterms:W3CDTF">2025-09-28T10:37:12Z</dcterms:modified>
  <cp:category/>
</cp:coreProperties>
</file>