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27a32a8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27a32a8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35bc88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d35bc88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e27a32a8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e27a32a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e27a32a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e27a32a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e27a32a8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e27a32a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e27a32a8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e27a32a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What Is Metaverse?</a:t>
            </a:r>
            <a:endParaRPr sz="4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14450" y="29043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 Ahmed Raza Shaikh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475300"/>
            <a:ext cx="3753000" cy="29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actual definition of </a:t>
            </a:r>
            <a:r>
              <a:rPr b="1" lang="en" sz="1600"/>
              <a:t>Metaverse is “</a:t>
            </a:r>
            <a:r>
              <a:rPr lang="en" sz="1600"/>
              <a:t>A massively scaled and interoperable network of </a:t>
            </a:r>
            <a:r>
              <a:rPr lang="en" sz="1600"/>
              <a:t>real time</a:t>
            </a:r>
            <a:r>
              <a:rPr lang="en" sz="1600"/>
              <a:t> rendered </a:t>
            </a:r>
            <a:r>
              <a:rPr b="1" lang="en" sz="1600"/>
              <a:t>3D virtual worlds</a:t>
            </a:r>
            <a:r>
              <a:rPr lang="en" sz="1600"/>
              <a:t> that can be experienced </a:t>
            </a:r>
            <a:r>
              <a:rPr b="1" lang="en" sz="1600"/>
              <a:t>synchronously </a:t>
            </a:r>
            <a:r>
              <a:rPr lang="en" sz="1600"/>
              <a:t>and persistently by an effectively unlimited number of users with an individual sense of presence, and with continuity of data, such as identity, history, entitlements, objects, communications, and payments.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What Is Metaverse?</a:t>
            </a:r>
            <a:endParaRPr sz="3000"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12415" r="7642" t="0"/>
          <a:stretch/>
        </p:blipFill>
        <p:spPr>
          <a:xfrm>
            <a:off x="4506500" y="1573100"/>
            <a:ext cx="4021275" cy="259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What Is Metaverse?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03875" y="1410800"/>
            <a:ext cx="4266600" cy="28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lang="en" sz="1395"/>
              <a:t>The term </a:t>
            </a:r>
            <a:r>
              <a:rPr b="1" lang="en" sz="1395"/>
              <a:t>METAVERSE</a:t>
            </a:r>
            <a:r>
              <a:rPr lang="en" sz="1395"/>
              <a:t> was originated by </a:t>
            </a:r>
            <a:r>
              <a:rPr b="1" lang="en" sz="1395"/>
              <a:t>Neal Stephenson</a:t>
            </a:r>
            <a:r>
              <a:rPr lang="en" sz="1395"/>
              <a:t> in his 1992 novel </a:t>
            </a:r>
            <a:r>
              <a:rPr b="1" lang="en" sz="1395"/>
              <a:t>Snow Crash</a:t>
            </a:r>
            <a:r>
              <a:rPr lang="en" sz="1395"/>
              <a:t>.</a:t>
            </a:r>
            <a:endParaRPr sz="1395"/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lang="en" sz="1395"/>
              <a:t>According to him, </a:t>
            </a:r>
            <a:r>
              <a:rPr b="1" lang="en" sz="1395"/>
              <a:t>Metaverse </a:t>
            </a:r>
            <a:r>
              <a:rPr lang="en" sz="1395"/>
              <a:t>was a persistent virtual world that reached, interacted with, and affected nearly every part of human existence</a:t>
            </a:r>
            <a:endParaRPr sz="1395"/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lang="en" sz="1395"/>
              <a:t>He also said that It was a virtual place where a pizza deliverer in the real world could be a talented </a:t>
            </a:r>
            <a:r>
              <a:rPr lang="en" sz="1395"/>
              <a:t>swordsman</a:t>
            </a:r>
            <a:r>
              <a:rPr lang="en" sz="1395"/>
              <a:t> with inside access to the hottest clubs</a:t>
            </a:r>
            <a:endParaRPr sz="1395"/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lang="en" sz="1395"/>
              <a:t>The idea of the </a:t>
            </a:r>
            <a:r>
              <a:rPr b="1" lang="en" sz="1395"/>
              <a:t>Metaverse </a:t>
            </a:r>
            <a:r>
              <a:rPr lang="en" sz="1395"/>
              <a:t>means an ever-growing share of our lives, labor, leisure, time, wealth, happiness, and relationships will be spent inside virtual worlds, rather than just extended or aided through digital devices and software.</a:t>
            </a:r>
            <a:endParaRPr sz="1395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600" y="1410800"/>
            <a:ext cx="3753452" cy="250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What Is Metaverse?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Metaverse would be made up of </a:t>
            </a:r>
            <a:r>
              <a:rPr b="1" lang="en" sz="1700"/>
              <a:t>Virtual Worlds</a:t>
            </a:r>
            <a:r>
              <a:rPr lang="en" sz="1700"/>
              <a:t>(any computer-generated simulated environment which can be in immersive </a:t>
            </a:r>
            <a:r>
              <a:rPr b="1" lang="en" sz="1700"/>
              <a:t>3D, 3D, 2.5D, 2D</a:t>
            </a:r>
            <a:r>
              <a:rPr lang="en" sz="1700"/>
              <a:t>, layered atop the “real world” via </a:t>
            </a:r>
            <a:r>
              <a:rPr b="1" lang="en" sz="1700"/>
              <a:t>Augmented Reality</a:t>
            </a:r>
            <a:r>
              <a:rPr lang="en" sz="1700"/>
              <a:t>, or purely text-based)</a:t>
            </a:r>
            <a:r>
              <a:rPr b="1" lang="en" sz="1700"/>
              <a:t>, 3D Environment</a:t>
            </a:r>
            <a:r>
              <a:rPr lang="en" sz="1700"/>
              <a:t>(to make possible the transition of human culture and labor from the physical world to the digital one), </a:t>
            </a:r>
            <a:r>
              <a:rPr b="1" lang="en" sz="1700"/>
              <a:t>Real-Time Rendering</a:t>
            </a:r>
            <a:r>
              <a:rPr lang="en" sz="1700"/>
              <a:t>(process of generating a 2D or 3D object or environment using a computer program)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646300"/>
            <a:ext cx="3686100" cy="279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According to </a:t>
            </a:r>
            <a:r>
              <a:rPr b="1" lang="en" sz="1500"/>
              <a:t>Microsoft</a:t>
            </a:r>
            <a:r>
              <a:rPr lang="en" sz="1500"/>
              <a:t>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Metaverse </a:t>
            </a:r>
            <a:r>
              <a:rPr lang="en" sz="1500"/>
              <a:t>is a platform that turns the Entire world into an app canvas which could be augmented by </a:t>
            </a:r>
            <a:r>
              <a:rPr b="1" lang="en" sz="1500"/>
              <a:t>cloud software</a:t>
            </a:r>
            <a:r>
              <a:rPr lang="en" sz="1500"/>
              <a:t> and </a:t>
            </a:r>
            <a:r>
              <a:rPr b="1" lang="en" sz="1500"/>
              <a:t>machine learning.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Microsoft own </a:t>
            </a:r>
            <a:r>
              <a:rPr b="1" lang="en" sz="1500"/>
              <a:t>Metaverses </a:t>
            </a:r>
            <a:r>
              <a:rPr lang="en" sz="1500"/>
              <a:t>like Minecraft, Microsoft Flight Simulator, and even the spacefaring first-person shooter Halo.</a:t>
            </a:r>
            <a:endParaRPr sz="1500"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What Is Metaverse?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4505250" y="1646325"/>
            <a:ext cx="3819600" cy="279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According to </a:t>
            </a:r>
            <a:r>
              <a:rPr b="1" lang="en" sz="1500"/>
              <a:t>Mark Zuckerberg</a:t>
            </a:r>
            <a:r>
              <a:rPr lang="en" sz="1500"/>
              <a:t>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Metaverse </a:t>
            </a:r>
            <a:r>
              <a:rPr lang="en" sz="1500"/>
              <a:t>is a platform of social experiences that connect individuals who live far apart.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An expansive, digitized communal space where users can mingle freely with brands and one another in ways that permit </a:t>
            </a:r>
            <a:r>
              <a:rPr b="1" lang="en" sz="1500"/>
              <a:t>self-expression</a:t>
            </a:r>
            <a:r>
              <a:rPr lang="en" sz="1500"/>
              <a:t> and </a:t>
            </a:r>
            <a:r>
              <a:rPr b="1" lang="en" sz="1500"/>
              <a:t>spark joy.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23225"/>
            <a:ext cx="7505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Metaverse?</a:t>
            </a:r>
            <a:endParaRPr i="1"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565325"/>
            <a:ext cx="38145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According to the</a:t>
            </a:r>
            <a:r>
              <a:rPr b="1" lang="en" sz="1400"/>
              <a:t> head of investor relations at NetEase</a:t>
            </a:r>
            <a:r>
              <a:rPr lang="en" sz="1400"/>
              <a:t>, a Chinese Gaming Giant,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The </a:t>
            </a:r>
            <a:r>
              <a:rPr b="1" lang="en" sz="1400"/>
              <a:t>Metaverse </a:t>
            </a:r>
            <a:r>
              <a:rPr lang="en" sz="1400"/>
              <a:t>is indeed the new buzzword everywhere today. But then, on the other hand, I think nobody has actually had firsthand experience in what it is. But at NetEase, we are technologically ready. We know how to accumulate the relevant know-how, the relevant </a:t>
            </a:r>
            <a:r>
              <a:rPr lang="en" sz="1400"/>
              <a:t>skill sets</a:t>
            </a:r>
            <a:r>
              <a:rPr lang="en" sz="1400"/>
              <a:t> when that day comes. So, I think when that day eventually comes, we’d probably be one of the fastest runners in the metaverse space.</a:t>
            </a:r>
            <a:endParaRPr sz="14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325" y="1665025"/>
            <a:ext cx="3814500" cy="25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What Is Metaverse?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631925"/>
            <a:ext cx="35841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</a:t>
            </a:r>
            <a:r>
              <a:rPr lang="en" sz="1600"/>
              <a:t> common understanding of the </a:t>
            </a:r>
            <a:r>
              <a:rPr b="1" lang="en" sz="1600"/>
              <a:t>Metaverse</a:t>
            </a:r>
            <a:r>
              <a:rPr lang="en" sz="1600"/>
              <a:t> is a </a:t>
            </a:r>
            <a:r>
              <a:rPr b="1" lang="en" sz="1600"/>
              <a:t>never-ending virtual world</a:t>
            </a:r>
            <a:r>
              <a:rPr lang="en" sz="1600"/>
              <a:t> where everyone dresses up as comical avatars and competes in immersive VR games to win points, jumps into their favorite franchises, and acts out their most impossible fantasies</a:t>
            </a:r>
            <a:endParaRPr sz="16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5374"/>
            <a:ext cx="3945424" cy="26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