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13"/>
  </p:notesMasterIdLst>
  <p:sldIdLst>
    <p:sldId id="271" r:id="rId3"/>
    <p:sldId id="299" r:id="rId4"/>
    <p:sldId id="294" r:id="rId5"/>
    <p:sldId id="295" r:id="rId6"/>
    <p:sldId id="296" r:id="rId7"/>
    <p:sldId id="297" r:id="rId8"/>
    <p:sldId id="298" r:id="rId9"/>
    <p:sldId id="300" r:id="rId10"/>
    <p:sldId id="301" r:id="rId11"/>
    <p:sldId id="293" r:id="rId12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Bree Serif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Proxima Nova Semibold" panose="020B0604020202020204" charset="0"/>
      <p:regular r:id="rId31"/>
      <p:bold r:id="rId32"/>
      <p:boldItalic r:id="rId33"/>
    </p:embeddedFont>
    <p:embeddedFont>
      <p:font typeface="Roboto Black" panose="02000000000000000000" pitchFamily="2" charset="0"/>
      <p:bold r:id="rId34"/>
      <p:boldItalic r:id="rId35"/>
    </p:embeddedFont>
    <p:embeddedFont>
      <p:font typeface="Roboto Light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7D623BD5-4C42-48C0-9C9D-2CA2CFD5306C}">
  <a:tblStyle styleId="{7D623BD5-4C42-48C0-9C9D-2CA2CFD53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5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32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4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5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51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51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17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533577" y="101434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East West University</a:t>
            </a:r>
            <a:br>
              <a:rPr lang="en-SG" sz="32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247FC-46F2-12BB-A2B8-43DD2AEEEA85}"/>
              </a:ext>
            </a:extLst>
          </p:cNvPr>
          <p:cNvSpPr txBox="1"/>
          <p:nvPr/>
        </p:nvSpPr>
        <p:spPr>
          <a:xfrm>
            <a:off x="2430648" y="22771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Instructor-Md. </a:t>
            </a:r>
            <a:r>
              <a:rPr lang="en-US" sz="14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Manowarul</a:t>
            </a:r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 Islam</a:t>
            </a:r>
            <a:endParaRPr lang="en-SG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F50F9-78FB-278E-2C80-34337C96281C}"/>
              </a:ext>
            </a:extLst>
          </p:cNvPr>
          <p:cNvSpPr txBox="1"/>
          <p:nvPr/>
        </p:nvSpPr>
        <p:spPr>
          <a:xfrm>
            <a:off x="3240741" y="17816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chemeClr val="bg1"/>
                </a:solidFill>
                <a:latin typeface="Georgia" panose="02040502050405020303" pitchFamily="18" charset="0"/>
              </a:rPr>
              <a:t>Course: </a:t>
            </a:r>
            <a:r>
              <a:rPr lang="en-SG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CSE-207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94AF9-945A-F0BA-D05C-045D8D1D6D8B}"/>
              </a:ext>
            </a:extLst>
          </p:cNvPr>
          <p:cNvSpPr txBox="1"/>
          <p:nvPr/>
        </p:nvSpPr>
        <p:spPr>
          <a:xfrm>
            <a:off x="970491" y="2862842"/>
            <a:ext cx="2920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chemeClr val="bg1"/>
                </a:solidFill>
                <a:latin typeface="Georgia" panose="02040502050405020303" pitchFamily="18" charset="0"/>
              </a:rPr>
              <a:t>Topic: Rat in a Maze</a:t>
            </a:r>
            <a:endParaRPr lang="en-SG" sz="1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60D0D-CF1C-2CFB-ED73-908A7BF5A0B9}"/>
              </a:ext>
            </a:extLst>
          </p:cNvPr>
          <p:cNvSpPr txBox="1"/>
          <p:nvPr/>
        </p:nvSpPr>
        <p:spPr>
          <a:xfrm>
            <a:off x="385544" y="3652102"/>
            <a:ext cx="4899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Georgia" panose="02040502050405020303" pitchFamily="18" charset="0"/>
              </a:rPr>
              <a:t>Presented by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Shamil Bin Hossain Noor  (2021-2-60-102)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Redown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Ahmed (2022-1-60-159)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Abdul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Mumeet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Pathan (2022-1-60-267)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Tasnuva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Tasnim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 (2022-1-60-266)</a:t>
            </a:r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626149-C442-F9E6-05FB-A92D09C9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46" y="200856"/>
            <a:ext cx="1547513" cy="15475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48B41-C015-57DC-18D3-29340AA409D9}"/>
              </a:ext>
            </a:extLst>
          </p:cNvPr>
          <p:cNvSpPr txBox="1"/>
          <p:nvPr/>
        </p:nvSpPr>
        <p:spPr>
          <a:xfrm>
            <a:off x="2286000" y="1846362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SG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9247FC-46F2-12BB-A2B8-43DD2AEEEA85}"/>
              </a:ext>
            </a:extLst>
          </p:cNvPr>
          <p:cNvSpPr txBox="1"/>
          <p:nvPr/>
        </p:nvSpPr>
        <p:spPr>
          <a:xfrm>
            <a:off x="635794" y="1539685"/>
            <a:ext cx="4572000" cy="146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 "rat in a maze" is a classic metaphorical scenario often used in various contexts, including computer science, psychology, and decision-making studies. It refers to a simple yet illustrative problem where a hypothetical rat is placed within a maze and must navigate through it to reach a specific goal or exit point.</a:t>
            </a:r>
            <a:endParaRPr lang="en-SG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2EB45-009C-6E05-A0A6-83B7792D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56" y="2455448"/>
            <a:ext cx="2618614" cy="130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Question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9247FC-46F2-12BB-A2B8-43DD2AEEEA85}"/>
              </a:ext>
            </a:extLst>
          </p:cNvPr>
          <p:cNvSpPr txBox="1"/>
          <p:nvPr/>
        </p:nvSpPr>
        <p:spPr>
          <a:xfrm>
            <a:off x="635794" y="1539685"/>
            <a:ext cx="45720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 rat starts from source and has to reach destination.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 Maze is given as N*N binary matrix </a:t>
            </a:r>
            <a:endParaRPr lang="en-SG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28FAA-36DC-AF73-1F72-1F2F1005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90" y="2823570"/>
            <a:ext cx="3148679" cy="19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9247FC-46F2-12BB-A2B8-43DD2AEEEA85}"/>
              </a:ext>
            </a:extLst>
          </p:cNvPr>
          <p:cNvSpPr txBox="1"/>
          <p:nvPr/>
        </p:nvSpPr>
        <p:spPr>
          <a:xfrm>
            <a:off x="635794" y="1539685"/>
            <a:ext cx="4572000" cy="1850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rat-in-a-maze project in Computer Science and Engineering serves diverse purposes, including algorithm development, education, research, and skill development, with its specific objectives shaping its overarching goal.</a:t>
            </a:r>
            <a:endParaRPr lang="en-SG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0936A-69E5-2C96-F3B4-0245DDB8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8" y="2627515"/>
            <a:ext cx="3851501" cy="22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5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Overview Before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ive in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9247FC-46F2-12BB-A2B8-43DD2AEEEA85}"/>
              </a:ext>
            </a:extLst>
          </p:cNvPr>
          <p:cNvSpPr txBox="1"/>
          <p:nvPr/>
        </p:nvSpPr>
        <p:spPr>
          <a:xfrm>
            <a:off x="635794" y="1539686"/>
            <a:ext cx="3864769" cy="213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includes necessary header files: &lt;bits/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stdc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++.h&gt; and &lt;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windows.h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prelude outlines a code snippet featuring header files, directional arrays, path tracking, maze representation, visited cell markers, path storage, and a recursive 'solve' function for maze exploration using backtracking.</a:t>
            </a:r>
            <a:endParaRPr lang="en-S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13159-0867-5782-4540-21EC0D3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88" y="2917770"/>
            <a:ext cx="3050548" cy="17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Describing Code  a. Input Output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1A07F18-EEB1-500A-CB29-126F2DD4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71613"/>
            <a:ext cx="4020138" cy="3523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64FCAC-82B0-A14E-9378-3BAD7351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583" y="1471613"/>
            <a:ext cx="3438879" cy="19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0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isualization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440287" y="44875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603F00-B07E-4B1D-FF01-070ECF47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9" y="714373"/>
            <a:ext cx="2999708" cy="420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E0905-9C71-6FF2-218A-3388736FB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35" y="714373"/>
            <a:ext cx="3089691" cy="420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F30B11-98E2-F817-284F-5B6335FB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724" y="714373"/>
            <a:ext cx="3967163" cy="22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5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olve Function </a:t>
            </a:r>
            <a:endParaRPr lang="en-SG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FAF2D8-3ED0-4A8B-9B63-6C570065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38851"/>
            <a:ext cx="8520600" cy="3224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6A4EF-090D-4E7F-B1A9-E8C083C5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376901"/>
            <a:ext cx="1762125" cy="36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7AA18-7051-4350-90E3-C6903043D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795" y="1266092"/>
            <a:ext cx="1910505" cy="9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9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endParaRPr lang="en-SG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2C38E8-FF60-D2C4-AE32-FEC4E6A39792}"/>
              </a:ext>
            </a:extLst>
          </p:cNvPr>
          <p:cNvSpPr txBox="1"/>
          <p:nvPr/>
        </p:nvSpPr>
        <p:spPr>
          <a:xfrm>
            <a:off x="807244" y="1579781"/>
            <a:ext cx="8025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 exploration of maze-solving and visualization underscored the importance of algorithms across diverse fields. We delved into a sophisticated C++ program for maze solving and visualization, fostering creativity and problem-solving abilities with real-world relevance.</a:t>
            </a:r>
            <a:endParaRPr lang="en-SG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7140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280</Words>
  <Application>Microsoft Office PowerPoint</Application>
  <PresentationFormat>On-screen Show (16:9)</PresentationFormat>
  <Paragraphs>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Proxima Nova</vt:lpstr>
      <vt:lpstr>Arial</vt:lpstr>
      <vt:lpstr>Times New Roman</vt:lpstr>
      <vt:lpstr>Bree Serif</vt:lpstr>
      <vt:lpstr>Roboto Black</vt:lpstr>
      <vt:lpstr>Proxima Nova Semibold</vt:lpstr>
      <vt:lpstr>Georgia</vt:lpstr>
      <vt:lpstr>Book Antiqua</vt:lpstr>
      <vt:lpstr>Calibri</vt:lpstr>
      <vt:lpstr>Roboto Light</vt:lpstr>
      <vt:lpstr>WEB PROPOSAL</vt:lpstr>
      <vt:lpstr>Slidesgo Final Pages</vt:lpstr>
      <vt:lpstr>East West University </vt:lpstr>
      <vt:lpstr>INTRODUCTION</vt:lpstr>
      <vt:lpstr>About Question</vt:lpstr>
      <vt:lpstr>Purpose</vt:lpstr>
      <vt:lpstr>Short Overview Before We Dive in </vt:lpstr>
      <vt:lpstr>Describing Code  a. Input Output </vt:lpstr>
      <vt:lpstr>Visualization</vt:lpstr>
      <vt:lpstr>Solve Function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Shamil Bin Hossain Noor</dc:creator>
  <cp:lastModifiedBy>Ahmed</cp:lastModifiedBy>
  <cp:revision>5</cp:revision>
  <dcterms:modified xsi:type="dcterms:W3CDTF">2023-09-16T14:20:07Z</dcterms:modified>
</cp:coreProperties>
</file>