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Rijvee" initials="AR" lastIdx="1" clrIdx="0">
    <p:extLst>
      <p:ext uri="{19B8F6BF-5375-455C-9EA6-DF929625EA0E}">
        <p15:presenceInfo xmlns:p15="http://schemas.microsoft.com/office/powerpoint/2012/main" userId="Ahmed Rijv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3B2DBD-F65D-4933-BB0F-737471A7C29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99E102-4519-4BB8-B5ED-FF4DD738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01FE-C314-4D98-A448-CBD2E548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8634" y="115956"/>
            <a:ext cx="5214731" cy="12604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Welcome to my </a:t>
            </a:r>
            <a:br>
              <a:rPr lang="en-US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BCDC68C-6690-46A9-9857-0F12B5AF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98454"/>
            <a:ext cx="9541566" cy="1937442"/>
          </a:xfrm>
        </p:spPr>
        <p:txBody>
          <a:bodyPr/>
          <a:lstStyle/>
          <a:p>
            <a:r>
              <a:rPr lang="en-US" sz="3200" dirty="0"/>
              <a:t>Project Title: </a:t>
            </a:r>
            <a:r>
              <a:rPr lang="en-US" sz="3200" dirty="0">
                <a:solidFill>
                  <a:srgbClr val="C00000"/>
                </a:solidFill>
              </a:rPr>
              <a:t>Construction of a Microcontroller-Based Protection System for Voltage and Frequency Fluctuation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28D59-CFAA-467A-8842-4853C3A019E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488635" y="4557988"/>
            <a:ext cx="4012096" cy="1723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100" dirty="0"/>
              <a:t>Presenting by: </a:t>
            </a:r>
            <a:r>
              <a:rPr lang="en-US" sz="2100" b="1" dirty="0">
                <a:solidFill>
                  <a:srgbClr val="002060"/>
                </a:solidFill>
              </a:rPr>
              <a:t>Ahmed Rijvee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2060"/>
                </a:solidFill>
              </a:rPr>
              <a:t>	            ID: 1810874144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2060"/>
                </a:solidFill>
              </a:rPr>
              <a:t>	            Batch-2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2060"/>
                </a:solidFill>
              </a:rPr>
              <a:t>                          Session: 2017-18</a:t>
            </a:r>
          </a:p>
        </p:txBody>
      </p:sp>
    </p:spTree>
    <p:extLst>
      <p:ext uri="{BB962C8B-B14F-4D97-AF65-F5344CB8AC3E}">
        <p14:creationId xmlns:p14="http://schemas.microsoft.com/office/powerpoint/2010/main" val="35577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36AA1-DE45-4A57-A52F-CAE6A92DEEFD}"/>
              </a:ext>
            </a:extLst>
          </p:cNvPr>
          <p:cNvSpPr txBox="1"/>
          <p:nvPr/>
        </p:nvSpPr>
        <p:spPr>
          <a:xfrm>
            <a:off x="4028661" y="2828835"/>
            <a:ext cx="413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>
                <a:solidFill>
                  <a:srgbClr val="002060"/>
                </a:solidFill>
              </a:rPr>
              <a:t>Thanks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252502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F151-16A3-4DF8-A24A-CB48B6D7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Goal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00DB-D4C8-45DC-AC01-039A46E6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737"/>
            <a:ext cx="10836966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develop a protection system using microcontroller technology to safeguard against voltage fluctuations and frequency deviations.</a:t>
            </a:r>
          </a:p>
          <a:p>
            <a:pPr marL="0" indent="0" algn="just">
              <a:buNone/>
            </a:pPr>
            <a:r>
              <a:rPr lang="en-US" sz="2400" dirty="0"/>
              <a:t>		       </a:t>
            </a:r>
          </a:p>
          <a:p>
            <a:pPr marL="0" indent="0" algn="just">
              <a:buNone/>
            </a:pPr>
            <a:r>
              <a:rPr lang="en-US" sz="2400" dirty="0"/>
              <a:t>		      Based on:</a:t>
            </a:r>
          </a:p>
          <a:p>
            <a:pPr lvl="8" algn="just">
              <a:buFont typeface="Wingdings" panose="05000000000000000000" pitchFamily="2" charset="2"/>
              <a:buChar char="ü"/>
            </a:pPr>
            <a:r>
              <a:rPr lang="en-US" sz="2400" dirty="0"/>
              <a:t>Real time monitoring</a:t>
            </a:r>
          </a:p>
          <a:p>
            <a:pPr lvl="8" algn="just">
              <a:buFont typeface="Wingdings" panose="05000000000000000000" pitchFamily="2" charset="2"/>
              <a:buChar char="ü"/>
            </a:pPr>
            <a:r>
              <a:rPr lang="en-US" sz="2400" dirty="0"/>
              <a:t>Anomaly detection</a:t>
            </a:r>
          </a:p>
          <a:p>
            <a:pPr lvl="8" algn="just">
              <a:buFont typeface="Wingdings" panose="05000000000000000000" pitchFamily="2" charset="2"/>
              <a:buChar char="ü"/>
            </a:pPr>
            <a:r>
              <a:rPr lang="en-US" sz="2400" dirty="0"/>
              <a:t>Immediate response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6572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EAC8-39A1-4044-A862-02275CCB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1000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Schematic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66A45-48F5-44D0-ABBA-10778B594C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2" y="1696115"/>
            <a:ext cx="10179505" cy="506180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2841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6BA5-CC25-4A19-820E-D3870EA7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39FEA-C458-49CA-963F-DF9ABC8A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3" y="1183787"/>
            <a:ext cx="8295860" cy="5174249"/>
          </a:xfrm>
        </p:spPr>
      </p:pic>
    </p:spTree>
    <p:extLst>
      <p:ext uri="{BB962C8B-B14F-4D97-AF65-F5344CB8AC3E}">
        <p14:creationId xmlns:p14="http://schemas.microsoft.com/office/powerpoint/2010/main" val="169811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1F70-D022-48D0-B5CB-BDFCA90F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Components used in this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4CB6C-6ACF-4B8E-A147-ECB68492A5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1" y="1262312"/>
            <a:ext cx="2065020" cy="2065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EE1CA-FD1A-4537-B868-8A9A533C61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97" y="1285399"/>
            <a:ext cx="363474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90414-070B-4101-A39C-28E560C65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9" y="3935560"/>
            <a:ext cx="2488362" cy="2488362"/>
          </a:xfrm>
          <a:prstGeom prst="rect">
            <a:avLst/>
          </a:prstGeom>
        </p:spPr>
      </p:pic>
      <p:pic>
        <p:nvPicPr>
          <p:cNvPr id="1026" name="Picture 2" descr="Getting Started with Arduino | Arduino Documentation">
            <a:extLst>
              <a:ext uri="{FF2B5EF4-FFF2-40B4-BE49-F238E27FC236}">
                <a16:creationId xmlns:a16="http://schemas.microsoft.com/office/drawing/2014/main" id="{E34A2455-DA92-46BE-B32F-BCD10CFA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7" y="1210032"/>
            <a:ext cx="3962443" cy="221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A741 OPAMP| op amp| 741 op amp| lm741| amplifier circ| opamp| l293d motor  | SIGMATECHBD">
            <a:extLst>
              <a:ext uri="{FF2B5EF4-FFF2-40B4-BE49-F238E27FC236}">
                <a16:creationId xmlns:a16="http://schemas.microsoft.com/office/drawing/2014/main" id="{36E5C179-1F7B-4413-B708-E774DDB8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05" y="4262126"/>
            <a:ext cx="1951763" cy="19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B24EE8-B20E-4DD1-8B09-052828FAA8C6}"/>
              </a:ext>
            </a:extLst>
          </p:cNvPr>
          <p:cNvSpPr txBox="1"/>
          <p:nvPr/>
        </p:nvSpPr>
        <p:spPr>
          <a:xfrm>
            <a:off x="1086678" y="3497614"/>
            <a:ext cx="169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A2A-74B5-4C15-9690-E89FCFFC785B}"/>
              </a:ext>
            </a:extLst>
          </p:cNvPr>
          <p:cNvSpPr txBox="1"/>
          <p:nvPr/>
        </p:nvSpPr>
        <p:spPr>
          <a:xfrm>
            <a:off x="5018603" y="3497614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x 2 LCD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D9772-32D7-4D7D-B96C-8B5956126269}"/>
              </a:ext>
            </a:extLst>
          </p:cNvPr>
          <p:cNvSpPr txBox="1"/>
          <p:nvPr/>
        </p:nvSpPr>
        <p:spPr>
          <a:xfrm>
            <a:off x="9172768" y="3359114"/>
            <a:ext cx="206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Adapter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C1A58-6834-488C-8C34-0377C647F875}"/>
              </a:ext>
            </a:extLst>
          </p:cNvPr>
          <p:cNvSpPr txBox="1"/>
          <p:nvPr/>
        </p:nvSpPr>
        <p:spPr>
          <a:xfrm>
            <a:off x="974589" y="6213889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DC Relay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4F048-303A-4B87-9AB7-3F9939242BD8}"/>
              </a:ext>
            </a:extLst>
          </p:cNvPr>
          <p:cNvSpPr txBox="1"/>
          <p:nvPr/>
        </p:nvSpPr>
        <p:spPr>
          <a:xfrm>
            <a:off x="4921801" y="621388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741 Op-amp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4CA7C-A8B8-476C-B99F-D24AAE2B4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57" y="4284328"/>
            <a:ext cx="2065020" cy="1790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54A6D-C26E-405E-9917-22DB9B9F0025}"/>
              </a:ext>
            </a:extLst>
          </p:cNvPr>
          <p:cNvSpPr txBox="1"/>
          <p:nvPr/>
        </p:nvSpPr>
        <p:spPr>
          <a:xfrm>
            <a:off x="8391766" y="6100756"/>
            <a:ext cx="282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tapped stepdown</a:t>
            </a:r>
          </a:p>
          <a:p>
            <a:pPr algn="ctr"/>
            <a:r>
              <a:rPr lang="en-US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6784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830D-3CD4-43BE-B249-BA0F856F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29" y="197098"/>
            <a:ext cx="7573617" cy="104291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Implementation and Condition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C5B654-3D4D-429B-9868-773A05E5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362" y="2447075"/>
            <a:ext cx="4946638" cy="3285746"/>
          </a:xfrm>
        </p:spPr>
        <p:txBody>
          <a:bodyPr>
            <a:normAutofit/>
          </a:bodyPr>
          <a:lstStyle/>
          <a:p>
            <a:r>
              <a:rPr lang="en-US" dirty="0"/>
              <a:t>Normal voltage, 200V ≤ NV ≤ 240V</a:t>
            </a:r>
          </a:p>
          <a:p>
            <a:r>
              <a:rPr lang="en-US" dirty="0"/>
              <a:t>Under Voltage, UV &lt; 200V</a:t>
            </a:r>
          </a:p>
          <a:p>
            <a:r>
              <a:rPr lang="en-US" dirty="0"/>
              <a:t>Over Voltage, OV &gt; 240V</a:t>
            </a:r>
          </a:p>
          <a:p>
            <a:r>
              <a:rPr lang="en-US" dirty="0"/>
              <a:t>Normal frequency, 49Hz ≤ NF ≤ 51.5Hz</a:t>
            </a:r>
          </a:p>
          <a:p>
            <a:r>
              <a:rPr lang="en-US" dirty="0"/>
              <a:t>Under frequency, UF &lt; 49Hz</a:t>
            </a:r>
          </a:p>
          <a:p>
            <a:r>
              <a:rPr lang="en-US" dirty="0"/>
              <a:t>Over frequency, OV &gt; 51.5Hz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69F756-5336-48CD-A3A1-D73164E0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"/>
          <a:stretch/>
        </p:blipFill>
        <p:spPr>
          <a:xfrm>
            <a:off x="972929" y="1609345"/>
            <a:ext cx="6209749" cy="4460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DE0E30-34B6-4173-8592-ED041CFAA9DB}"/>
              </a:ext>
            </a:extLst>
          </p:cNvPr>
          <p:cNvSpPr txBox="1"/>
          <p:nvPr/>
        </p:nvSpPr>
        <p:spPr>
          <a:xfrm>
            <a:off x="2725853" y="6069496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E5F5F-25D1-4815-8196-8D5CC5ACA214}"/>
              </a:ext>
            </a:extLst>
          </p:cNvPr>
          <p:cNvSpPr txBox="1"/>
          <p:nvPr/>
        </p:nvSpPr>
        <p:spPr>
          <a:xfrm>
            <a:off x="7245362" y="18057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Conditions:</a:t>
            </a:r>
          </a:p>
        </p:txBody>
      </p:sp>
    </p:spTree>
    <p:extLst>
      <p:ext uri="{BB962C8B-B14F-4D97-AF65-F5344CB8AC3E}">
        <p14:creationId xmlns:p14="http://schemas.microsoft.com/office/powerpoint/2010/main" val="291286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896F-48F9-4FD5-A5EA-B61A5863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14" y="0"/>
            <a:ext cx="10058400" cy="1609344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100B-F0A3-4677-977A-C34A731F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14" y="1763600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Initially, two transformers were used to handle the loading effect.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When a high voltage supply is used, the rating of the transformer is subject to change.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400" dirty="0"/>
              <a:t>A slight tolerance is showing due to variations in component uniformity.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027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D44-2D68-435E-AE48-D65C5F0D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78" y="193084"/>
            <a:ext cx="10058400" cy="1609344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1DC5-A75F-4769-A9CF-85447555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78" y="1988886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Allowing the system to send alerts to remote monitoring stations or trigger automated shutdown procedures. 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The system could benefit from predictive algorithms that anticipate voltage and frequency anomalies based on historical data, enabling even more proactive protection strategies.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61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8F84-2AEB-437B-A48B-2C0A91B1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70" y="145774"/>
            <a:ext cx="4273826" cy="1020417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ABFE2-ABF3-43E0-86B1-3AA40E9F6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1" b="15086"/>
          <a:stretch/>
        </p:blipFill>
        <p:spPr>
          <a:xfrm>
            <a:off x="4685130" y="1344698"/>
            <a:ext cx="2286720" cy="41686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82E9F-8467-42AC-80AD-CFEF1E3DF9C9}"/>
              </a:ext>
            </a:extLst>
          </p:cNvPr>
          <p:cNvSpPr txBox="1"/>
          <p:nvPr/>
        </p:nvSpPr>
        <p:spPr>
          <a:xfrm>
            <a:off x="1161197" y="5691809"/>
            <a:ext cx="20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operating at</a:t>
            </a:r>
          </a:p>
          <a:p>
            <a:r>
              <a:rPr lang="en-US" dirty="0"/>
              <a:t>NV, NF condition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CDC67-D4C7-4A28-8A09-D2050AD4CBEE}"/>
              </a:ext>
            </a:extLst>
          </p:cNvPr>
          <p:cNvSpPr txBox="1"/>
          <p:nvPr/>
        </p:nvSpPr>
        <p:spPr>
          <a:xfrm>
            <a:off x="4685130" y="5685181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disconnected at</a:t>
            </a:r>
          </a:p>
          <a:p>
            <a:r>
              <a:rPr lang="en-US" dirty="0"/>
              <a:t>NV, OF condition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5D8A6-C3C4-49DE-A45E-8C8BD994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27" y="1344698"/>
            <a:ext cx="2286720" cy="4168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FF46E2-6C5F-4902-B5DD-727578BD213F}"/>
              </a:ext>
            </a:extLst>
          </p:cNvPr>
          <p:cNvSpPr txBox="1"/>
          <p:nvPr/>
        </p:nvSpPr>
        <p:spPr>
          <a:xfrm>
            <a:off x="8329227" y="5685180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disconnected at</a:t>
            </a:r>
          </a:p>
          <a:p>
            <a:r>
              <a:rPr lang="en-US" dirty="0"/>
              <a:t>OV, NF condition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BA15E0-375A-4016-A985-CE8F548B3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4" r="1711" b="13342"/>
          <a:stretch/>
        </p:blipFill>
        <p:spPr>
          <a:xfrm>
            <a:off x="1161197" y="1344698"/>
            <a:ext cx="2225928" cy="41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5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601</TotalTime>
  <Words>231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Welcome to my  Presentation</vt:lpstr>
      <vt:lpstr>Goal of this project</vt:lpstr>
      <vt:lpstr>Schematic Diagram</vt:lpstr>
      <vt:lpstr>Circuit Diagram</vt:lpstr>
      <vt:lpstr>Components used in this project</vt:lpstr>
      <vt:lpstr>Implementation and Condition</vt:lpstr>
      <vt:lpstr>Limitations</vt:lpstr>
      <vt:lpstr>Future enhancement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 Presentation</dc:title>
  <dc:creator>Ahmed Rijvee</dc:creator>
  <cp:lastModifiedBy>Ahmed Rijvee</cp:lastModifiedBy>
  <cp:revision>39</cp:revision>
  <dcterms:created xsi:type="dcterms:W3CDTF">2023-09-06T07:23:45Z</dcterms:created>
  <dcterms:modified xsi:type="dcterms:W3CDTF">2023-09-07T02:27:10Z</dcterms:modified>
</cp:coreProperties>
</file>