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A914F5F-E0B8-4FCC-B55C-89496EDA806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241F1AD-163F-45B3-851E-B08F3E2E71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DSD PROJECT REPORT</a:t>
            </a:r>
            <a:br>
              <a:rPr lang="en-US" dirty="0"/>
            </a:br>
            <a:r>
              <a:rPr lang="en-US" dirty="0"/>
              <a:t>Metal Detector 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Made by:   </a:t>
            </a:r>
          </a:p>
          <a:p>
            <a:r>
              <a:rPr lang="en-US" dirty="0"/>
              <a:t>-Ahmed Ramadan</a:t>
            </a:r>
          </a:p>
          <a:p>
            <a:r>
              <a:rPr lang="en-US" dirty="0"/>
              <a:t>-Mohamed Youssef</a:t>
            </a:r>
          </a:p>
          <a:p>
            <a:r>
              <a:rPr lang="en-US" dirty="0"/>
              <a:t>-</a:t>
            </a:r>
            <a:r>
              <a:rPr lang="en-US" dirty="0" err="1"/>
              <a:t>Abdallah</a:t>
            </a:r>
            <a:r>
              <a:rPr lang="en-US" dirty="0"/>
              <a:t> </a:t>
            </a:r>
            <a:r>
              <a:rPr lang="en-US" dirty="0" err="1"/>
              <a:t>Harly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Fady</a:t>
            </a:r>
            <a:r>
              <a:rPr lang="en-US" dirty="0"/>
              <a:t> </a:t>
            </a:r>
            <a:r>
              <a:rPr lang="en-US" dirty="0" err="1"/>
              <a:t>Rezk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Jumper wires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Semester 5\DSD\VOD\Jumper wires.webp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772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9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BreadBoard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emester 5\DSD\VOD\Brea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7724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5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Motor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:\Semester 5\DSD\VOD\DC-Geared-M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772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469880-2D96-4F15-9C2D-E46E161D6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761" y="2247900"/>
            <a:ext cx="6968477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code </a:t>
            </a:r>
          </a:p>
        </p:txBody>
      </p:sp>
    </p:spTree>
    <p:extLst>
      <p:ext uri="{BB962C8B-B14F-4D97-AF65-F5344CB8AC3E}">
        <p14:creationId xmlns:p14="http://schemas.microsoft.com/office/powerpoint/2010/main" val="22915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87B7A-B7A2-4488-B45D-9F87FA28F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0" y="3153519"/>
            <a:ext cx="7747000" cy="20670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 assignment</a:t>
            </a:r>
          </a:p>
        </p:txBody>
      </p:sp>
    </p:spTree>
    <p:extLst>
      <p:ext uri="{BB962C8B-B14F-4D97-AF65-F5344CB8AC3E}">
        <p14:creationId xmlns:p14="http://schemas.microsoft.com/office/powerpoint/2010/main" val="103955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designed a metal detector car that can detect metals by looking for it on the ground.</a:t>
            </a:r>
          </a:p>
          <a:p>
            <a:r>
              <a:rPr lang="en-US" dirty="0"/>
              <a:t>The inductive proximity sensor generates an electromagnetic field to sense metal objects passing close to its face and gives an alarm using Buzzer</a:t>
            </a:r>
          </a:p>
          <a:p>
            <a:r>
              <a:rPr lang="en-US" dirty="0"/>
              <a:t>The Ultra Sonic Sensor forces the car to stop if there is an obstacle in front of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80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CE937-FE02-47AF-837F-5D292F30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6" y="570155"/>
            <a:ext cx="8216574" cy="57176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80D6E1-35E4-4F9E-B71E-D7D8D36D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 metal detector car that detects the presence of metal nearby. The car works with the following features:</a:t>
            </a:r>
          </a:p>
          <a:p>
            <a:r>
              <a:rPr lang="en-US" dirty="0"/>
              <a:t>1-Giving an indication about metals by giving an alarm  using Inductive Proximity Sensor buzzer</a:t>
            </a:r>
          </a:p>
          <a:p>
            <a:r>
              <a:rPr lang="en-US" dirty="0"/>
              <a:t>2-It can predict if there is an obstacle in front it using Ultra Sonic Sensor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0569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Inductive Proximity Sensor 15mm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1026" name="Picture 2" descr="E:\Semester 5\DSD\VOD\PROXIM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772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66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 Sonic Sensor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Semester 5\DSD\VOD\ultra sonic sen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772400" cy="34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PC817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Semester 5\DSD\VOD\PC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7174"/>
            <a:ext cx="7696200" cy="32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5V Regulator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emester 5\DSD\VOD\regul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6999"/>
            <a:ext cx="769619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61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Buzzer 9V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Semester 5\DSD\VOD\Buzz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1"/>
            <a:ext cx="7696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2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Semester 5\DSD\VOD\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199"/>
            <a:ext cx="76962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203</TotalTime>
  <Words>159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Book Antiqua</vt:lpstr>
      <vt:lpstr>Wingdings</vt:lpstr>
      <vt:lpstr>Hardcover</vt:lpstr>
      <vt:lpstr>DSD PROJECT REPORT Metal Detector Car</vt:lpstr>
      <vt:lpstr>PowerPoint Presentation</vt:lpstr>
      <vt:lpstr>IDEA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VHDL code </vt:lpstr>
      <vt:lpstr>PINs assignment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PROJECT REPORT Metal Detector Car</dc:title>
  <dc:creator>ELZAHBIA</dc:creator>
  <cp:lastModifiedBy>Fady Rezk</cp:lastModifiedBy>
  <cp:revision>15</cp:revision>
  <dcterms:created xsi:type="dcterms:W3CDTF">2021-03-02T12:35:39Z</dcterms:created>
  <dcterms:modified xsi:type="dcterms:W3CDTF">2021-03-03T23:13:34Z</dcterms:modified>
</cp:coreProperties>
</file>