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707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3" autoAdjust="0"/>
    <p:restoredTop sz="94676" autoAdjust="0"/>
  </p:normalViewPr>
  <p:slideViewPr>
    <p:cSldViewPr>
      <p:cViewPr>
        <p:scale>
          <a:sx n="150" d="100"/>
          <a:sy n="150" d="100"/>
        </p:scale>
        <p:origin x="-110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6E068-C784-415A-9FDB-FCDEF041A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3EAE2-38DE-4CF0-B992-C40D90716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D82D8-BE4B-4272-92D0-C3C5ABCAA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B1408-5EB9-4916-9B44-9F25A4EE4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54EF1-00B3-4CEB-8820-DAE297AE9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76BA-36C8-47C2-9D86-41292D193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2F11-3554-42AD-B629-8271042D7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A42D-4859-4861-863B-D6743B58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6C94-656A-4ED1-B450-30B317844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8B80-1429-4D8C-9E77-8EEE080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2240F-E0B0-4F52-949D-1B4EEF892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4ED63D5-6EE6-4D34-9844-F1E45016A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dshinsel.AMR\Desktop\Arduino Expansion Bo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5035" y="1447800"/>
            <a:ext cx="762696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 rot="10800000" flipV="1">
            <a:off x="3487738" y="5652571"/>
            <a:ext cx="62706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I2C Expansion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rot="10800000" flipH="1" flipV="1">
            <a:off x="3840956" y="1127125"/>
            <a:ext cx="0" cy="777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 rot="10800000" flipV="1">
            <a:off x="152399" y="4648200"/>
            <a:ext cx="609599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Power In</a:t>
            </a:r>
            <a:endParaRPr lang="en-US" sz="900" dirty="0"/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 rot="10800000" flipV="1">
            <a:off x="3517791" y="759897"/>
            <a:ext cx="646331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To Relay</a:t>
            </a:r>
            <a:br>
              <a:rPr lang="en-US" sz="900" dirty="0"/>
            </a:br>
            <a:r>
              <a:rPr lang="en-US" sz="900" dirty="0"/>
              <a:t>Board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 rot="10800000" flipV="1">
            <a:off x="1504156" y="3352800"/>
            <a:ext cx="459579" cy="9525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 rot="10800000" flipH="1" flipV="1">
            <a:off x="761999" y="47244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rot="10800000" flipH="1">
            <a:off x="1504157" y="521970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 rot="10800000" flipV="1">
            <a:off x="5943599" y="5569551"/>
            <a:ext cx="609600" cy="50783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 smtClean="0"/>
              <a:t>Digital</a:t>
            </a:r>
            <a:br>
              <a:rPr lang="en-US" sz="900" dirty="0" smtClean="0"/>
            </a:br>
            <a:r>
              <a:rPr lang="en-US" sz="900" dirty="0" smtClean="0"/>
              <a:t>Inputs</a:t>
            </a:r>
          </a:p>
          <a:p>
            <a:pPr algn="ctr"/>
            <a:r>
              <a:rPr lang="en-US" sz="900" dirty="0" smtClean="0"/>
              <a:t>Port A</a:t>
            </a:r>
            <a:endParaRPr lang="en-US" sz="900" dirty="0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 rot="10800000" flipV="1">
            <a:off x="4425950" y="3600450"/>
            <a:ext cx="1365250" cy="533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22" name="Text Box 65"/>
          <p:cNvSpPr txBox="1">
            <a:spLocks noChangeArrowheads="1"/>
          </p:cNvSpPr>
          <p:nvPr/>
        </p:nvSpPr>
        <p:spPr bwMode="auto">
          <a:xfrm rot="5400000" flipV="1">
            <a:off x="4083050" y="3790950"/>
            <a:ext cx="533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/>
              <a:t>W R B</a:t>
            </a:r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 rot="10800000" flipV="1">
            <a:off x="2686051" y="3950970"/>
            <a:ext cx="450057" cy="1828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+5S</a:t>
            </a:r>
            <a:endParaRPr lang="en-US" sz="900" b="1" dirty="0"/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 rot="10800000" flipV="1">
            <a:off x="2686051" y="3779520"/>
            <a:ext cx="450057" cy="1828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/>
              <a:t>k</a:t>
            </a:r>
            <a:r>
              <a:rPr lang="en-US" sz="900" b="1" dirty="0" smtClean="0"/>
              <a:t>ey</a:t>
            </a:r>
            <a:endParaRPr lang="en-US" sz="900" b="1" dirty="0"/>
          </a:p>
        </p:txBody>
      </p:sp>
      <p:sp>
        <p:nvSpPr>
          <p:cNvPr id="25" name="Text Box 76"/>
          <p:cNvSpPr txBox="1">
            <a:spLocks noChangeArrowheads="1"/>
          </p:cNvSpPr>
          <p:nvPr/>
        </p:nvSpPr>
        <p:spPr bwMode="auto">
          <a:xfrm rot="10800000" flipV="1">
            <a:off x="2686051" y="3600450"/>
            <a:ext cx="450057" cy="1841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 +8v</a:t>
            </a:r>
            <a:endParaRPr lang="en-US" sz="900" b="1" dirty="0"/>
          </a:p>
        </p:txBody>
      </p:sp>
      <p:sp>
        <p:nvSpPr>
          <p:cNvPr id="26" name="Text Box 77"/>
          <p:cNvSpPr txBox="1">
            <a:spLocks noChangeArrowheads="1"/>
          </p:cNvSpPr>
          <p:nvPr/>
        </p:nvSpPr>
        <p:spPr bwMode="auto">
          <a:xfrm rot="10800000" flipV="1">
            <a:off x="6851650" y="2590800"/>
            <a:ext cx="533401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BRW</a:t>
            </a:r>
            <a:endParaRPr lang="en-US" sz="900" b="1" dirty="0"/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 rot="5400000" flipV="1">
            <a:off x="2997991" y="3238500"/>
            <a:ext cx="5334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Head</a:t>
            </a:r>
            <a:endParaRPr lang="en-US" sz="900" b="1" dirty="0"/>
          </a:p>
        </p:txBody>
      </p:sp>
      <p:sp>
        <p:nvSpPr>
          <p:cNvPr id="28" name="Text Box 80"/>
          <p:cNvSpPr txBox="1">
            <a:spLocks noChangeArrowheads="1"/>
          </p:cNvSpPr>
          <p:nvPr/>
        </p:nvSpPr>
        <p:spPr bwMode="auto">
          <a:xfrm rot="5400000" flipV="1">
            <a:off x="3165076" y="3241277"/>
            <a:ext cx="533401" cy="146847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R Arm</a:t>
            </a:r>
            <a:endParaRPr lang="en-US" sz="900" b="1" dirty="0"/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 rot="5400000" flipV="1">
            <a:off x="3311524" y="3241676"/>
            <a:ext cx="539749" cy="15240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L Arm</a:t>
            </a:r>
            <a:endParaRPr lang="en-US" sz="900" b="1" dirty="0"/>
          </a:p>
        </p:txBody>
      </p:sp>
      <p:sp>
        <p:nvSpPr>
          <p:cNvPr id="30" name="Line 88"/>
          <p:cNvSpPr>
            <a:spLocks noChangeShapeType="1"/>
          </p:cNvSpPr>
          <p:nvPr/>
        </p:nvSpPr>
        <p:spPr bwMode="auto">
          <a:xfrm rot="10800000" flipV="1">
            <a:off x="1752600" y="1143000"/>
            <a:ext cx="1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 rot="10800000" flipV="1">
            <a:off x="152399" y="4114800"/>
            <a:ext cx="609601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Test Probe</a:t>
            </a:r>
            <a:br>
              <a:rPr lang="en-US" sz="900" dirty="0" smtClean="0"/>
            </a:br>
            <a:r>
              <a:rPr lang="en-US" sz="900" dirty="0" smtClean="0"/>
              <a:t>Ground</a:t>
            </a:r>
            <a:endParaRPr lang="en-US" sz="900" dirty="0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 rot="10800000" flipV="1">
            <a:off x="1827212" y="5562600"/>
            <a:ext cx="4937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+5v</a:t>
            </a:r>
            <a:br>
              <a:rPr lang="en-US" sz="900" dirty="0" smtClean="0"/>
            </a:br>
            <a:r>
              <a:rPr lang="en-US" sz="900" dirty="0" smtClean="0"/>
              <a:t>Power</a:t>
            </a:r>
            <a:br>
              <a:rPr lang="en-US" sz="900" dirty="0" smtClean="0"/>
            </a:br>
            <a:r>
              <a:rPr lang="en-US" sz="900" dirty="0" smtClean="0"/>
              <a:t>red</a:t>
            </a:r>
            <a:endParaRPr lang="en-US" sz="900" dirty="0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 rot="10800000" flipV="1">
            <a:off x="1219200" y="5562600"/>
            <a:ext cx="569914" cy="447676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Heartbeat</a:t>
            </a:r>
            <a:br>
              <a:rPr lang="en-US" sz="900" dirty="0" smtClean="0"/>
            </a:br>
            <a:r>
              <a:rPr lang="en-US" sz="900" dirty="0" smtClean="0"/>
              <a:t>p13</a:t>
            </a:r>
            <a:br>
              <a:rPr lang="en-US" sz="900" dirty="0" smtClean="0"/>
            </a:br>
            <a:r>
              <a:rPr lang="en-US" sz="900" dirty="0" smtClean="0"/>
              <a:t>green</a:t>
            </a:r>
            <a:endParaRPr lang="en-US" sz="900" dirty="0"/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 rot="10800000" flipV="1">
            <a:off x="2417363" y="5562600"/>
            <a:ext cx="718740" cy="459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+5S Sensor</a:t>
            </a:r>
            <a:br>
              <a:rPr lang="en-US" sz="900" dirty="0" smtClean="0"/>
            </a:br>
            <a:r>
              <a:rPr lang="en-US" sz="900" dirty="0" smtClean="0"/>
              <a:t>Power</a:t>
            </a:r>
            <a:br>
              <a:rPr lang="en-US" sz="900" dirty="0" smtClean="0"/>
            </a:br>
            <a:r>
              <a:rPr lang="en-US" sz="900" dirty="0" smtClean="0"/>
              <a:t>yellow</a:t>
            </a:r>
            <a:endParaRPr lang="en-US" sz="900" dirty="0"/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 rot="10800000" flipV="1">
            <a:off x="6851648" y="2743200"/>
            <a:ext cx="533399" cy="137160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 rot="10800000" flipV="1">
            <a:off x="4945063" y="5654675"/>
            <a:ext cx="569914" cy="355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Analog</a:t>
            </a:r>
            <a:br>
              <a:rPr lang="en-US" sz="900" dirty="0" smtClean="0"/>
            </a:br>
            <a:r>
              <a:rPr lang="en-US" sz="900" dirty="0" smtClean="0"/>
              <a:t>Inputs</a:t>
            </a:r>
            <a:endParaRPr lang="en-US" sz="900" dirty="0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 rot="10800000" flipV="1">
            <a:off x="5975351" y="2743199"/>
            <a:ext cx="533398" cy="137160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 rot="10800000" flipV="1">
            <a:off x="5975350" y="2590800"/>
            <a:ext cx="533399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BRW</a:t>
            </a:r>
            <a:endParaRPr lang="en-US" sz="900" b="1" dirty="0"/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auto">
          <a:xfrm rot="10800000" flipH="1" flipV="1">
            <a:off x="757236" y="4267200"/>
            <a:ext cx="518321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 rot="10800000" flipV="1">
            <a:off x="1281908" y="762001"/>
            <a:ext cx="92789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 smtClean="0"/>
              <a:t>+5vS Sensor </a:t>
            </a:r>
            <a:br>
              <a:rPr lang="en-US" sz="900" dirty="0" smtClean="0"/>
            </a:br>
            <a:r>
              <a:rPr lang="en-US" sz="900" dirty="0" smtClean="0"/>
              <a:t>1.5A Regulator</a:t>
            </a:r>
            <a:endParaRPr lang="en-US" sz="900" dirty="0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 rot="10800000" flipV="1">
            <a:off x="152398" y="3505200"/>
            <a:ext cx="609601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Wheel</a:t>
            </a:r>
            <a:br>
              <a:rPr lang="en-US" sz="900" dirty="0" smtClean="0"/>
            </a:br>
            <a:r>
              <a:rPr lang="en-US" sz="900" dirty="0" smtClean="0"/>
              <a:t>Odometer</a:t>
            </a:r>
            <a:br>
              <a:rPr lang="en-US" sz="900" dirty="0" smtClean="0"/>
            </a:br>
            <a:r>
              <a:rPr lang="en-US" sz="900" dirty="0" smtClean="0"/>
              <a:t>Inputs</a:t>
            </a:r>
            <a:endParaRPr lang="en-US" sz="900" dirty="0"/>
          </a:p>
        </p:txBody>
      </p:sp>
      <p:sp>
        <p:nvSpPr>
          <p:cNvPr id="44" name="Line 53"/>
          <p:cNvSpPr>
            <a:spLocks noChangeShapeType="1"/>
          </p:cNvSpPr>
          <p:nvPr/>
        </p:nvSpPr>
        <p:spPr bwMode="auto">
          <a:xfrm rot="10800000" flipH="1" flipV="1">
            <a:off x="762000" y="3733800"/>
            <a:ext cx="7421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rot="10800000">
            <a:off x="1981198" y="5219700"/>
            <a:ext cx="92869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rot="10800000">
            <a:off x="2209799" y="4572000"/>
            <a:ext cx="566933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 rot="10800000" flipH="1">
            <a:off x="3810001" y="4648200"/>
            <a:ext cx="0" cy="990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 rot="10800000" flipV="1">
            <a:off x="3136109" y="3600450"/>
            <a:ext cx="921541" cy="10795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 rot="10800000" flipH="1">
            <a:off x="5257800" y="4114799"/>
            <a:ext cx="0" cy="15239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rot="10800000">
            <a:off x="6248401" y="4114800"/>
            <a:ext cx="1" cy="1463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 rot="10800000" flipV="1">
            <a:off x="6858000" y="5569551"/>
            <a:ext cx="609600" cy="50783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 smtClean="0"/>
              <a:t>Digital</a:t>
            </a:r>
            <a:br>
              <a:rPr lang="en-US" sz="900" dirty="0" smtClean="0"/>
            </a:br>
            <a:r>
              <a:rPr lang="en-US" sz="900" dirty="0" smtClean="0"/>
              <a:t>Inputs</a:t>
            </a:r>
          </a:p>
          <a:p>
            <a:pPr algn="ctr"/>
            <a:r>
              <a:rPr lang="en-US" sz="900" dirty="0" smtClean="0"/>
              <a:t>Port X</a:t>
            </a:r>
            <a:endParaRPr lang="en-US" sz="900" dirty="0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rot="10800000">
            <a:off x="7162802" y="4114800"/>
            <a:ext cx="1" cy="1463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74"/>
          <p:cNvSpPr txBox="1">
            <a:spLocks noChangeArrowheads="1"/>
          </p:cNvSpPr>
          <p:nvPr/>
        </p:nvSpPr>
        <p:spPr bwMode="auto">
          <a:xfrm rot="10800000" flipV="1">
            <a:off x="2686051" y="4497070"/>
            <a:ext cx="450057" cy="1828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GND</a:t>
            </a:r>
            <a:endParaRPr lang="en-US" sz="900" b="1" dirty="0"/>
          </a:p>
        </p:txBody>
      </p:sp>
      <p:sp>
        <p:nvSpPr>
          <p:cNvPr id="55" name="Text Box 75"/>
          <p:cNvSpPr txBox="1">
            <a:spLocks noChangeArrowheads="1"/>
          </p:cNvSpPr>
          <p:nvPr/>
        </p:nvSpPr>
        <p:spPr bwMode="auto">
          <a:xfrm rot="10800000" flipV="1">
            <a:off x="2686051" y="4312920"/>
            <a:ext cx="450057" cy="1828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SDA</a:t>
            </a:r>
            <a:endParaRPr lang="en-US" sz="900" b="1" dirty="0"/>
          </a:p>
        </p:txBody>
      </p:sp>
      <p:sp>
        <p:nvSpPr>
          <p:cNvPr id="56" name="Text Box 76"/>
          <p:cNvSpPr txBox="1">
            <a:spLocks noChangeArrowheads="1"/>
          </p:cNvSpPr>
          <p:nvPr/>
        </p:nvSpPr>
        <p:spPr bwMode="auto">
          <a:xfrm rot="10800000" flipV="1">
            <a:off x="2686051" y="4135120"/>
            <a:ext cx="450057" cy="1828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smtClean="0"/>
              <a:t>SCL</a:t>
            </a:r>
            <a:endParaRPr lang="en-US" sz="900" b="1" dirty="0"/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 rot="10800000" flipV="1">
            <a:off x="3339304" y="1905000"/>
            <a:ext cx="1004096" cy="533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10800000" flipV="1">
            <a:off x="4425949" y="2736849"/>
            <a:ext cx="155881" cy="863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A0: Sensor?</a:t>
            </a:r>
            <a:endParaRPr lang="en-US" sz="900" dirty="0"/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10800000" flipV="1">
            <a:off x="5635319" y="3359148"/>
            <a:ext cx="155881" cy="2413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A7</a:t>
            </a:r>
            <a:endParaRPr lang="en-US" sz="900" dirty="0"/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 rot="10800000" flipV="1">
            <a:off x="5464929" y="3359148"/>
            <a:ext cx="155881" cy="2413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A6</a:t>
            </a:r>
            <a:endParaRPr lang="en-US" sz="900" dirty="0"/>
          </a:p>
        </p:txBody>
      </p:sp>
      <p:sp>
        <p:nvSpPr>
          <p:cNvPr id="66" name="Text Box 29"/>
          <p:cNvSpPr txBox="1">
            <a:spLocks noChangeArrowheads="1"/>
          </p:cNvSpPr>
          <p:nvPr/>
        </p:nvSpPr>
        <p:spPr bwMode="auto">
          <a:xfrm rot="10800000" flipV="1">
            <a:off x="5294537" y="3359148"/>
            <a:ext cx="155881" cy="2413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A5</a:t>
            </a:r>
            <a:endParaRPr lang="en-US" sz="900" dirty="0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 rot="10800000" flipV="1">
            <a:off x="5124145" y="3359148"/>
            <a:ext cx="155881" cy="2413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A4</a:t>
            </a:r>
            <a:endParaRPr lang="en-US" sz="900" dirty="0"/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 rot="10800000" flipV="1">
            <a:off x="4953753" y="3359148"/>
            <a:ext cx="155881" cy="2413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A3</a:t>
            </a:r>
            <a:endParaRPr lang="en-US" sz="900" dirty="0"/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 rot="10800000" flipV="1">
            <a:off x="4783361" y="3359148"/>
            <a:ext cx="155881" cy="2413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A2</a:t>
            </a:r>
            <a:endParaRPr lang="en-US" sz="900" dirty="0"/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 rot="10800000" flipV="1">
            <a:off x="4612969" y="3359148"/>
            <a:ext cx="155881" cy="2413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vert270" wrap="none" lIns="9144" tIns="9144" rIns="9144" bIns="9144" anchor="ctr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dirty="0" smtClean="0"/>
              <a:t> A1</a:t>
            </a:r>
            <a:endParaRPr lang="en-US" sz="900" dirty="0"/>
          </a:p>
        </p:txBody>
      </p:sp>
      <p:sp>
        <p:nvSpPr>
          <p:cNvPr id="71" name="Text Box 76"/>
          <p:cNvSpPr txBox="1">
            <a:spLocks noChangeArrowheads="1"/>
          </p:cNvSpPr>
          <p:nvPr/>
        </p:nvSpPr>
        <p:spPr bwMode="auto">
          <a:xfrm rot="10800000" flipV="1">
            <a:off x="7385046" y="2743200"/>
            <a:ext cx="234951" cy="1371599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30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31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32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33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34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35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36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37</a:t>
            </a:r>
          </a:p>
        </p:txBody>
      </p:sp>
      <p:sp>
        <p:nvSpPr>
          <p:cNvPr id="73" name="Text Box 76"/>
          <p:cNvSpPr txBox="1">
            <a:spLocks noChangeArrowheads="1"/>
          </p:cNvSpPr>
          <p:nvPr/>
        </p:nvSpPr>
        <p:spPr bwMode="auto">
          <a:xfrm rot="10800000" flipV="1">
            <a:off x="6515095" y="2743199"/>
            <a:ext cx="234951" cy="1371599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22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23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24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25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26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27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28</a:t>
            </a:r>
          </a:p>
          <a:p>
            <a:pPr algn="ctr">
              <a:spcBef>
                <a:spcPts val="200"/>
              </a:spcBef>
              <a:spcAft>
                <a:spcPts val="0"/>
              </a:spcAft>
            </a:pPr>
            <a:r>
              <a:rPr lang="en-US" sz="900" b="1" dirty="0" smtClean="0"/>
              <a:t>29</a:t>
            </a: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rot="10800000" flipH="1" flipV="1">
            <a:off x="2911080" y="1139824"/>
            <a:ext cx="136920" cy="12223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 rot="10800000" flipV="1">
            <a:off x="2417363" y="759895"/>
            <a:ext cx="93543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 smtClean="0"/>
              <a:t>Status to PC</a:t>
            </a:r>
            <a:br>
              <a:rPr lang="en-US" sz="900" dirty="0" smtClean="0"/>
            </a:br>
            <a:r>
              <a:rPr lang="en-US" sz="900" dirty="0" smtClean="0"/>
              <a:t>p14 blue LED</a:t>
            </a:r>
            <a:endParaRPr lang="en-US" sz="900" dirty="0"/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0" y="6224766"/>
            <a:ext cx="2133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dirty="0" smtClean="0"/>
              <a:t>Arduino Interface </a:t>
            </a:r>
            <a:r>
              <a:rPr lang="en-US" sz="1000" dirty="0"/>
              <a:t>Board</a:t>
            </a:r>
          </a:p>
          <a:p>
            <a:pPr>
              <a:spcBef>
                <a:spcPct val="50000"/>
              </a:spcBef>
            </a:pPr>
            <a:r>
              <a:rPr lang="en-US" sz="1000" dirty="0"/>
              <a:t>Wire Colors:</a:t>
            </a:r>
            <a:br>
              <a:rPr lang="en-US" sz="1000" dirty="0"/>
            </a:br>
            <a:r>
              <a:rPr lang="en-US" sz="1000" dirty="0" smtClean="0"/>
              <a:t>BRW </a:t>
            </a:r>
            <a:r>
              <a:rPr lang="en-US" sz="1000" dirty="0"/>
              <a:t>= Black, Red, White</a:t>
            </a: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 rot="10800000" flipV="1">
            <a:off x="5372476" y="304800"/>
            <a:ext cx="1182863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 dirty="0" smtClean="0"/>
              <a:t>22:PA0: IR Front-L</a:t>
            </a:r>
          </a:p>
          <a:p>
            <a:r>
              <a:rPr lang="en-US" sz="900" dirty="0" smtClean="0"/>
              <a:t>23:PA1: IR Front-R</a:t>
            </a:r>
          </a:p>
          <a:p>
            <a:r>
              <a:rPr lang="en-US" sz="900" dirty="0" smtClean="0"/>
              <a:t>24:PA2: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N/C Cliff-L</a:t>
            </a:r>
          </a:p>
          <a:p>
            <a:r>
              <a:rPr lang="en-US" sz="900" dirty="0" smtClean="0"/>
              <a:t>25:PA3: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N/C Cliff-R</a:t>
            </a:r>
          </a:p>
          <a:p>
            <a:r>
              <a:rPr lang="en-US" sz="900" dirty="0" smtClean="0"/>
              <a:t>26:PA4: IR Rear-L</a:t>
            </a:r>
          </a:p>
          <a:p>
            <a:r>
              <a:rPr lang="en-US" sz="900" dirty="0" smtClean="0"/>
              <a:t>27:PA5: IR Rear-R</a:t>
            </a:r>
          </a:p>
          <a:p>
            <a:r>
              <a:rPr lang="en-US" sz="900" dirty="0" smtClean="0"/>
              <a:t>28:PA6: PIR-L</a:t>
            </a:r>
          </a:p>
          <a:p>
            <a:r>
              <a:rPr lang="en-US" sz="900" dirty="0" smtClean="0"/>
              <a:t>29:PA7: PIR-R</a:t>
            </a:r>
            <a:endParaRPr lang="en-US" sz="900" dirty="0"/>
          </a:p>
        </p:txBody>
      </p:sp>
      <p:sp>
        <p:nvSpPr>
          <p:cNvPr id="87" name="Line 15"/>
          <p:cNvSpPr>
            <a:spLocks noChangeShapeType="1"/>
          </p:cNvSpPr>
          <p:nvPr/>
        </p:nvSpPr>
        <p:spPr bwMode="auto">
          <a:xfrm rot="10800000" flipH="1" flipV="1">
            <a:off x="6097069" y="1516061"/>
            <a:ext cx="144979" cy="107473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 rot="10800000" flipV="1">
            <a:off x="6857998" y="304800"/>
            <a:ext cx="1447801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 dirty="0" smtClean="0"/>
              <a:t>30:PC7: Front</a:t>
            </a:r>
          </a:p>
          <a:p>
            <a:r>
              <a:rPr lang="en-US" sz="900" dirty="0" smtClean="0"/>
              <a:t>31:PC6: Rear</a:t>
            </a:r>
          </a:p>
          <a:p>
            <a:r>
              <a:rPr lang="en-US" sz="900" dirty="0" smtClean="0"/>
              <a:t>32:PC5: Left</a:t>
            </a:r>
          </a:p>
          <a:p>
            <a:r>
              <a:rPr lang="en-US" sz="900" dirty="0" smtClean="0"/>
              <a:t>33:PC4: Right</a:t>
            </a:r>
          </a:p>
          <a:p>
            <a:r>
              <a:rPr lang="en-US" sz="900" dirty="0" smtClean="0"/>
              <a:t>34:PC3:</a:t>
            </a:r>
          </a:p>
          <a:p>
            <a:r>
              <a:rPr lang="en-US" sz="900" dirty="0" smtClean="0"/>
              <a:t>35:PC2:</a:t>
            </a:r>
          </a:p>
          <a:p>
            <a:r>
              <a:rPr lang="en-US" sz="900" dirty="0" smtClean="0"/>
              <a:t>36:PC1:</a:t>
            </a:r>
          </a:p>
          <a:p>
            <a:r>
              <a:rPr lang="en-US" sz="900" dirty="0" smtClean="0"/>
              <a:t>37:PC0:</a:t>
            </a:r>
            <a:endParaRPr lang="en-US" sz="900" dirty="0"/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 rot="10800000" flipV="1">
            <a:off x="7161730" y="1516061"/>
            <a:ext cx="11132" cy="107473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 Box 29"/>
          <p:cNvSpPr txBox="1">
            <a:spLocks noChangeArrowheads="1"/>
          </p:cNvSpPr>
          <p:nvPr/>
        </p:nvSpPr>
        <p:spPr bwMode="auto">
          <a:xfrm rot="5400000" flipV="1">
            <a:off x="7911235" y="464418"/>
            <a:ext cx="554181" cy="2349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dirty="0" smtClean="0"/>
              <a:t>Bumpers</a:t>
            </a:r>
            <a:endParaRPr lang="en-US" sz="900" dirty="0"/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 rot="10800000" flipV="1">
            <a:off x="3136108" y="3779520"/>
            <a:ext cx="923920" cy="18288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80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 rot="10800000" flipV="1">
            <a:off x="7696200" y="5477218"/>
            <a:ext cx="1259062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 dirty="0" smtClean="0"/>
              <a:t>22:AD0: IR0 Side-L</a:t>
            </a:r>
          </a:p>
          <a:p>
            <a:r>
              <a:rPr lang="en-US" sz="900" dirty="0" smtClean="0"/>
              <a:t>23:AD1: IR1 Front-L</a:t>
            </a:r>
          </a:p>
          <a:p>
            <a:r>
              <a:rPr lang="en-US" sz="900" dirty="0" smtClean="0"/>
              <a:t>24:AD2</a:t>
            </a:r>
            <a:r>
              <a:rPr lang="en-US" sz="900" dirty="0"/>
              <a:t>: </a:t>
            </a:r>
            <a:r>
              <a:rPr lang="en-US" sz="900" dirty="0" smtClean="0"/>
              <a:t>IR2 </a:t>
            </a:r>
            <a:r>
              <a:rPr lang="en-US" sz="900" dirty="0"/>
              <a:t>Head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900" dirty="0" smtClean="0"/>
              <a:t>25:AD3</a:t>
            </a:r>
            <a:r>
              <a:rPr lang="en-US" sz="900" smtClean="0"/>
              <a:t>: US Head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900" dirty="0"/>
              <a:t>26:AD4: </a:t>
            </a:r>
            <a:r>
              <a:rPr lang="en-US" sz="900" dirty="0" smtClean="0"/>
              <a:t>IR9 Front-R</a:t>
            </a:r>
          </a:p>
          <a:p>
            <a:r>
              <a:rPr lang="en-US" sz="900" dirty="0"/>
              <a:t>27:AD5: </a:t>
            </a:r>
            <a:r>
              <a:rPr lang="en-US" sz="900" dirty="0" smtClean="0"/>
              <a:t>IR10 Side-R</a:t>
            </a:r>
          </a:p>
          <a:p>
            <a:r>
              <a:rPr lang="en-US" sz="900" dirty="0" smtClean="0"/>
              <a:t>28:AD6: </a:t>
            </a:r>
          </a:p>
          <a:p>
            <a:r>
              <a:rPr lang="en-US" sz="900" dirty="0" smtClean="0"/>
              <a:t>29:AD7: </a:t>
            </a:r>
            <a:endParaRPr lang="en-US" sz="900" dirty="0"/>
          </a:p>
        </p:txBody>
      </p:sp>
      <p:pic>
        <p:nvPicPr>
          <p:cNvPr id="1026" name="Picture 2" descr="C:\Users\dshinsel.AMR\Desktop\pi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4" y="2835275"/>
            <a:ext cx="1090612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77"/>
          <p:cNvSpPr txBox="1">
            <a:spLocks noChangeArrowheads="1"/>
          </p:cNvSpPr>
          <p:nvPr/>
        </p:nvSpPr>
        <p:spPr bwMode="auto">
          <a:xfrm rot="10800000" flipV="1">
            <a:off x="3136108" y="2673350"/>
            <a:ext cx="1066798" cy="15240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144" tIns="9144" rIns="9144" bIns="9144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900" b="1" dirty="0" err="1" smtClean="0"/>
              <a:t>BlueSmirf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4635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Arduino Mega Ports from:  http://arduino.cc/forum/index.php/topic,95654.0.html</a:t>
            </a:r>
            <a:endParaRPr lang="en-US" dirty="0"/>
          </a:p>
        </p:txBody>
      </p:sp>
      <p:pic>
        <p:nvPicPr>
          <p:cNvPr id="16386" name="Picture 2" descr="C:\Users\dshinsel.AMR\Desktop\PIN%20MAPPING%20ARDUINO%20MEG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4025" r="1765" b="-731"/>
          <a:stretch/>
        </p:blipFill>
        <p:spPr bwMode="auto">
          <a:xfrm>
            <a:off x="2286000" y="640404"/>
            <a:ext cx="4953000" cy="62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172</Words>
  <Application>Microsoft Office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Shinsel, Dave W</dc:creator>
  <cp:lastModifiedBy>Shinsel, Dave</cp:lastModifiedBy>
  <cp:revision>63</cp:revision>
  <cp:lastPrinted>1601-01-01T00:00:00Z</cp:lastPrinted>
  <dcterms:created xsi:type="dcterms:W3CDTF">1601-01-01T00:00:00Z</dcterms:created>
  <dcterms:modified xsi:type="dcterms:W3CDTF">2013-09-17T06:49:21Z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