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0FD5AE0-3134-402E-B64F-35031A9DFD2A}" type="slidenum">
              <a:rPr lang="en-US" smtClean="0"/>
              <a:t>‹#›</a:t>
            </a:fld>
            <a:endParaRPr lang="en-US"/>
          </a:p>
        </p:txBody>
      </p:sp>
    </p:spTree>
    <p:extLst>
      <p:ext uri="{BB962C8B-B14F-4D97-AF65-F5344CB8AC3E}">
        <p14:creationId xmlns:p14="http://schemas.microsoft.com/office/powerpoint/2010/main" val="91546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32BA1-AD4B-4A54-A3FF-D8950CCC2B2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40005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731661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23879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91374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532BA1-AD4B-4A54-A3FF-D8950CCC2B29}"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78635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532BA1-AD4B-4A54-A3FF-D8950CCC2B29}"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99890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765514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18904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185165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32BA1-AD4B-4A54-A3FF-D8950CCC2B2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15925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532BA1-AD4B-4A54-A3FF-D8950CCC2B2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55271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532BA1-AD4B-4A54-A3FF-D8950CCC2B29}"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36668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532BA1-AD4B-4A54-A3FF-D8950CCC2B29}"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48871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32BA1-AD4B-4A54-A3FF-D8950CCC2B29}"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365001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32BA1-AD4B-4A54-A3FF-D8950CCC2B2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60169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32BA1-AD4B-4A54-A3FF-D8950CCC2B2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FD5AE0-3134-402E-B64F-35031A9DFD2A}" type="slidenum">
              <a:rPr lang="en-US" smtClean="0"/>
              <a:t>‹#›</a:t>
            </a:fld>
            <a:endParaRPr lang="en-US"/>
          </a:p>
        </p:txBody>
      </p:sp>
    </p:spTree>
    <p:extLst>
      <p:ext uri="{BB962C8B-B14F-4D97-AF65-F5344CB8AC3E}">
        <p14:creationId xmlns:p14="http://schemas.microsoft.com/office/powerpoint/2010/main" val="268813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A532BA1-AD4B-4A54-A3FF-D8950CCC2B29}" type="datetimeFigureOut">
              <a:rPr lang="en-US" smtClean="0"/>
              <a:t>12/1/2018</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0FD5AE0-3134-402E-B64F-35031A9DFD2A}" type="slidenum">
              <a:rPr lang="en-US" smtClean="0"/>
              <a:t>‹#›</a:t>
            </a:fld>
            <a:endParaRPr lang="en-US"/>
          </a:p>
        </p:txBody>
      </p:sp>
    </p:spTree>
    <p:extLst>
      <p:ext uri="{BB962C8B-B14F-4D97-AF65-F5344CB8AC3E}">
        <p14:creationId xmlns:p14="http://schemas.microsoft.com/office/powerpoint/2010/main" val="823887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System</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 </a:t>
            </a:r>
            <a:r>
              <a:rPr lang="en-US" dirty="0" err="1" smtClean="0"/>
              <a:t>nermin</a:t>
            </a:r>
            <a:endParaRPr lang="en-US" dirty="0"/>
          </a:p>
        </p:txBody>
      </p:sp>
    </p:spTree>
    <p:extLst>
      <p:ext uri="{BB962C8B-B14F-4D97-AF65-F5344CB8AC3E}">
        <p14:creationId xmlns:p14="http://schemas.microsoft.com/office/powerpoint/2010/main" val="21022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Q5: give two examples explained that the security is an important parameter in exchanging data on DS...</a:t>
            </a:r>
            <a:endParaRPr lang="en-US" dirty="0"/>
          </a:p>
        </p:txBody>
      </p:sp>
      <p:sp>
        <p:nvSpPr>
          <p:cNvPr id="5" name="Content Placeholder 4"/>
          <p:cNvSpPr>
            <a:spLocks noGrp="1"/>
          </p:cNvSpPr>
          <p:nvPr>
            <p:ph idx="1"/>
          </p:nvPr>
        </p:nvSpPr>
        <p:spPr/>
        <p:txBody>
          <a:bodyPr/>
          <a:lstStyle/>
          <a:p>
            <a:r>
              <a:rPr lang="en-US" dirty="0" smtClean="0"/>
              <a:t>An operating system can only control its own machine’s resources. Thus, operating systems will have challenges in providing security in distributed systems, where more than one machine must cooperate. There are two large problems:</a:t>
            </a:r>
          </a:p>
          <a:p>
            <a:r>
              <a:rPr lang="en-US" dirty="0" smtClean="0"/>
              <a:t>1-the other machines in the distributed system might not properly implement the security policies you want, or they might be adversaries impersonating trusted partners. We cannot control remote system,, but we still have to be able to trust validity of the credentials and capabilities they give us.</a:t>
            </a:r>
            <a:endParaRPr lang="en-US" dirty="0"/>
          </a:p>
        </p:txBody>
      </p:sp>
    </p:spTree>
    <p:extLst>
      <p:ext uri="{BB962C8B-B14F-4D97-AF65-F5344CB8AC3E}">
        <p14:creationId xmlns:p14="http://schemas.microsoft.com/office/powerpoint/2010/main" val="448199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Q5</a:t>
            </a:r>
            <a:endParaRPr lang="en-US" dirty="0"/>
          </a:p>
        </p:txBody>
      </p:sp>
      <p:sp>
        <p:nvSpPr>
          <p:cNvPr id="3" name="Content Placeholder 2"/>
          <p:cNvSpPr>
            <a:spLocks noGrp="1"/>
          </p:cNvSpPr>
          <p:nvPr>
            <p:ph idx="1"/>
          </p:nvPr>
        </p:nvSpPr>
        <p:spPr/>
        <p:txBody>
          <a:bodyPr/>
          <a:lstStyle/>
          <a:p>
            <a:r>
              <a:rPr lang="en-US" dirty="0" smtClean="0"/>
              <a:t>2- machines in a distributed system communicate across a network that none of them fully control and that, generally, cannot be trusted. Adversaries often have equal access to that network and can forge, copy, replay, alter, destroy, and delay our  message, and generally interfere with our attempts to use the network.</a:t>
            </a:r>
            <a:endParaRPr lang="en-US" dirty="0"/>
          </a:p>
        </p:txBody>
      </p:sp>
    </p:spTree>
    <p:extLst>
      <p:ext uri="{BB962C8B-B14F-4D97-AF65-F5344CB8AC3E}">
        <p14:creationId xmlns:p14="http://schemas.microsoft.com/office/powerpoint/2010/main" val="319778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Q1:How do networked computers communicate and coordinate their actions?</a:t>
            </a:r>
          </a:p>
        </p:txBody>
      </p:sp>
      <p:sp>
        <p:nvSpPr>
          <p:cNvPr id="3" name="Content Placeholder 2"/>
          <p:cNvSpPr>
            <a:spLocks noGrp="1"/>
          </p:cNvSpPr>
          <p:nvPr>
            <p:ph idx="1"/>
          </p:nvPr>
        </p:nvSpPr>
        <p:spPr/>
        <p:txBody>
          <a:bodyPr/>
          <a:lstStyle/>
          <a:p>
            <a:r>
              <a:rPr lang="en-US" sz="2000" dirty="0"/>
              <a:t>-A networked computers is a distributed system whose components are located on different networked computers, which then communicate and coordinate their actions by passing messages to one another. The components interact with one another in order to achieve a common goal.</a:t>
            </a:r>
          </a:p>
          <a:p>
            <a:endParaRPr lang="en-US" dirty="0"/>
          </a:p>
        </p:txBody>
      </p:sp>
    </p:spTree>
    <p:extLst>
      <p:ext uri="{BB962C8B-B14F-4D97-AF65-F5344CB8AC3E}">
        <p14:creationId xmlns:p14="http://schemas.microsoft.com/office/powerpoint/2010/main" val="58756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goals to be achieved:-</a:t>
            </a:r>
          </a:p>
        </p:txBody>
      </p:sp>
      <p:sp>
        <p:nvSpPr>
          <p:cNvPr id="3" name="Content Placeholder 2"/>
          <p:cNvSpPr>
            <a:spLocks noGrp="1"/>
          </p:cNvSpPr>
          <p:nvPr>
            <p:ph idx="1"/>
          </p:nvPr>
        </p:nvSpPr>
        <p:spPr/>
        <p:txBody>
          <a:bodyPr>
            <a:normAutofit lnSpcReduction="10000"/>
          </a:bodyPr>
          <a:lstStyle/>
          <a:p>
            <a:r>
              <a:rPr lang="en-US" dirty="0"/>
              <a:t>1)resource sharing</a:t>
            </a:r>
          </a:p>
          <a:p>
            <a:pPr marL="0" indent="0">
              <a:buNone/>
            </a:pPr>
            <a:r>
              <a:rPr lang="en-US" dirty="0" smtClean="0"/>
              <a:t>  – </a:t>
            </a:r>
            <a:r>
              <a:rPr lang="en-US" dirty="0"/>
              <a:t>the possibility of using available resources any where</a:t>
            </a:r>
          </a:p>
          <a:p>
            <a:r>
              <a:rPr lang="en-US" dirty="0"/>
              <a:t>2)openness</a:t>
            </a:r>
          </a:p>
          <a:p>
            <a:pPr marL="0" indent="0">
              <a:buNone/>
            </a:pPr>
            <a:r>
              <a:rPr lang="en-US" dirty="0" smtClean="0"/>
              <a:t>  – </a:t>
            </a:r>
            <a:r>
              <a:rPr lang="en-US" dirty="0"/>
              <a:t>an open distributed system can be extended and improved</a:t>
            </a:r>
          </a:p>
          <a:p>
            <a:r>
              <a:rPr lang="en-US" dirty="0"/>
              <a:t>3)incrementally</a:t>
            </a:r>
          </a:p>
          <a:p>
            <a:pPr marL="0" indent="0">
              <a:buNone/>
            </a:pPr>
            <a:r>
              <a:rPr lang="en-US" dirty="0" smtClean="0"/>
              <a:t>  – </a:t>
            </a:r>
            <a:r>
              <a:rPr lang="en-US" dirty="0"/>
              <a:t>requires publication of component interfaces and standards protocols and for accessing interfaces</a:t>
            </a:r>
          </a:p>
          <a:p>
            <a:r>
              <a:rPr lang="en-US" dirty="0"/>
              <a:t>4)scalability</a:t>
            </a:r>
          </a:p>
          <a:p>
            <a:pPr marL="0" indent="0">
              <a:buNone/>
            </a:pPr>
            <a:r>
              <a:rPr lang="en-US" dirty="0" smtClean="0"/>
              <a:t>  – </a:t>
            </a:r>
            <a:r>
              <a:rPr lang="en-US" dirty="0"/>
              <a:t>the ability to serve more users.</a:t>
            </a:r>
          </a:p>
        </p:txBody>
      </p:sp>
    </p:spTree>
    <p:extLst>
      <p:ext uri="{BB962C8B-B14F-4D97-AF65-F5344CB8AC3E}">
        <p14:creationId xmlns:p14="http://schemas.microsoft.com/office/powerpoint/2010/main" val="395997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The role of firewall is</a:t>
            </a:r>
            <a:endParaRPr lang="en-US" dirty="0"/>
          </a:p>
        </p:txBody>
      </p:sp>
      <p:sp>
        <p:nvSpPr>
          <p:cNvPr id="3" name="Content Placeholder 2"/>
          <p:cNvSpPr>
            <a:spLocks noGrp="1"/>
          </p:cNvSpPr>
          <p:nvPr>
            <p:ph idx="1"/>
          </p:nvPr>
        </p:nvSpPr>
        <p:spPr/>
        <p:txBody>
          <a:bodyPr>
            <a:normAutofit/>
          </a:bodyPr>
          <a:lstStyle/>
          <a:p>
            <a:r>
              <a:rPr lang="en-US" sz="2000" dirty="0" smtClean="0"/>
              <a:t>Protect networks or network devices from unauthorized access by preventing network traffic to or from these systems.</a:t>
            </a:r>
            <a:endParaRPr lang="en-US" sz="2000" dirty="0"/>
          </a:p>
        </p:txBody>
      </p:sp>
    </p:spTree>
    <p:extLst>
      <p:ext uri="{BB962C8B-B14F-4D97-AF65-F5344CB8AC3E}">
        <p14:creationId xmlns:p14="http://schemas.microsoft.com/office/powerpoint/2010/main" val="272463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what are trends of 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Pervasive networking &amp; the modern internet </a:t>
            </a:r>
          </a:p>
          <a:p>
            <a:pPr marL="0" indent="0">
              <a:buNone/>
            </a:pPr>
            <a:r>
              <a:rPr lang="en-US" dirty="0" smtClean="0"/>
              <a:t>     wireless communication technology </a:t>
            </a:r>
          </a:p>
          <a:p>
            <a:pPr marL="0" indent="0">
              <a:buNone/>
            </a:pPr>
            <a:r>
              <a:rPr lang="en-US" dirty="0"/>
              <a:t> </a:t>
            </a:r>
            <a:r>
              <a:rPr lang="en-US" dirty="0" smtClean="0"/>
              <a:t>            </a:t>
            </a:r>
            <a:r>
              <a:rPr lang="en-US" dirty="0" err="1" smtClean="0"/>
              <a:t>wifi</a:t>
            </a:r>
            <a:r>
              <a:rPr lang="en-US" dirty="0" smtClean="0"/>
              <a:t>, </a:t>
            </a:r>
            <a:r>
              <a:rPr lang="en-US" dirty="0" err="1" smtClean="0"/>
              <a:t>wimax</a:t>
            </a:r>
            <a:r>
              <a:rPr lang="en-US" dirty="0" smtClean="0"/>
              <a:t>, blue tooth</a:t>
            </a:r>
          </a:p>
          <a:p>
            <a:pPr marL="0" indent="0">
              <a:buNone/>
            </a:pPr>
            <a:r>
              <a:rPr lang="en-US" dirty="0"/>
              <a:t> </a:t>
            </a:r>
            <a:r>
              <a:rPr lang="en-US" dirty="0" smtClean="0"/>
              <a:t>    the internet includes them all</a:t>
            </a:r>
          </a:p>
          <a:p>
            <a:pPr marL="0" indent="0">
              <a:buNone/>
            </a:pPr>
            <a:r>
              <a:rPr lang="en-US" dirty="0"/>
              <a:t> </a:t>
            </a:r>
            <a:r>
              <a:rPr lang="en-US" dirty="0" smtClean="0"/>
              <a:t>            the internet is a huge distributed system </a:t>
            </a:r>
          </a:p>
          <a:p>
            <a:pPr marL="0" indent="0">
              <a:buNone/>
            </a:pPr>
            <a:r>
              <a:rPr lang="en-US" dirty="0"/>
              <a:t> </a:t>
            </a:r>
            <a:r>
              <a:rPr lang="en-US" dirty="0" smtClean="0"/>
              <a:t>             provide basic services like the web, mail, file transfer</a:t>
            </a:r>
          </a:p>
          <a:p>
            <a:pPr marL="0" indent="0">
              <a:buNone/>
            </a:pPr>
            <a:r>
              <a:rPr lang="en-US" dirty="0"/>
              <a:t> </a:t>
            </a:r>
            <a:r>
              <a:rPr lang="en-US" dirty="0" smtClean="0"/>
              <a:t>             the list of available services is open-ended</a:t>
            </a:r>
          </a:p>
          <a:p>
            <a:pPr marL="0" indent="0">
              <a:buNone/>
            </a:pPr>
            <a:r>
              <a:rPr lang="en-US" dirty="0"/>
              <a:t> </a:t>
            </a:r>
            <a:r>
              <a:rPr lang="en-US" dirty="0" smtClean="0"/>
              <a:t>     multiple organization boundaries</a:t>
            </a:r>
          </a:p>
          <a:p>
            <a:pPr marL="0" indent="0">
              <a:buNone/>
            </a:pPr>
            <a:r>
              <a:rPr lang="en-US" dirty="0"/>
              <a:t> </a:t>
            </a:r>
            <a:r>
              <a:rPr lang="en-US" dirty="0" smtClean="0"/>
              <a:t>             intranets, firewalls</a:t>
            </a:r>
          </a:p>
          <a:p>
            <a:pPr marL="0" indent="0">
              <a:buNone/>
            </a:pPr>
            <a:r>
              <a:rPr lang="en-US" dirty="0"/>
              <a:t> </a:t>
            </a:r>
            <a:r>
              <a:rPr lang="en-US" dirty="0" smtClean="0"/>
              <a:t>            technical &amp; organizational boundaries </a:t>
            </a:r>
            <a:endParaRPr lang="en-US" dirty="0"/>
          </a:p>
        </p:txBody>
      </p:sp>
    </p:spTree>
    <p:extLst>
      <p:ext uri="{BB962C8B-B14F-4D97-AF65-F5344CB8AC3E}">
        <p14:creationId xmlns:p14="http://schemas.microsoft.com/office/powerpoint/2010/main" val="394107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Q3</a:t>
            </a:r>
            <a:endParaRPr lang="en-US" dirty="0"/>
          </a:p>
        </p:txBody>
      </p:sp>
      <p:sp>
        <p:nvSpPr>
          <p:cNvPr id="3" name="Content Placeholder 2"/>
          <p:cNvSpPr>
            <a:spLocks noGrp="1"/>
          </p:cNvSpPr>
          <p:nvPr>
            <p:ph idx="1"/>
          </p:nvPr>
        </p:nvSpPr>
        <p:spPr/>
        <p:txBody>
          <a:bodyPr>
            <a:normAutofit lnSpcReduction="10000"/>
          </a:bodyPr>
          <a:lstStyle/>
          <a:p>
            <a:r>
              <a:rPr lang="en-US" dirty="0" smtClean="0"/>
              <a:t>Mobile &amp; ubiquitous computing</a:t>
            </a:r>
          </a:p>
          <a:p>
            <a:pPr marL="0" indent="0">
              <a:buNone/>
            </a:pPr>
            <a:r>
              <a:rPr lang="en-US" dirty="0"/>
              <a:t> </a:t>
            </a:r>
            <a:r>
              <a:rPr lang="en-US" dirty="0" smtClean="0"/>
              <a:t>      small &amp; portable computing devices </a:t>
            </a:r>
          </a:p>
          <a:p>
            <a:pPr marL="0" indent="0">
              <a:buNone/>
            </a:pPr>
            <a:r>
              <a:rPr lang="en-US" dirty="0"/>
              <a:t> </a:t>
            </a:r>
            <a:r>
              <a:rPr lang="en-US" dirty="0" smtClean="0"/>
              <a:t>           laptops, handheld devices, wearable devices, embedded devices</a:t>
            </a:r>
          </a:p>
          <a:p>
            <a:pPr marL="0" indent="0">
              <a:buNone/>
            </a:pPr>
            <a:r>
              <a:rPr lang="en-US" dirty="0"/>
              <a:t> </a:t>
            </a:r>
            <a:r>
              <a:rPr lang="en-US" dirty="0" smtClean="0"/>
              <a:t>     key features</a:t>
            </a:r>
          </a:p>
          <a:p>
            <a:pPr marL="0" indent="0">
              <a:buNone/>
            </a:pPr>
            <a:r>
              <a:rPr lang="en-US" dirty="0"/>
              <a:t> </a:t>
            </a:r>
            <a:r>
              <a:rPr lang="en-US" dirty="0" smtClean="0"/>
              <a:t>            portability, mobile connectivity</a:t>
            </a:r>
          </a:p>
          <a:p>
            <a:pPr marL="0" indent="0">
              <a:buNone/>
            </a:pPr>
            <a:r>
              <a:rPr lang="en-US" dirty="0"/>
              <a:t> </a:t>
            </a:r>
            <a:r>
              <a:rPr lang="en-US" dirty="0" smtClean="0"/>
              <a:t>   </a:t>
            </a:r>
            <a:r>
              <a:rPr lang="en-US" dirty="0" err="1" smtClean="0"/>
              <a:t>situatedness</a:t>
            </a:r>
            <a:endParaRPr lang="en-US" dirty="0" smtClean="0"/>
          </a:p>
          <a:p>
            <a:pPr marL="0" indent="0">
              <a:buNone/>
            </a:pPr>
            <a:r>
              <a:rPr lang="en-US" dirty="0"/>
              <a:t> </a:t>
            </a:r>
            <a:r>
              <a:rPr lang="en-US" dirty="0" smtClean="0"/>
              <a:t>            location-awareness, context awareness, reactiveness</a:t>
            </a:r>
          </a:p>
          <a:p>
            <a:pPr marL="0" indent="0">
              <a:buNone/>
            </a:pPr>
            <a:r>
              <a:rPr lang="en-US" dirty="0"/>
              <a:t> </a:t>
            </a:r>
            <a:r>
              <a:rPr lang="en-US" dirty="0" smtClean="0"/>
              <a:t>   autonomy</a:t>
            </a:r>
          </a:p>
          <a:p>
            <a:pPr marL="0" indent="0">
              <a:buNone/>
            </a:pPr>
            <a:r>
              <a:rPr lang="en-US" dirty="0"/>
              <a:t> </a:t>
            </a:r>
            <a:r>
              <a:rPr lang="en-US" dirty="0" smtClean="0"/>
              <a:t>            working in disconnected mode, self-awareness</a:t>
            </a:r>
            <a:endParaRPr lang="en-US" dirty="0"/>
          </a:p>
        </p:txBody>
      </p:sp>
    </p:spTree>
    <p:extLst>
      <p:ext uri="{BB962C8B-B14F-4D97-AF65-F5344CB8AC3E}">
        <p14:creationId xmlns:p14="http://schemas.microsoft.com/office/powerpoint/2010/main" val="223834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Q3</a:t>
            </a:r>
            <a:endParaRPr lang="en-US" dirty="0"/>
          </a:p>
        </p:txBody>
      </p:sp>
      <p:sp>
        <p:nvSpPr>
          <p:cNvPr id="3" name="Content Placeholder 2"/>
          <p:cNvSpPr>
            <a:spLocks noGrp="1"/>
          </p:cNvSpPr>
          <p:nvPr>
            <p:ph idx="1"/>
          </p:nvPr>
        </p:nvSpPr>
        <p:spPr/>
        <p:txBody>
          <a:bodyPr>
            <a:normAutofit lnSpcReduction="10000"/>
          </a:bodyPr>
          <a:lstStyle/>
          <a:p>
            <a:r>
              <a:rPr lang="en-US" dirty="0" smtClean="0"/>
              <a:t>Distributed multimedia systems</a:t>
            </a:r>
          </a:p>
          <a:p>
            <a:pPr marL="0" indent="0">
              <a:buNone/>
            </a:pPr>
            <a:r>
              <a:rPr lang="en-US" dirty="0"/>
              <a:t> </a:t>
            </a:r>
            <a:r>
              <a:rPr lang="en-US" dirty="0" smtClean="0"/>
              <a:t>        supporting multimedia services in distributed systems</a:t>
            </a:r>
          </a:p>
          <a:p>
            <a:pPr marL="0" indent="0">
              <a:buNone/>
            </a:pPr>
            <a:r>
              <a:rPr lang="en-US" dirty="0"/>
              <a:t> </a:t>
            </a:r>
            <a:r>
              <a:rPr lang="en-US" dirty="0" smtClean="0"/>
              <a:t>         continuous media</a:t>
            </a:r>
          </a:p>
          <a:p>
            <a:pPr marL="0" indent="0">
              <a:buNone/>
            </a:pPr>
            <a:r>
              <a:rPr lang="en-US" dirty="0"/>
              <a:t> </a:t>
            </a:r>
            <a:r>
              <a:rPr lang="en-US" dirty="0" smtClean="0"/>
              <a:t>         webcasting</a:t>
            </a:r>
          </a:p>
          <a:p>
            <a:r>
              <a:rPr lang="en-US" dirty="0" smtClean="0"/>
              <a:t>Distributed computing as a utility</a:t>
            </a:r>
          </a:p>
          <a:p>
            <a:pPr marL="0" indent="0">
              <a:buNone/>
            </a:pPr>
            <a:r>
              <a:rPr lang="en-US" dirty="0"/>
              <a:t> </a:t>
            </a:r>
            <a:r>
              <a:rPr lang="en-US" dirty="0" smtClean="0"/>
              <a:t>        distributed resources as commodity</a:t>
            </a:r>
          </a:p>
          <a:p>
            <a:pPr marL="0" indent="0">
              <a:buNone/>
            </a:pPr>
            <a:r>
              <a:rPr lang="en-US" dirty="0"/>
              <a:t> </a:t>
            </a:r>
            <a:r>
              <a:rPr lang="en-US" dirty="0" smtClean="0"/>
              <a:t>        physical resources</a:t>
            </a:r>
          </a:p>
          <a:p>
            <a:pPr marL="0" indent="0">
              <a:buNone/>
            </a:pPr>
            <a:r>
              <a:rPr lang="en-US" dirty="0"/>
              <a:t> </a:t>
            </a:r>
            <a:r>
              <a:rPr lang="en-US" dirty="0" smtClean="0"/>
              <a:t>         virtual resources</a:t>
            </a:r>
          </a:p>
          <a:p>
            <a:pPr marL="0" indent="0">
              <a:buNone/>
            </a:pPr>
            <a:r>
              <a:rPr lang="en-US" dirty="0"/>
              <a:t> </a:t>
            </a:r>
            <a:r>
              <a:rPr lang="en-US" dirty="0" smtClean="0"/>
              <a:t>         cloud </a:t>
            </a:r>
            <a:r>
              <a:rPr lang="en-US" dirty="0" err="1" smtClean="0"/>
              <a:t>coputing</a:t>
            </a:r>
            <a:endParaRPr lang="en-US" dirty="0"/>
          </a:p>
        </p:txBody>
      </p:sp>
    </p:spTree>
    <p:extLst>
      <p:ext uri="{BB962C8B-B14F-4D97-AF65-F5344CB8AC3E}">
        <p14:creationId xmlns:p14="http://schemas.microsoft.com/office/powerpoint/2010/main" val="203069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Q4:what is the difference between an application and service?</a:t>
            </a:r>
            <a:endParaRPr lang="en-US" dirty="0"/>
          </a:p>
        </p:txBody>
      </p:sp>
      <p:sp>
        <p:nvSpPr>
          <p:cNvPr id="3" name="Content Placeholder 2"/>
          <p:cNvSpPr>
            <a:spLocks noGrp="1"/>
          </p:cNvSpPr>
          <p:nvPr>
            <p:ph idx="1"/>
          </p:nvPr>
        </p:nvSpPr>
        <p:spPr/>
        <p:txBody>
          <a:bodyPr/>
          <a:lstStyle/>
          <a:p>
            <a:r>
              <a:rPr lang="en-US" dirty="0" smtClean="0"/>
              <a:t>Service often target smaller and more isolated problems than application </a:t>
            </a:r>
          </a:p>
          <a:p>
            <a:r>
              <a:rPr lang="en-US" dirty="0" smtClean="0"/>
              <a:t>Application often expose and call services, sometimes services in other </a:t>
            </a:r>
            <a:r>
              <a:rPr lang="en-US" dirty="0" err="1" smtClean="0"/>
              <a:t>applicatins</a:t>
            </a:r>
            <a:r>
              <a:rPr lang="en-US" dirty="0" smtClean="0"/>
              <a:t> </a:t>
            </a:r>
            <a:endParaRPr lang="en-US" dirty="0"/>
          </a:p>
        </p:txBody>
      </p:sp>
    </p:spTree>
    <p:extLst>
      <p:ext uri="{BB962C8B-B14F-4D97-AF65-F5344CB8AC3E}">
        <p14:creationId xmlns:p14="http://schemas.microsoft.com/office/powerpoint/2010/main" val="4053645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services vs. applications</a:t>
            </a:r>
            <a:endParaRPr lang="en-US" dirty="0"/>
          </a:p>
        </p:txBody>
      </p:sp>
      <p:pic>
        <p:nvPicPr>
          <p:cNvPr id="5" name="Picture 4"/>
          <p:cNvPicPr>
            <a:picLocks noChangeAspect="1"/>
          </p:cNvPicPr>
          <p:nvPr/>
        </p:nvPicPr>
        <p:blipFill>
          <a:blip r:embed="rId2"/>
          <a:stretch>
            <a:fillRect/>
          </a:stretch>
        </p:blipFill>
        <p:spPr>
          <a:xfrm>
            <a:off x="3002508" y="1667398"/>
            <a:ext cx="4894214" cy="5404831"/>
          </a:xfrm>
          <a:prstGeom prst="rect">
            <a:avLst/>
          </a:prstGeom>
        </p:spPr>
      </p:pic>
    </p:spTree>
    <p:extLst>
      <p:ext uri="{BB962C8B-B14F-4D97-AF65-F5344CB8AC3E}">
        <p14:creationId xmlns:p14="http://schemas.microsoft.com/office/powerpoint/2010/main" val="1104909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137</TotalTime>
  <Words>507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Distributed System</vt:lpstr>
      <vt:lpstr>Q1:How do networked computers communicate and coordinate their actions?</vt:lpstr>
      <vt:lpstr>Examples of goals to be achieved:-</vt:lpstr>
      <vt:lpstr>Q2: The role of firewall is</vt:lpstr>
      <vt:lpstr>Q3: what are trends of DS?</vt:lpstr>
      <vt:lpstr>Continue Q3</vt:lpstr>
      <vt:lpstr>Continue Q3</vt:lpstr>
      <vt:lpstr>Q4:what is the difference between an application and service?</vt:lpstr>
      <vt:lpstr>Continue services vs. applications</vt:lpstr>
      <vt:lpstr>Q5: give two examples explained that the security is an important parameter in exchanging data on DS...</vt:lpstr>
      <vt:lpstr>Continue Q5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mo0osha</dc:creator>
  <cp:lastModifiedBy>mo0osha</cp:lastModifiedBy>
  <cp:revision>9</cp:revision>
  <dcterms:created xsi:type="dcterms:W3CDTF">2018-12-02T03:05:14Z</dcterms:created>
  <dcterms:modified xsi:type="dcterms:W3CDTF">2018-12-02T05:23:09Z</dcterms:modified>
</cp:coreProperties>
</file>