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3A1869-9C97-44C6-9419-A096576F5161}">
          <p14:sldIdLst>
            <p14:sldId id="256"/>
          </p14:sldIdLst>
        </p14:section>
        <p14:section name="Untitled Section" id="{E32F1FCE-F56E-40AE-96B7-06CBCD67D054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2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88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9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DF3F2-BBAE-4753-91E1-2BBA992977D1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02DA3E-4D90-4096-B074-0905E680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TicTacToi in python with Tkinter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Mahmoud Mabrouk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19" y="2736850"/>
            <a:ext cx="3892761" cy="330517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Component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Tkinter </a:t>
            </a:r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err="1" smtClean="0"/>
              <a:t>Lablels</a:t>
            </a:r>
            <a:endParaRPr lang="en-US" dirty="0" smtClean="0"/>
          </a:p>
          <a:p>
            <a:r>
              <a:rPr lang="en-US" dirty="0" err="1" smtClean="0"/>
              <a:t>MessageBox</a:t>
            </a:r>
            <a:endParaRPr lang="en-US" dirty="0"/>
          </a:p>
        </p:txBody>
      </p:sp>
      <p:pic>
        <p:nvPicPr>
          <p:cNvPr id="9" name="Picture 8" descr="Snipping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55" y="1270000"/>
            <a:ext cx="6011114" cy="50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btn</a:t>
            </a:r>
            <a:r>
              <a:rPr lang="en-US" dirty="0" smtClean="0"/>
              <a:t>=Button(</a:t>
            </a:r>
            <a:r>
              <a:rPr lang="en-US" dirty="0" err="1" smtClean="0"/>
              <a:t>wind,text</a:t>
            </a:r>
            <a:r>
              <a:rPr lang="en-US" dirty="0"/>
              <a:t>=" ",</a:t>
            </a:r>
            <a:r>
              <a:rPr lang="en-US" dirty="0" err="1"/>
              <a:t>bg</a:t>
            </a:r>
            <a:r>
              <a:rPr lang="en-US" dirty="0"/>
              <a:t>="yellow",</a:t>
            </a:r>
            <a:r>
              <a:rPr lang="en-US" dirty="0" err="1"/>
              <a:t>fg</a:t>
            </a:r>
            <a:r>
              <a:rPr lang="en-US" dirty="0"/>
              <a:t>="</a:t>
            </a:r>
            <a:r>
              <a:rPr lang="en-US" dirty="0" err="1"/>
              <a:t>black",width</a:t>
            </a:r>
            <a:r>
              <a:rPr lang="en-US" dirty="0"/>
              <a:t>=3,height=1,font='</a:t>
            </a:r>
            <a:r>
              <a:rPr lang="en-US" dirty="0" err="1"/>
              <a:t>Helvetiica</a:t>
            </a:r>
            <a:r>
              <a:rPr lang="en-US" dirty="0"/>
              <a:t>',command=clicked9)</a:t>
            </a:r>
          </a:p>
          <a:p>
            <a:r>
              <a:rPr lang="en-US" dirty="0" err="1" smtClean="0"/>
              <a:t>btn.grid</a:t>
            </a:r>
            <a:r>
              <a:rPr lang="en-US" dirty="0" smtClean="0"/>
              <a:t>(row=2,column=3)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Window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Style(Foreground color, background color , width , </a:t>
            </a:r>
            <a:r>
              <a:rPr lang="en-US" dirty="0" err="1" smtClean="0"/>
              <a:t>heright</a:t>
            </a:r>
            <a:r>
              <a:rPr lang="en-US" dirty="0" smtClean="0"/>
              <a:t> , font 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Command (what to do when clicked)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Position in layout </a:t>
            </a:r>
          </a:p>
        </p:txBody>
      </p:sp>
    </p:spTree>
    <p:extLst>
      <p:ext uri="{BB962C8B-B14F-4D97-AF65-F5344CB8AC3E}">
        <p14:creationId xmlns:p14="http://schemas.microsoft.com/office/powerpoint/2010/main" val="32601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Dialoge</a:t>
            </a:r>
            <a:r>
              <a:rPr lang="en-US" dirty="0" smtClean="0"/>
              <a:t> box with message will be used to display the winner of game</a:t>
            </a:r>
          </a:p>
          <a:p>
            <a:r>
              <a:rPr lang="en-US" dirty="0" err="1"/>
              <a:t>messagebox.showinfo</a:t>
            </a:r>
            <a:r>
              <a:rPr lang="en-US" dirty="0"/>
              <a:t>("win", player +" is win</a:t>
            </a:r>
            <a:r>
              <a:rPr lang="en-US" dirty="0" smtClean="0"/>
              <a:t>")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Title of </a:t>
            </a:r>
            <a:r>
              <a:rPr lang="en-US" dirty="0" err="1" smtClean="0"/>
              <a:t>dialoge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Message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global keyword to indicate that we deal with global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smtClean="0"/>
              <a:t>check</a:t>
            </a:r>
          </a:p>
          <a:p>
            <a:pPr marL="0" indent="0">
              <a:buNone/>
            </a:pPr>
            <a:r>
              <a:rPr lang="en-US" smtClean="0"/>
              <a:t>turn </a:t>
            </a:r>
            <a:r>
              <a:rPr lang="en-US" dirty="0" smtClean="0"/>
              <a:t>= 1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check():</a:t>
            </a:r>
          </a:p>
          <a:p>
            <a:pPr marL="0" indent="0">
              <a:buNone/>
            </a:pPr>
            <a:r>
              <a:rPr lang="en-US" dirty="0"/>
              <a:t>	global turn</a:t>
            </a:r>
          </a:p>
          <a:p>
            <a:pPr marL="0" indent="0">
              <a:buNone/>
            </a:pPr>
            <a:r>
              <a:rPr lang="en-US" dirty="0"/>
              <a:t>	turn +=1</a:t>
            </a:r>
          </a:p>
        </p:txBody>
      </p:sp>
    </p:spTree>
    <p:extLst>
      <p:ext uri="{BB962C8B-B14F-4D97-AF65-F5344CB8AC3E}">
        <p14:creationId xmlns:p14="http://schemas.microsoft.com/office/powerpoint/2010/main" val="16171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108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TicTacToi in python with Tkinter</vt:lpstr>
      <vt:lpstr>App Outline</vt:lpstr>
      <vt:lpstr>App Component</vt:lpstr>
      <vt:lpstr>Button</vt:lpstr>
      <vt:lpstr>MessageBox</vt:lpstr>
      <vt:lpstr>global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TicTacToi in python with Tkinter</dc:title>
  <dc:creator>motamed</dc:creator>
  <cp:lastModifiedBy>motamed</cp:lastModifiedBy>
  <cp:revision>18</cp:revision>
  <dcterms:created xsi:type="dcterms:W3CDTF">2019-04-06T16:54:31Z</dcterms:created>
  <dcterms:modified xsi:type="dcterms:W3CDTF">2019-04-06T19:35:34Z</dcterms:modified>
</cp:coreProperties>
</file>