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330" r:id="rId3"/>
    <p:sldId id="319" r:id="rId4"/>
    <p:sldId id="327" r:id="rId5"/>
    <p:sldId id="326" r:id="rId6"/>
    <p:sldId id="321" r:id="rId7"/>
    <p:sldId id="322" r:id="rId8"/>
    <p:sldId id="324" r:id="rId9"/>
    <p:sldId id="325" r:id="rId10"/>
    <p:sldId id="328" r:id="rId11"/>
    <p:sldId id="329" r:id="rId12"/>
    <p:sldId id="279" r:id="rId13"/>
  </p:sldIdLst>
  <p:sldSz cx="9144000" cy="5143500" type="screen16x9"/>
  <p:notesSz cx="6858000" cy="9144000"/>
  <p:embeddedFontLs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Karl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53A11B-EDF2-45A1-90E4-8504DDCF06D4}">
  <a:tblStyle styleId="{0053A11B-EDF2-45A1-90E4-8504DDCF06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2" autoAdjust="0"/>
  </p:normalViewPr>
  <p:slideViewPr>
    <p:cSldViewPr>
      <p:cViewPr>
        <p:scale>
          <a:sx n="104" d="100"/>
          <a:sy n="104" d="100"/>
        </p:scale>
        <p:origin x="-17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557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0" smtClean="0"/>
              <a:t>RWD Day2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400" dirty="0">
                <a:solidFill>
                  <a:schemeClr val="tx1"/>
                </a:solidFill>
              </a:rPr>
              <a:t>presented by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Asmaa Ahmed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Sass Variables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 smtClean="0"/>
              <a:t>Variables </a:t>
            </a:r>
            <a:r>
              <a:rPr lang="en-US" sz="1600" dirty="0"/>
              <a:t>are a way to store information that you can re-use </a:t>
            </a:r>
            <a:r>
              <a:rPr lang="en-US" sz="1600" dirty="0" smtClean="0"/>
              <a:t>later, With </a:t>
            </a:r>
            <a:r>
              <a:rPr lang="en-US" sz="1600" dirty="0"/>
              <a:t>Sass, you can store information in variables, like:</a:t>
            </a:r>
          </a:p>
          <a:p>
            <a:r>
              <a:rPr lang="en-US" sz="1600" dirty="0"/>
              <a:t>strings</a:t>
            </a:r>
          </a:p>
          <a:p>
            <a:r>
              <a:rPr lang="en-US" sz="1600" dirty="0"/>
              <a:t>numbers</a:t>
            </a:r>
          </a:p>
          <a:p>
            <a:r>
              <a:rPr lang="en-US" sz="1600" dirty="0"/>
              <a:t>colors</a:t>
            </a:r>
          </a:p>
          <a:p>
            <a:r>
              <a:rPr lang="en-US" sz="1600" dirty="0"/>
              <a:t>booleans</a:t>
            </a:r>
          </a:p>
          <a:p>
            <a:r>
              <a:rPr lang="en-US" sz="1600" dirty="0"/>
              <a:t>lists</a:t>
            </a:r>
          </a:p>
          <a:p>
            <a:r>
              <a:rPr lang="en-US" sz="1600" dirty="0"/>
              <a:t>nulls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10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612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Sass Variables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Sass Variable Syntax:</a:t>
            </a:r>
          </a:p>
          <a:p>
            <a:pPr marL="76200" indent="0">
              <a:buNone/>
            </a:pPr>
            <a:r>
              <a:rPr lang="en-US" sz="1600" dirty="0" smtClean="0"/>
              <a:t>       $</a:t>
            </a:r>
            <a:r>
              <a:rPr lang="en-US" sz="1600" i="1" dirty="0"/>
              <a:t>variablename</a:t>
            </a:r>
            <a:r>
              <a:rPr lang="en-US" sz="1600" dirty="0"/>
              <a:t>: </a:t>
            </a:r>
            <a:r>
              <a:rPr lang="en-US" sz="1600" i="1" dirty="0"/>
              <a:t>value</a:t>
            </a:r>
            <a:r>
              <a:rPr lang="en-US" sz="1600" dirty="0"/>
              <a:t>;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11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924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</a:rPr>
              <a:t>Thanks!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Grid-View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Many web pages are based on a grid-view, which means that the page is divided into </a:t>
            </a:r>
            <a:r>
              <a:rPr lang="en-US" sz="1600" dirty="0" smtClean="0"/>
              <a:t>columns.</a:t>
            </a:r>
          </a:p>
          <a:p>
            <a:r>
              <a:rPr lang="en-US" sz="1600" dirty="0"/>
              <a:t>Using a grid-view is very helpful when designing web pages. It makes it easier to place elements on the page.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072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 pre-processors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CSS pre-processors: helps you write maintainable, future-proof code and it will seriously reduce the amount of CSS you have to write. </a:t>
            </a:r>
            <a:endParaRPr lang="en-US" sz="1600" dirty="0" smtClean="0"/>
          </a:p>
          <a:p>
            <a:r>
              <a:rPr lang="en-US" sz="1600" dirty="0" smtClean="0"/>
              <a:t>Where </a:t>
            </a:r>
            <a:r>
              <a:rPr lang="en-US" sz="1600" dirty="0"/>
              <a:t>these tools shine best are in large-scale user interfaces that require huge stylesheets and many style rules.  </a:t>
            </a:r>
            <a:endParaRPr lang="en-US" sz="1600" dirty="0" smtClean="0"/>
          </a:p>
          <a:p>
            <a:r>
              <a:rPr lang="en-US" sz="1600" dirty="0" smtClean="0"/>
              <a:t>CSS </a:t>
            </a:r>
            <a:r>
              <a:rPr lang="en-US" sz="1600" dirty="0"/>
              <a:t>preprocessor is based on CSS and compiles to CSS. </a:t>
            </a:r>
            <a:r>
              <a:rPr lang="en-US" sz="1600" dirty="0" smtClean="0"/>
              <a:t>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Its needed to keep CSS organized, and make it easy to maintain and quicker to build  It gives extra functionality over CSS e.g. variables, functions, mixins..</a:t>
            </a:r>
            <a:r>
              <a:rPr lang="en-US" sz="1600" dirty="0" err="1"/>
              <a:t>etc</a:t>
            </a:r>
            <a:r>
              <a:rPr lang="en-US" sz="1600" dirty="0"/>
              <a:t>.  Most popular CSS Preprocessor</a:t>
            </a:r>
            <a:r>
              <a:rPr lang="en-US" sz="1600" dirty="0" smtClean="0"/>
              <a:t>:</a:t>
            </a:r>
            <a:endParaRPr lang="ar-EG" sz="1600" dirty="0" smtClean="0"/>
          </a:p>
          <a:p>
            <a:r>
              <a:rPr lang="en-US" sz="1600" dirty="0" smtClean="0"/>
              <a:t> Sass </a:t>
            </a:r>
            <a:r>
              <a:rPr lang="en-US" sz="1600" dirty="0"/>
              <a:t>(Syntactically Awesome Style Sheets): • http://sass-lang.com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Less • http://lesscss.org  Bootstrap supports both LESS and Sass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303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 pre-processors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SASS Vs. Less in detail: </a:t>
            </a:r>
            <a:endParaRPr lang="en-US" sz="1600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://www.keycdn.com/blog/sass-vs-less/  </a:t>
            </a:r>
            <a:endParaRPr lang="en-US" sz="1600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://css-tricks.com/sass-vs-less/  </a:t>
            </a:r>
            <a:endParaRPr lang="en-US" sz="1600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://www.slant.co/versus/763/764/~less_vs_sass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4720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Sass Introduction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What is Sass?</a:t>
            </a:r>
          </a:p>
          <a:p>
            <a:r>
              <a:rPr lang="en-US" sz="1600" b="1" dirty="0"/>
              <a:t>Sass</a:t>
            </a:r>
            <a:r>
              <a:rPr lang="en-US" sz="1600" dirty="0"/>
              <a:t> stands for </a:t>
            </a:r>
            <a:r>
              <a:rPr lang="en-US" sz="1600" b="1" dirty="0"/>
              <a:t>S</a:t>
            </a:r>
            <a:r>
              <a:rPr lang="en-US" sz="1600" dirty="0"/>
              <a:t>yntactically </a:t>
            </a:r>
            <a:r>
              <a:rPr lang="en-US" sz="1600" b="1" dirty="0"/>
              <a:t>A</a:t>
            </a:r>
            <a:r>
              <a:rPr lang="en-US" sz="1600" dirty="0"/>
              <a:t>wesome </a:t>
            </a:r>
            <a:r>
              <a:rPr lang="en-US" sz="1600" b="1" dirty="0"/>
              <a:t>S</a:t>
            </a:r>
            <a:r>
              <a:rPr lang="en-US" sz="1600" dirty="0"/>
              <a:t>tyle</a:t>
            </a:r>
            <a:r>
              <a:rPr lang="en-US" sz="1600" b="1" dirty="0"/>
              <a:t>s</a:t>
            </a:r>
            <a:r>
              <a:rPr lang="en-US" sz="1600" dirty="0"/>
              <a:t>heet</a:t>
            </a:r>
          </a:p>
          <a:p>
            <a:r>
              <a:rPr lang="en-US" sz="1600" dirty="0"/>
              <a:t>Sass is an extension to CSS</a:t>
            </a:r>
          </a:p>
          <a:p>
            <a:r>
              <a:rPr lang="en-US" sz="1600" dirty="0"/>
              <a:t>Sass is a CSS pre-processor</a:t>
            </a:r>
          </a:p>
          <a:p>
            <a:r>
              <a:rPr lang="en-US" sz="1600" dirty="0"/>
              <a:t>Sass is completely compatible with all versions of CSS</a:t>
            </a:r>
          </a:p>
          <a:p>
            <a:r>
              <a:rPr lang="en-US" sz="1600" dirty="0"/>
              <a:t>Sass reduces repetition of CSS and therefore saves time</a:t>
            </a:r>
          </a:p>
          <a:p>
            <a:r>
              <a:rPr lang="en-US" sz="1600" dirty="0"/>
              <a:t>Sass was designed by Hampton Catlin and developed by Natalie </a:t>
            </a:r>
            <a:r>
              <a:rPr lang="en-US" sz="1600" dirty="0" err="1"/>
              <a:t>Weizenbaum</a:t>
            </a:r>
            <a:r>
              <a:rPr lang="en-US" sz="1600" dirty="0"/>
              <a:t> in 2006</a:t>
            </a:r>
          </a:p>
          <a:p>
            <a:r>
              <a:rPr lang="en-US" sz="1600" dirty="0"/>
              <a:t>Sass is free to download and use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27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Why Use Sass?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Stylesheets </a:t>
            </a:r>
            <a:r>
              <a:rPr lang="en-US" sz="1600" dirty="0"/>
              <a:t>are getting larger, more complex, and harder to maintain. This is where a CSS pre-processor can help.</a:t>
            </a:r>
          </a:p>
          <a:p>
            <a:r>
              <a:rPr lang="en-US" sz="1600" dirty="0"/>
              <a:t>Sass lets you use features that do not exist in CSS, like variables, nested rules, mixins, imports, inheritance, built-in functions, and other stuff.</a:t>
            </a:r>
          </a:p>
          <a:p>
            <a:pPr marL="7620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6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428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How Does Sass Work?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A </a:t>
            </a:r>
            <a:r>
              <a:rPr lang="en-US" sz="1600" dirty="0"/>
              <a:t>browser does not understand Sass code. Therefore, you will need a Sass pre-processor to convert Sass code into standard CSS.</a:t>
            </a:r>
          </a:p>
          <a:p>
            <a:r>
              <a:rPr lang="en-US" sz="1600" dirty="0"/>
              <a:t>This process is called transpiling. So, you need to give a transpiler (some kind of program) some Sass code and then get some CSS code back</a:t>
            </a:r>
            <a:r>
              <a:rPr lang="en-US" sz="1600" dirty="0" smtClean="0"/>
              <a:t>.</a:t>
            </a:r>
          </a:p>
          <a:p>
            <a:pPr marL="76200" indent="0">
              <a:buNone/>
            </a:pPr>
            <a:r>
              <a:rPr lang="en-US" sz="1600" dirty="0"/>
              <a:t>Sass File Type</a:t>
            </a:r>
          </a:p>
          <a:p>
            <a:r>
              <a:rPr lang="en-US" sz="1600" dirty="0"/>
              <a:t>Sass files has the ".scss" file extension.</a:t>
            </a:r>
          </a:p>
          <a:p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7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251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dirty="0"/>
              <a:t>System Requirements for Sass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 smtClean="0"/>
              <a:t>Operating </a:t>
            </a:r>
            <a:r>
              <a:rPr lang="en-US" sz="1600" b="1" dirty="0"/>
              <a:t>system</a:t>
            </a:r>
            <a:r>
              <a:rPr lang="en-US" sz="1600" dirty="0"/>
              <a:t> - Sass is platform independent</a:t>
            </a:r>
          </a:p>
          <a:p>
            <a:r>
              <a:rPr lang="en-US" sz="1600" b="1" dirty="0"/>
              <a:t>Browser support</a:t>
            </a:r>
            <a:r>
              <a:rPr lang="en-US" sz="1600" dirty="0"/>
              <a:t> - Sass works in Edge/IE (from IE 8), Firefox, Chrome, Safari, Opera</a:t>
            </a:r>
          </a:p>
          <a:p>
            <a:r>
              <a:rPr lang="en-US" sz="1600" b="1" dirty="0"/>
              <a:t>Programming language</a:t>
            </a:r>
            <a:r>
              <a:rPr lang="en-US" sz="1600" dirty="0"/>
              <a:t> - Sass is based on Ruby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8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4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Sass Installation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Installing SASS: </a:t>
            </a:r>
            <a:r>
              <a:rPr lang="en-US" sz="1600" dirty="0" smtClean="0"/>
              <a:t>Since </a:t>
            </a:r>
            <a:r>
              <a:rPr lang="en-US" sz="1600" dirty="0"/>
              <a:t>SASS is built on Ruby</a:t>
            </a:r>
            <a:r>
              <a:rPr lang="en-US" sz="1600" dirty="0" smtClean="0"/>
              <a:t>,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you </a:t>
            </a:r>
            <a:r>
              <a:rPr lang="en-US" sz="1600" dirty="0"/>
              <a:t>need to install Ruby: https://rubyinstaller.org 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dirty="0"/>
              <a:t>Install SASS using Ruby Command line</a:t>
            </a:r>
            <a:r>
              <a:rPr lang="en-US" sz="1600" dirty="0" smtClean="0"/>
              <a:t>:  gem install sass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9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250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D7EEEC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2D2C694801A4DB6AD919F0672F9F8" ma:contentTypeVersion="10" ma:contentTypeDescription="Create a new document." ma:contentTypeScope="" ma:versionID="db7de51776fdeee6a625e10fc95f76eb">
  <xsd:schema xmlns:xsd="http://www.w3.org/2001/XMLSchema" xmlns:xs="http://www.w3.org/2001/XMLSchema" xmlns:p="http://schemas.microsoft.com/office/2006/metadata/properties" xmlns:ns2="908510cd-1d82-4074-bcd7-84e2536b8156" xmlns:ns3="ed7b93c3-5203-4232-848e-f0e3309f063d" targetNamespace="http://schemas.microsoft.com/office/2006/metadata/properties" ma:root="true" ma:fieldsID="1fba6074424498f9d3327b40a95a4cf3" ns2:_="" ns3:_="">
    <xsd:import namespace="908510cd-1d82-4074-bcd7-84e2536b8156"/>
    <xsd:import namespace="ed7b93c3-5203-4232-848e-f0e3309f06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510cd-1d82-4074-bcd7-84e2536b8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b93c3-5203-4232-848e-f0e3309f063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2652C3-9BF2-4D53-90B6-B8331E80058F}"/>
</file>

<file path=customXml/itemProps2.xml><?xml version="1.0" encoding="utf-8"?>
<ds:datastoreItem xmlns:ds="http://schemas.openxmlformats.org/officeDocument/2006/customXml" ds:itemID="{9F74839C-EF5D-4038-9E46-5C477805F3A0}"/>
</file>

<file path=customXml/itemProps3.xml><?xml version="1.0" encoding="utf-8"?>
<ds:datastoreItem xmlns:ds="http://schemas.openxmlformats.org/officeDocument/2006/customXml" ds:itemID="{E19063EA-BE33-4018-B71C-E271EAEF6D37}"/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425</Words>
  <Application>Microsoft Office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Raleway</vt:lpstr>
      <vt:lpstr>Karla</vt:lpstr>
      <vt:lpstr>Escalus template</vt:lpstr>
      <vt:lpstr>RWD Day2 presented by: Asmaa Ahmed</vt:lpstr>
      <vt:lpstr>Grid-View</vt:lpstr>
      <vt:lpstr>CSS pre-processors</vt:lpstr>
      <vt:lpstr>CSS pre-processors</vt:lpstr>
      <vt:lpstr>Sass Introduction</vt:lpstr>
      <vt:lpstr>Why Use Sass?</vt:lpstr>
      <vt:lpstr>How Does Sass Work?</vt:lpstr>
      <vt:lpstr>System Requirements for Sass</vt:lpstr>
      <vt:lpstr>Sass Installation</vt:lpstr>
      <vt:lpstr>Sass Variables</vt:lpstr>
      <vt:lpstr>Sass Variables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Guards</dc:title>
  <cp:lastModifiedBy>201129650520</cp:lastModifiedBy>
  <cp:revision>411</cp:revision>
  <dcterms:modified xsi:type="dcterms:W3CDTF">2021-06-26T21:44:53Z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0x010100A642D2C694801A4DB6AD919F0672F9F8</vt:lpwstr>
  </property>
</Properties>
</file>