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6" r:id="rId2"/>
    <p:sldId id="267" r:id="rId3"/>
    <p:sldId id="268" r:id="rId4"/>
    <p:sldId id="257" r:id="rId5"/>
    <p:sldId id="269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5C7-E8DE-29FF-3A79-C018FECC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C8008-0C2E-519C-DC32-87FBF731D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95F4-9714-F267-7FDE-41073192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3F4E-42D9-9B20-B13D-DAA934C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B02-5EA9-5F03-CE3D-FDABDE3B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726-EFED-9248-C3A4-6983731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66CA-62AC-9FD8-38B3-712B4A55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030-2DE8-D414-8016-7D99A17C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8748-2A99-BD52-96ED-8674EE7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C49D-C0A2-D7E8-6B8C-3ADB594A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CA2C2-36E1-331B-E6ED-9C48DE64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81AA-31E8-752F-8A47-1CA28862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0214-C200-527D-3680-84BF985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8EF4-652F-7FF5-ECE4-9108872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30C8-E374-8B08-BF1F-3863345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8274-D15D-FE84-2E1A-662C3414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1C3E-3BF1-8197-F3ED-603C43AB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9E67-6CAB-1855-B2FE-59A0B503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A3A8-3198-4613-F2DD-5605A4FD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09AF-3447-6C25-4DF3-A8A5CCA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AAA-7941-BB78-6C9F-0BB1A3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7835-54CF-C5F1-3FCC-BF2D16BD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1548-26C1-C93C-2F68-9405C93B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D8E0-024A-B79E-F5E5-484B5105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41A0-D97D-0400-CB6B-3B4FACE9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503-FB11-1567-582F-D181FE1A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D39E-7EB6-AE31-5AAB-B602F8D9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5E6A-6C31-9A23-5720-CB5648B2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1364-AAA5-7D41-732B-ECF53EB0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8B74E-5A59-6187-4F3E-9BCA412F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1DE3-F24E-CF38-4E32-FC646CE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2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3854-0800-589F-71F9-BE4DFC62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FEBE-D842-5395-FF99-F637033E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0FEE9-A007-EA4B-E5DC-87198D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18E02-4DD8-7F94-3EB8-0E45B769F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5F64D-7F24-93D7-4084-F009FACA8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2B83-E36D-ACE9-F430-B245295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646A-FACB-8B0E-3F1F-F1BCFA3D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54021-6EB6-5816-C56B-8E11E157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9C5A-36E4-5F89-5CFA-C47F8F54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18EB-3D1F-15C2-B4E1-F46C634F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1EAFA-A88A-FA80-820E-777A211E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E2B3-4A5D-42B5-CE25-E897D59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05F78-5E3A-C817-B89F-215AD5F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886A-953D-151A-28BE-DFAAB218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E5E0-665D-222A-6803-F0BE58BD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8D3-5291-6245-C761-2CCEF12E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9F8B-A5C6-CD8D-4A34-27ACF495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900BD-0F4C-CEC6-33B8-98BD60A7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1049-F2C9-B968-DEA9-B980FBA7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F8B3-C45A-9515-6D5D-E692D32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BB9-F6B5-D37A-BD8E-5B0AA48D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C2A8-8698-04F6-9A76-B7E5D01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CF933-447D-1313-99E0-5125DB533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04B6-DAFB-DF58-EE2F-77FD078C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71A8-69AF-FCA3-DAA4-AFD11493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2DF7-9A7F-B9A6-3528-B3010546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845F-AD5E-0E55-6745-03A637EA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5BC37-B7FF-CA94-0880-2B93A4F5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6DF6-E833-2CD8-D19E-544AF022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B38B-60E8-0284-5BCA-22AB4D42E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1491-F4FD-4A0E-906A-9D9A4158280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A643-8A49-E6AB-E92E-08E65AA4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F3A7-10E3-2CE9-BE0C-29845CA4B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ED19-2E76-43EB-996B-E55ECF0FF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858" y="242969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Information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835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9"/>
            <a:ext cx="10515600" cy="4509864"/>
          </a:xfrm>
        </p:spPr>
        <p:txBody>
          <a:bodyPr>
            <a:normAutofit/>
          </a:bodyPr>
          <a:lstStyle/>
          <a:p>
            <a:r>
              <a:rPr lang="en-US" dirty="0"/>
              <a:t>Box 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Identify any data points beyond the whiskers of the box plot. These points are considered outliers and may be indicative of anomalies or extreme values in the dataset.</a:t>
            </a:r>
          </a:p>
        </p:txBody>
      </p:sp>
      <p:pic>
        <p:nvPicPr>
          <p:cNvPr id="6" name="Picture 5" descr="A rectangular object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5D8E90CB-A1C6-B77D-E702-DFEB5439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49" y="2163710"/>
            <a:ext cx="9424501" cy="24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9"/>
            <a:ext cx="10515600" cy="4509864"/>
          </a:xfrm>
        </p:spPr>
        <p:txBody>
          <a:bodyPr>
            <a:normAutofit/>
          </a:bodyPr>
          <a:lstStyle/>
          <a:p>
            <a:r>
              <a:rPr lang="en-US" dirty="0"/>
              <a:t>Histogram: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understand the overall pattern of the data. Consider the shape, central tendency, and spread collectively.</a:t>
            </a:r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03C7DAE9-3531-8030-2593-ED3CCDBC1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"/>
          <a:stretch/>
        </p:blipFill>
        <p:spPr>
          <a:xfrm>
            <a:off x="1148192" y="2159682"/>
            <a:ext cx="10084379" cy="2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9"/>
            <a:ext cx="10515600" cy="4509864"/>
          </a:xfrm>
        </p:spPr>
        <p:txBody>
          <a:bodyPr>
            <a:normAutofit/>
          </a:bodyPr>
          <a:lstStyle/>
          <a:p>
            <a:r>
              <a:rPr lang="en-US" dirty="0"/>
              <a:t>Violin 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If the plot includes multiple violins side by side, it allows for easy comparison between different groups or categories.</a:t>
            </a:r>
          </a:p>
        </p:txBody>
      </p:sp>
      <p:pic>
        <p:nvPicPr>
          <p:cNvPr id="6" name="Picture 5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5C9972F5-409B-8809-40C7-B0060589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2193940"/>
            <a:ext cx="9591675" cy="23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9"/>
            <a:ext cx="10515600" cy="4509864"/>
          </a:xfrm>
        </p:spPr>
        <p:txBody>
          <a:bodyPr>
            <a:normAutofit/>
          </a:bodyPr>
          <a:lstStyle/>
          <a:p>
            <a:r>
              <a:rPr lang="en-US" dirty="0"/>
              <a:t>Density 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Identify the peak or peaks of the density curve. The mode represents the point(s) of maximum probability density and can provide insights into the central tendency of the data.</a:t>
            </a:r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6ABEFFB7-0C48-61E3-E987-CEABEA48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129090"/>
            <a:ext cx="9525000" cy="23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1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Shiny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implement a shiny app with this features: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Drop down list have categories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List of check boxes that show or hide the plots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Radio button to choose if it cumulative or daily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Date range selector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Check box for enable or disable dark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Have tooltips of each plot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Instructions how to use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808170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EG" dirty="0"/>
              <a:t>احمد صلاح محمد طه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dirty="0"/>
              <a:t>احمد محسن محمد حسين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dirty="0"/>
              <a:t>احمد محمد </a:t>
            </a:r>
            <a:r>
              <a:rPr lang="ar-EG" dirty="0" err="1"/>
              <a:t>ابوعمره</a:t>
            </a:r>
            <a:r>
              <a:rPr lang="ar-EG" dirty="0"/>
              <a:t> علي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dirty="0"/>
              <a:t>احمد ضياء الدين فتحي عبد العليم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EG" dirty="0"/>
              <a:t>احمد سيد عبد النبي</a:t>
            </a:r>
          </a:p>
          <a:p>
            <a:pPr marL="0" indent="0" algn="l" rtl="1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864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Description 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provides a valuable snapshot of fuel economy in American cars from the 1970s. It could be used to study a variety of factors that affect fuel economy, such as engine size, weight, and horsepower.</a:t>
            </a:r>
          </a:p>
          <a:p>
            <a:r>
              <a:rPr lang="en-US" dirty="0"/>
              <a:t>It has 9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Preprocessing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missing values</a:t>
            </a:r>
          </a:p>
          <a:p>
            <a:r>
              <a:rPr lang="en-US" dirty="0"/>
              <a:t>remove duplicate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014A0-F359-1DC2-0D8D-FDED2B57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4" y="3269079"/>
            <a:ext cx="3872205" cy="7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73A2A-A181-4713-CDCE-72BB8A83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2" y="2689550"/>
            <a:ext cx="11775536" cy="1247284"/>
          </a:xfrm>
        </p:spPr>
      </p:pic>
    </p:spTree>
    <p:extLst>
      <p:ext uri="{BB962C8B-B14F-4D97-AF65-F5344CB8AC3E}">
        <p14:creationId xmlns:p14="http://schemas.microsoft.com/office/powerpoint/2010/main" val="84887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visualize several plots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scatter 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 chart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line chart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box 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Histogram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violin 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density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9"/>
            <a:ext cx="10515600" cy="4509864"/>
          </a:xfrm>
        </p:spPr>
        <p:txBody>
          <a:bodyPr>
            <a:normAutofit/>
          </a:bodyPr>
          <a:lstStyle/>
          <a:p>
            <a:r>
              <a:rPr lang="en-US" dirty="0"/>
              <a:t>Scatter plot: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Observation: </a:t>
            </a:r>
          </a:p>
          <a:p>
            <a:pPr lvl="2"/>
            <a:r>
              <a:rPr lang="en-US" dirty="0"/>
              <a:t>Observe the density of points in specific regions of the scatter plot. Higher point density may indicate areas of particular interest or significance.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FCDB753-38D8-9F0A-A434-CA58AA7BC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"/>
          <a:stretch/>
        </p:blipFill>
        <p:spPr>
          <a:xfrm>
            <a:off x="3025466" y="1564462"/>
            <a:ext cx="8328334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5251902"/>
          </a:xfrm>
        </p:spPr>
        <p:txBody>
          <a:bodyPr>
            <a:normAutofit/>
          </a:bodyPr>
          <a:lstStyle/>
          <a:p>
            <a:r>
              <a:rPr lang="en-US" dirty="0"/>
              <a:t>Bar chart: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For vertical bars, determine whether increasing values are represented by upward or downward bars. For horizontal bars, ascertain whether values increase from left to right or vice versa.</a:t>
            </a:r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1B030BE-D1CF-CC3C-5054-536F869A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16" y="1563267"/>
            <a:ext cx="9109088" cy="23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Interactive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098"/>
            <a:ext cx="10515600" cy="4575081"/>
          </a:xfrm>
        </p:spPr>
        <p:txBody>
          <a:bodyPr>
            <a:normAutofit/>
          </a:bodyPr>
          <a:lstStyle/>
          <a:p>
            <a:r>
              <a:rPr lang="en-US" dirty="0"/>
              <a:t>Line chart: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Observation:</a:t>
            </a:r>
          </a:p>
          <a:p>
            <a:pPr lvl="2"/>
            <a:r>
              <a:rPr lang="en-US" dirty="0"/>
              <a:t>a graphical representation of data that uses a series of points connected by straight lines to show the trend or pattern over a specified interval. The main observation in a line chart is typically the overall trend or pattern of the data points. </a:t>
            </a:r>
          </a:p>
        </p:txBody>
      </p:sp>
      <p:pic>
        <p:nvPicPr>
          <p:cNvPr id="6" name="Picture 5" descr="A graph with a grid&#10;&#10;Description automatically generated with medium confidence">
            <a:extLst>
              <a:ext uri="{FF2B5EF4-FFF2-40B4-BE49-F238E27FC236}">
                <a16:creationId xmlns:a16="http://schemas.microsoft.com/office/drawing/2014/main" id="{203D7867-2280-1FD1-1166-0470C3FA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3" y="2272868"/>
            <a:ext cx="8679413" cy="20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413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Our team</vt:lpstr>
      <vt:lpstr>Description on dataset</vt:lpstr>
      <vt:lpstr>Preprocessing and cleaning data</vt:lpstr>
      <vt:lpstr>Statistics</vt:lpstr>
      <vt:lpstr>Interactive Plots</vt:lpstr>
      <vt:lpstr>Interactive Plots</vt:lpstr>
      <vt:lpstr>Interactive Plots</vt:lpstr>
      <vt:lpstr>Interactive Plots</vt:lpstr>
      <vt:lpstr>Interactive Plots</vt:lpstr>
      <vt:lpstr>Interactive Plots</vt:lpstr>
      <vt:lpstr>Interactive Plots</vt:lpstr>
      <vt:lpstr>Interactive Plots</vt:lpstr>
      <vt:lpstr>Shiny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on dataset</dc:title>
  <dc:creator>DELL</dc:creator>
  <cp:lastModifiedBy>احمد صلاح محمد طه</cp:lastModifiedBy>
  <cp:revision>11</cp:revision>
  <dcterms:created xsi:type="dcterms:W3CDTF">2023-12-15T18:22:31Z</dcterms:created>
  <dcterms:modified xsi:type="dcterms:W3CDTF">2023-12-16T13:06:40Z</dcterms:modified>
</cp:coreProperties>
</file>