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D63168-CDF6-45F6-A8B7-580243D966F1}" type="doc">
      <dgm:prSet loTypeId="urn:microsoft.com/office/officeart/2008/layout/AlternatingHexagons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9EA06AA-D8EF-4ED4-B931-1F4621079051}">
      <dgm:prSet phldrT="[Text]"/>
      <dgm:spPr/>
      <dgm:t>
        <a:bodyPr/>
        <a:lstStyle/>
        <a:p>
          <a:r>
            <a:rPr lang="en-US" dirty="0" smtClean="0"/>
            <a:t>Phase1</a:t>
          </a:r>
          <a:endParaRPr lang="en-US" dirty="0"/>
        </a:p>
      </dgm:t>
    </dgm:pt>
    <dgm:pt modelId="{3FF0C3E9-6D14-486C-818B-DA88EFCD47B9}" type="parTrans" cxnId="{FC243FBE-9B99-4A96-8917-1ED58AFF15D2}">
      <dgm:prSet/>
      <dgm:spPr/>
      <dgm:t>
        <a:bodyPr/>
        <a:lstStyle/>
        <a:p>
          <a:endParaRPr lang="en-US"/>
        </a:p>
      </dgm:t>
    </dgm:pt>
    <dgm:pt modelId="{6CFDC02C-BED0-4702-8C48-1249F6E1915C}" type="sibTrans" cxnId="{FC243FBE-9B99-4A96-8917-1ED58AFF15D2}">
      <dgm:prSet/>
      <dgm:spPr/>
      <dgm:t>
        <a:bodyPr/>
        <a:lstStyle/>
        <a:p>
          <a:endParaRPr lang="en-US"/>
        </a:p>
      </dgm:t>
    </dgm:pt>
    <dgm:pt modelId="{D740B179-6D86-4AB4-89B2-3D08C8E563B9}">
      <dgm:prSet phldrT="[Text]"/>
      <dgm:spPr/>
      <dgm:t>
        <a:bodyPr/>
        <a:lstStyle/>
        <a:p>
          <a:r>
            <a:rPr lang="en-US" dirty="0" smtClean="0"/>
            <a:t>Phase2</a:t>
          </a:r>
          <a:endParaRPr lang="en-US" dirty="0"/>
        </a:p>
      </dgm:t>
    </dgm:pt>
    <dgm:pt modelId="{9C202A16-8975-4514-B937-AA9E001D85D9}" type="parTrans" cxnId="{B66A1053-9232-48C4-81DC-95C5B4076AA9}">
      <dgm:prSet/>
      <dgm:spPr/>
      <dgm:t>
        <a:bodyPr/>
        <a:lstStyle/>
        <a:p>
          <a:endParaRPr lang="en-US"/>
        </a:p>
      </dgm:t>
    </dgm:pt>
    <dgm:pt modelId="{93BE9AEE-A805-4063-9AF8-76E6298F41E2}" type="sibTrans" cxnId="{B66A1053-9232-48C4-81DC-95C5B4076AA9}">
      <dgm:prSet/>
      <dgm:spPr/>
      <dgm:t>
        <a:bodyPr/>
        <a:lstStyle/>
        <a:p>
          <a:endParaRPr lang="en-US"/>
        </a:p>
      </dgm:t>
    </dgm:pt>
    <dgm:pt modelId="{3F74AD45-0B77-4ABC-817A-C42385F1E705}">
      <dgm:prSet phldrT="[Text]"/>
      <dgm:spPr/>
      <dgm:t>
        <a:bodyPr/>
        <a:lstStyle/>
        <a:p>
          <a:r>
            <a:rPr lang="en-US" dirty="0" smtClean="0"/>
            <a:t>Phase3</a:t>
          </a:r>
        </a:p>
      </dgm:t>
    </dgm:pt>
    <dgm:pt modelId="{3EFD3371-E8D2-4231-AB79-625805088C69}" type="parTrans" cxnId="{94B4B57E-E02A-4040-8352-CAFE43B60697}">
      <dgm:prSet/>
      <dgm:spPr/>
      <dgm:t>
        <a:bodyPr/>
        <a:lstStyle/>
        <a:p>
          <a:endParaRPr lang="en-US"/>
        </a:p>
      </dgm:t>
    </dgm:pt>
    <dgm:pt modelId="{8C734AB8-6E9D-4B12-B03F-9B5A93D89845}" type="sibTrans" cxnId="{94B4B57E-E02A-4040-8352-CAFE43B60697}">
      <dgm:prSet/>
      <dgm:spPr/>
      <dgm:t>
        <a:bodyPr/>
        <a:lstStyle/>
        <a:p>
          <a:endParaRPr lang="en-US"/>
        </a:p>
      </dgm:t>
    </dgm:pt>
    <dgm:pt modelId="{E39BE8D0-DD69-438F-82FB-7417793351A1}" type="pres">
      <dgm:prSet presAssocID="{AFD63168-CDF6-45F6-A8B7-580243D966F1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DECCDAF-B6A9-44CC-9B4D-3658CBFA0D29}" type="pres">
      <dgm:prSet presAssocID="{E9EA06AA-D8EF-4ED4-B931-1F4621079051}" presName="composite" presStyleCnt="0"/>
      <dgm:spPr/>
    </dgm:pt>
    <dgm:pt modelId="{3D93E459-5C26-49A2-B85E-FA76843BDEF7}" type="pres">
      <dgm:prSet presAssocID="{E9EA06AA-D8EF-4ED4-B931-1F4621079051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516BAE-940C-4263-9641-B54BBCEC7A9B}" type="pres">
      <dgm:prSet presAssocID="{E9EA06AA-D8EF-4ED4-B931-1F4621079051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B1B1AF-86F2-4159-BAF5-CC7133227ACC}" type="pres">
      <dgm:prSet presAssocID="{E9EA06AA-D8EF-4ED4-B931-1F4621079051}" presName="BalanceSpacing" presStyleCnt="0"/>
      <dgm:spPr/>
    </dgm:pt>
    <dgm:pt modelId="{95078CE1-6F70-4278-AD14-E6C401DC421C}" type="pres">
      <dgm:prSet presAssocID="{E9EA06AA-D8EF-4ED4-B931-1F4621079051}" presName="BalanceSpacing1" presStyleCnt="0"/>
      <dgm:spPr/>
    </dgm:pt>
    <dgm:pt modelId="{2F600945-6F17-414A-B368-0F1F4FA45049}" type="pres">
      <dgm:prSet presAssocID="{6CFDC02C-BED0-4702-8C48-1249F6E1915C}" presName="Accent1Text" presStyleLbl="node1" presStyleIdx="1" presStyleCnt="6"/>
      <dgm:spPr/>
      <dgm:t>
        <a:bodyPr/>
        <a:lstStyle/>
        <a:p>
          <a:endParaRPr lang="en-US"/>
        </a:p>
      </dgm:t>
    </dgm:pt>
    <dgm:pt modelId="{1E1ADB01-2204-4F1B-9080-A5FDD8FAC28E}" type="pres">
      <dgm:prSet presAssocID="{6CFDC02C-BED0-4702-8C48-1249F6E1915C}" presName="spaceBetweenRectangles" presStyleCnt="0"/>
      <dgm:spPr/>
    </dgm:pt>
    <dgm:pt modelId="{93F90F00-CC03-4687-A0BB-162EAF8EC51B}" type="pres">
      <dgm:prSet presAssocID="{D740B179-6D86-4AB4-89B2-3D08C8E563B9}" presName="composite" presStyleCnt="0"/>
      <dgm:spPr/>
    </dgm:pt>
    <dgm:pt modelId="{BA76C5E1-19B2-482F-B654-1EAD46A72B78}" type="pres">
      <dgm:prSet presAssocID="{D740B179-6D86-4AB4-89B2-3D08C8E563B9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F055C-9B4E-48D1-A08A-A0028ECAEB63}" type="pres">
      <dgm:prSet presAssocID="{D740B179-6D86-4AB4-89B2-3D08C8E563B9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6C6E2-4F03-4D6C-B4F8-E0694E71F4D8}" type="pres">
      <dgm:prSet presAssocID="{D740B179-6D86-4AB4-89B2-3D08C8E563B9}" presName="BalanceSpacing" presStyleCnt="0"/>
      <dgm:spPr/>
    </dgm:pt>
    <dgm:pt modelId="{3D5638B1-8E10-4D78-A46A-3E9B8DBB864C}" type="pres">
      <dgm:prSet presAssocID="{D740B179-6D86-4AB4-89B2-3D08C8E563B9}" presName="BalanceSpacing1" presStyleCnt="0"/>
      <dgm:spPr/>
    </dgm:pt>
    <dgm:pt modelId="{BA5385E1-6344-4BE3-BBB8-A0526EB69D38}" type="pres">
      <dgm:prSet presAssocID="{93BE9AEE-A805-4063-9AF8-76E6298F41E2}" presName="Accent1Text" presStyleLbl="node1" presStyleIdx="3" presStyleCnt="6"/>
      <dgm:spPr/>
      <dgm:t>
        <a:bodyPr/>
        <a:lstStyle/>
        <a:p>
          <a:endParaRPr lang="en-US"/>
        </a:p>
      </dgm:t>
    </dgm:pt>
    <dgm:pt modelId="{D0D8A7A5-6615-433E-913D-F921906A3DBE}" type="pres">
      <dgm:prSet presAssocID="{93BE9AEE-A805-4063-9AF8-76E6298F41E2}" presName="spaceBetweenRectangles" presStyleCnt="0"/>
      <dgm:spPr/>
    </dgm:pt>
    <dgm:pt modelId="{14F6AEE5-0E74-49BD-B2BD-4A8A7F8D874B}" type="pres">
      <dgm:prSet presAssocID="{3F74AD45-0B77-4ABC-817A-C42385F1E705}" presName="composite" presStyleCnt="0"/>
      <dgm:spPr/>
    </dgm:pt>
    <dgm:pt modelId="{E83997E9-8FF3-4223-8EE7-D74B49E5AE29}" type="pres">
      <dgm:prSet presAssocID="{3F74AD45-0B77-4ABC-817A-C42385F1E705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834BC7-BCCE-4ECA-9C58-64CC2BD757AB}" type="pres">
      <dgm:prSet presAssocID="{3F74AD45-0B77-4ABC-817A-C42385F1E705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D389CB-357B-43A7-8AA9-D695BF54F969}" type="pres">
      <dgm:prSet presAssocID="{3F74AD45-0B77-4ABC-817A-C42385F1E705}" presName="BalanceSpacing" presStyleCnt="0"/>
      <dgm:spPr/>
    </dgm:pt>
    <dgm:pt modelId="{22CB59DD-3C5D-4CAD-B26C-BF5B11AB73D3}" type="pres">
      <dgm:prSet presAssocID="{3F74AD45-0B77-4ABC-817A-C42385F1E705}" presName="BalanceSpacing1" presStyleCnt="0"/>
      <dgm:spPr/>
    </dgm:pt>
    <dgm:pt modelId="{747FB1C8-F496-4A38-992D-38464B726526}" type="pres">
      <dgm:prSet presAssocID="{8C734AB8-6E9D-4B12-B03F-9B5A93D89845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1628E150-845B-4E5F-B06C-EC637F9F09CE}" type="presOf" srcId="{E9EA06AA-D8EF-4ED4-B931-1F4621079051}" destId="{3D93E459-5C26-49A2-B85E-FA76843BDEF7}" srcOrd="0" destOrd="0" presId="urn:microsoft.com/office/officeart/2008/layout/AlternatingHexagons"/>
    <dgm:cxn modelId="{5486A6D7-2337-4A67-BB70-F79823193254}" type="presOf" srcId="{8C734AB8-6E9D-4B12-B03F-9B5A93D89845}" destId="{747FB1C8-F496-4A38-992D-38464B726526}" srcOrd="0" destOrd="0" presId="urn:microsoft.com/office/officeart/2008/layout/AlternatingHexagons"/>
    <dgm:cxn modelId="{B66A1053-9232-48C4-81DC-95C5B4076AA9}" srcId="{AFD63168-CDF6-45F6-A8B7-580243D966F1}" destId="{D740B179-6D86-4AB4-89B2-3D08C8E563B9}" srcOrd="1" destOrd="0" parTransId="{9C202A16-8975-4514-B937-AA9E001D85D9}" sibTransId="{93BE9AEE-A805-4063-9AF8-76E6298F41E2}"/>
    <dgm:cxn modelId="{45EE305D-3936-476A-9F38-BBA43011D548}" type="presOf" srcId="{93BE9AEE-A805-4063-9AF8-76E6298F41E2}" destId="{BA5385E1-6344-4BE3-BBB8-A0526EB69D38}" srcOrd="0" destOrd="0" presId="urn:microsoft.com/office/officeart/2008/layout/AlternatingHexagons"/>
    <dgm:cxn modelId="{375075EC-A379-4011-9EC2-F88BC313C711}" type="presOf" srcId="{6CFDC02C-BED0-4702-8C48-1249F6E1915C}" destId="{2F600945-6F17-414A-B368-0F1F4FA45049}" srcOrd="0" destOrd="0" presId="urn:microsoft.com/office/officeart/2008/layout/AlternatingHexagons"/>
    <dgm:cxn modelId="{67BED522-AAE6-4B00-A3F1-A3B0421BBA26}" type="presOf" srcId="{AFD63168-CDF6-45F6-A8B7-580243D966F1}" destId="{E39BE8D0-DD69-438F-82FB-7417793351A1}" srcOrd="0" destOrd="0" presId="urn:microsoft.com/office/officeart/2008/layout/AlternatingHexagons"/>
    <dgm:cxn modelId="{CB017AD3-108C-4AF5-8EDF-23566B94D408}" type="presOf" srcId="{3F74AD45-0B77-4ABC-817A-C42385F1E705}" destId="{E83997E9-8FF3-4223-8EE7-D74B49E5AE29}" srcOrd="0" destOrd="0" presId="urn:microsoft.com/office/officeart/2008/layout/AlternatingHexagons"/>
    <dgm:cxn modelId="{94B4B57E-E02A-4040-8352-CAFE43B60697}" srcId="{AFD63168-CDF6-45F6-A8B7-580243D966F1}" destId="{3F74AD45-0B77-4ABC-817A-C42385F1E705}" srcOrd="2" destOrd="0" parTransId="{3EFD3371-E8D2-4231-AB79-625805088C69}" sibTransId="{8C734AB8-6E9D-4B12-B03F-9B5A93D89845}"/>
    <dgm:cxn modelId="{8B5D3DA3-39FA-4B7C-8E97-B8823F3E7920}" type="presOf" srcId="{D740B179-6D86-4AB4-89B2-3D08C8E563B9}" destId="{BA76C5E1-19B2-482F-B654-1EAD46A72B78}" srcOrd="0" destOrd="0" presId="urn:microsoft.com/office/officeart/2008/layout/AlternatingHexagons"/>
    <dgm:cxn modelId="{FC243FBE-9B99-4A96-8917-1ED58AFF15D2}" srcId="{AFD63168-CDF6-45F6-A8B7-580243D966F1}" destId="{E9EA06AA-D8EF-4ED4-B931-1F4621079051}" srcOrd="0" destOrd="0" parTransId="{3FF0C3E9-6D14-486C-818B-DA88EFCD47B9}" sibTransId="{6CFDC02C-BED0-4702-8C48-1249F6E1915C}"/>
    <dgm:cxn modelId="{8C205637-B122-44CC-8079-C5D58A97706A}" type="presParOf" srcId="{E39BE8D0-DD69-438F-82FB-7417793351A1}" destId="{1DECCDAF-B6A9-44CC-9B4D-3658CBFA0D29}" srcOrd="0" destOrd="0" presId="urn:microsoft.com/office/officeart/2008/layout/AlternatingHexagons"/>
    <dgm:cxn modelId="{AF9AE142-6392-4D7E-AD0E-EFC8A9B85AC2}" type="presParOf" srcId="{1DECCDAF-B6A9-44CC-9B4D-3658CBFA0D29}" destId="{3D93E459-5C26-49A2-B85E-FA76843BDEF7}" srcOrd="0" destOrd="0" presId="urn:microsoft.com/office/officeart/2008/layout/AlternatingHexagons"/>
    <dgm:cxn modelId="{8EA73657-F34E-41B3-9107-B0EE4917F5AE}" type="presParOf" srcId="{1DECCDAF-B6A9-44CC-9B4D-3658CBFA0D29}" destId="{B5516BAE-940C-4263-9641-B54BBCEC7A9B}" srcOrd="1" destOrd="0" presId="urn:microsoft.com/office/officeart/2008/layout/AlternatingHexagons"/>
    <dgm:cxn modelId="{B15B0A38-E652-4097-A0BA-FC8C7BEC9778}" type="presParOf" srcId="{1DECCDAF-B6A9-44CC-9B4D-3658CBFA0D29}" destId="{C4B1B1AF-86F2-4159-BAF5-CC7133227ACC}" srcOrd="2" destOrd="0" presId="urn:microsoft.com/office/officeart/2008/layout/AlternatingHexagons"/>
    <dgm:cxn modelId="{3924416B-BC64-4CFC-AF13-BCCCEDEA7E9E}" type="presParOf" srcId="{1DECCDAF-B6A9-44CC-9B4D-3658CBFA0D29}" destId="{95078CE1-6F70-4278-AD14-E6C401DC421C}" srcOrd="3" destOrd="0" presId="urn:microsoft.com/office/officeart/2008/layout/AlternatingHexagons"/>
    <dgm:cxn modelId="{3F3F3D15-49C2-4CBA-8D77-4065FB356FCD}" type="presParOf" srcId="{1DECCDAF-B6A9-44CC-9B4D-3658CBFA0D29}" destId="{2F600945-6F17-414A-B368-0F1F4FA45049}" srcOrd="4" destOrd="0" presId="urn:microsoft.com/office/officeart/2008/layout/AlternatingHexagons"/>
    <dgm:cxn modelId="{C78267E3-EECA-4419-9929-69F081402782}" type="presParOf" srcId="{E39BE8D0-DD69-438F-82FB-7417793351A1}" destId="{1E1ADB01-2204-4F1B-9080-A5FDD8FAC28E}" srcOrd="1" destOrd="0" presId="urn:microsoft.com/office/officeart/2008/layout/AlternatingHexagons"/>
    <dgm:cxn modelId="{9A0C9E86-D62D-45BD-96E7-373E31A5DA24}" type="presParOf" srcId="{E39BE8D0-DD69-438F-82FB-7417793351A1}" destId="{93F90F00-CC03-4687-A0BB-162EAF8EC51B}" srcOrd="2" destOrd="0" presId="urn:microsoft.com/office/officeart/2008/layout/AlternatingHexagons"/>
    <dgm:cxn modelId="{F9F27F17-09B7-4304-8F51-EBB203B842C8}" type="presParOf" srcId="{93F90F00-CC03-4687-A0BB-162EAF8EC51B}" destId="{BA76C5E1-19B2-482F-B654-1EAD46A72B78}" srcOrd="0" destOrd="0" presId="urn:microsoft.com/office/officeart/2008/layout/AlternatingHexagons"/>
    <dgm:cxn modelId="{F7DC6D27-BD9E-4258-AE01-CA77BBD2E8CB}" type="presParOf" srcId="{93F90F00-CC03-4687-A0BB-162EAF8EC51B}" destId="{EC8F055C-9B4E-48D1-A08A-A0028ECAEB63}" srcOrd="1" destOrd="0" presId="urn:microsoft.com/office/officeart/2008/layout/AlternatingHexagons"/>
    <dgm:cxn modelId="{FA9B7551-A392-4FAC-8B1E-77D0A98DCA95}" type="presParOf" srcId="{93F90F00-CC03-4687-A0BB-162EAF8EC51B}" destId="{C236C6E2-4F03-4D6C-B4F8-E0694E71F4D8}" srcOrd="2" destOrd="0" presId="urn:microsoft.com/office/officeart/2008/layout/AlternatingHexagons"/>
    <dgm:cxn modelId="{CF7856F5-1259-4246-930E-F4C339DE5064}" type="presParOf" srcId="{93F90F00-CC03-4687-A0BB-162EAF8EC51B}" destId="{3D5638B1-8E10-4D78-A46A-3E9B8DBB864C}" srcOrd="3" destOrd="0" presId="urn:microsoft.com/office/officeart/2008/layout/AlternatingHexagons"/>
    <dgm:cxn modelId="{2B5D1DA1-6096-4588-996D-7BE194C8ED12}" type="presParOf" srcId="{93F90F00-CC03-4687-A0BB-162EAF8EC51B}" destId="{BA5385E1-6344-4BE3-BBB8-A0526EB69D38}" srcOrd="4" destOrd="0" presId="urn:microsoft.com/office/officeart/2008/layout/AlternatingHexagons"/>
    <dgm:cxn modelId="{587CFFED-D56A-4E2B-A1D8-B0A0416230D9}" type="presParOf" srcId="{E39BE8D0-DD69-438F-82FB-7417793351A1}" destId="{D0D8A7A5-6615-433E-913D-F921906A3DBE}" srcOrd="3" destOrd="0" presId="urn:microsoft.com/office/officeart/2008/layout/AlternatingHexagons"/>
    <dgm:cxn modelId="{3FC6F4AC-5EEC-4CD0-BEA3-D9C91ED87D9D}" type="presParOf" srcId="{E39BE8D0-DD69-438F-82FB-7417793351A1}" destId="{14F6AEE5-0E74-49BD-B2BD-4A8A7F8D874B}" srcOrd="4" destOrd="0" presId="urn:microsoft.com/office/officeart/2008/layout/AlternatingHexagons"/>
    <dgm:cxn modelId="{18546688-5DAB-49C6-B5EA-981F8195C2A8}" type="presParOf" srcId="{14F6AEE5-0E74-49BD-B2BD-4A8A7F8D874B}" destId="{E83997E9-8FF3-4223-8EE7-D74B49E5AE29}" srcOrd="0" destOrd="0" presId="urn:microsoft.com/office/officeart/2008/layout/AlternatingHexagons"/>
    <dgm:cxn modelId="{2DD8197A-EC52-4B03-BCA0-BBB8F582B553}" type="presParOf" srcId="{14F6AEE5-0E74-49BD-B2BD-4A8A7F8D874B}" destId="{31834BC7-BCCE-4ECA-9C58-64CC2BD757AB}" srcOrd="1" destOrd="0" presId="urn:microsoft.com/office/officeart/2008/layout/AlternatingHexagons"/>
    <dgm:cxn modelId="{CAA42C9E-E3B8-4E21-BBF9-6DC8520629C4}" type="presParOf" srcId="{14F6AEE5-0E74-49BD-B2BD-4A8A7F8D874B}" destId="{D5D389CB-357B-43A7-8AA9-D695BF54F969}" srcOrd="2" destOrd="0" presId="urn:microsoft.com/office/officeart/2008/layout/AlternatingHexagons"/>
    <dgm:cxn modelId="{79D8B6DF-2D61-4BCF-84C2-DBFC8A30CD7F}" type="presParOf" srcId="{14F6AEE5-0E74-49BD-B2BD-4A8A7F8D874B}" destId="{22CB59DD-3C5D-4CAD-B26C-BF5B11AB73D3}" srcOrd="3" destOrd="0" presId="urn:microsoft.com/office/officeart/2008/layout/AlternatingHexagons"/>
    <dgm:cxn modelId="{6946B0D2-3B49-4143-B7AF-7C6956E8B561}" type="presParOf" srcId="{14F6AEE5-0E74-49BD-B2BD-4A8A7F8D874B}" destId="{747FB1C8-F496-4A38-992D-38464B72652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3E459-5C26-49A2-B85E-FA76843BDEF7}">
      <dsp:nvSpPr>
        <dsp:cNvPr id="0" name=""/>
        <dsp:cNvSpPr/>
      </dsp:nvSpPr>
      <dsp:spPr>
        <a:xfrm rot="5400000">
          <a:off x="2161253" y="267822"/>
          <a:ext cx="1419449" cy="123492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Phase1</a:t>
          </a:r>
          <a:endParaRPr lang="en-US" sz="1900" kern="1200" dirty="0"/>
        </a:p>
      </dsp:txBody>
      <dsp:txXfrm rot="-5400000">
        <a:off x="2445959" y="396757"/>
        <a:ext cx="850037" cy="977054"/>
      </dsp:txXfrm>
    </dsp:sp>
    <dsp:sp modelId="{B5516BAE-940C-4263-9641-B54BBCEC7A9B}">
      <dsp:nvSpPr>
        <dsp:cNvPr id="0" name=""/>
        <dsp:cNvSpPr/>
      </dsp:nvSpPr>
      <dsp:spPr>
        <a:xfrm>
          <a:off x="3525912" y="459448"/>
          <a:ext cx="1584105" cy="851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600945-6F17-414A-B368-0F1F4FA45049}">
      <dsp:nvSpPr>
        <dsp:cNvPr id="0" name=""/>
        <dsp:cNvSpPr/>
      </dsp:nvSpPr>
      <dsp:spPr>
        <a:xfrm rot="5400000">
          <a:off x="827539" y="267822"/>
          <a:ext cx="1419449" cy="123492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112245" y="396757"/>
        <a:ext cx="850037" cy="977054"/>
      </dsp:txXfrm>
    </dsp:sp>
    <dsp:sp modelId="{BA76C5E1-19B2-482F-B654-1EAD46A72B78}">
      <dsp:nvSpPr>
        <dsp:cNvPr id="0" name=""/>
        <dsp:cNvSpPr/>
      </dsp:nvSpPr>
      <dsp:spPr>
        <a:xfrm rot="5400000">
          <a:off x="1491841" y="1472651"/>
          <a:ext cx="1419449" cy="123492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Phase2</a:t>
          </a:r>
          <a:endParaRPr lang="en-US" sz="1900" kern="1200" dirty="0"/>
        </a:p>
      </dsp:txBody>
      <dsp:txXfrm rot="-5400000">
        <a:off x="1776547" y="1601586"/>
        <a:ext cx="850037" cy="977054"/>
      </dsp:txXfrm>
    </dsp:sp>
    <dsp:sp modelId="{EC8F055C-9B4E-48D1-A08A-A0028ECAEB63}">
      <dsp:nvSpPr>
        <dsp:cNvPr id="0" name=""/>
        <dsp:cNvSpPr/>
      </dsp:nvSpPr>
      <dsp:spPr>
        <a:xfrm>
          <a:off x="0" y="1664277"/>
          <a:ext cx="1533005" cy="851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5385E1-6344-4BE3-BBB8-A0526EB69D38}">
      <dsp:nvSpPr>
        <dsp:cNvPr id="0" name=""/>
        <dsp:cNvSpPr/>
      </dsp:nvSpPr>
      <dsp:spPr>
        <a:xfrm rot="5400000">
          <a:off x="2825556" y="1472651"/>
          <a:ext cx="1419449" cy="123492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110262" y="1601586"/>
        <a:ext cx="850037" cy="977054"/>
      </dsp:txXfrm>
    </dsp:sp>
    <dsp:sp modelId="{E83997E9-8FF3-4223-8EE7-D74B49E5AE29}">
      <dsp:nvSpPr>
        <dsp:cNvPr id="0" name=""/>
        <dsp:cNvSpPr/>
      </dsp:nvSpPr>
      <dsp:spPr>
        <a:xfrm rot="5400000">
          <a:off x="2161253" y="2677480"/>
          <a:ext cx="1419449" cy="123492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Phase3</a:t>
          </a:r>
        </a:p>
      </dsp:txBody>
      <dsp:txXfrm rot="-5400000">
        <a:off x="2445959" y="2806415"/>
        <a:ext cx="850037" cy="977054"/>
      </dsp:txXfrm>
    </dsp:sp>
    <dsp:sp modelId="{31834BC7-BCCE-4ECA-9C58-64CC2BD757AB}">
      <dsp:nvSpPr>
        <dsp:cNvPr id="0" name=""/>
        <dsp:cNvSpPr/>
      </dsp:nvSpPr>
      <dsp:spPr>
        <a:xfrm>
          <a:off x="3525912" y="2869105"/>
          <a:ext cx="1584105" cy="851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7FB1C8-F496-4A38-992D-38464B726526}">
      <dsp:nvSpPr>
        <dsp:cNvPr id="0" name=""/>
        <dsp:cNvSpPr/>
      </dsp:nvSpPr>
      <dsp:spPr>
        <a:xfrm rot="5400000">
          <a:off x="827539" y="2677480"/>
          <a:ext cx="1419449" cy="123492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112245" y="2806415"/>
        <a:ext cx="850037" cy="977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4082C-2A66-4976-A3ED-3A7153CE6CD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E3F3-54C8-4402-BF4B-8A586187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5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4082C-2A66-4976-A3ED-3A7153CE6CD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E3F3-54C8-4402-BF4B-8A586187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2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4082C-2A66-4976-A3ED-3A7153CE6CD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E3F3-54C8-4402-BF4B-8A586187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9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4082C-2A66-4976-A3ED-3A7153CE6CD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E3F3-54C8-4402-BF4B-8A586187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8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4082C-2A66-4976-A3ED-3A7153CE6CD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E3F3-54C8-4402-BF4B-8A586187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4082C-2A66-4976-A3ED-3A7153CE6CD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E3F3-54C8-4402-BF4B-8A586187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7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4082C-2A66-4976-A3ED-3A7153CE6CD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E3F3-54C8-4402-BF4B-8A586187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7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4082C-2A66-4976-A3ED-3A7153CE6CD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E3F3-54C8-4402-BF4B-8A586187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1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4082C-2A66-4976-A3ED-3A7153CE6CD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E3F3-54C8-4402-BF4B-8A586187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3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4082C-2A66-4976-A3ED-3A7153CE6CD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E3F3-54C8-4402-BF4B-8A586187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0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4082C-2A66-4976-A3ED-3A7153CE6CD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E3F3-54C8-4402-BF4B-8A586187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1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4082C-2A66-4976-A3ED-3A7153CE6CD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3E3F3-54C8-4402-BF4B-8A586187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7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latin typeface="Arial Black" panose="020B0A04020102020204" pitchFamily="34" charset="0"/>
              </a:rPr>
              <a:t>UDAPeople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Continuous Integration &amp; Continuous </a:t>
            </a:r>
            <a:r>
              <a:rPr lang="en-US" sz="3600" b="1" dirty="0" smtClean="0"/>
              <a:t>Delivery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7251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CI/CD ?</a:t>
            </a:r>
          </a:p>
          <a:p>
            <a:r>
              <a:rPr lang="en-US" dirty="0" smtClean="0"/>
              <a:t>CI/CD </a:t>
            </a:r>
            <a:r>
              <a:rPr lang="en-US" dirty="0"/>
              <a:t>Benefits </a:t>
            </a:r>
          </a:p>
        </p:txBody>
      </p:sp>
    </p:spTree>
    <p:extLst>
      <p:ext uri="{BB962C8B-B14F-4D97-AF65-F5344CB8AC3E}">
        <p14:creationId xmlns:p14="http://schemas.microsoft.com/office/powerpoint/2010/main" val="11654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CI/CD ?</a:t>
            </a:r>
            <a:endParaRPr lang="en-US" dirty="0"/>
          </a:p>
        </p:txBody>
      </p:sp>
      <p:pic>
        <p:nvPicPr>
          <p:cNvPr id="5122" name="Picture 2" descr="23 CI/CD Tools – journey of qual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273" y="1607127"/>
            <a:ext cx="9421091" cy="496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35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CI/CD Benefits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94745" cy="9268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Smaller Code Changes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80513125"/>
              </p:ext>
            </p:extLst>
          </p:nvPr>
        </p:nvGraphicFramePr>
        <p:xfrm>
          <a:off x="838200" y="2382982"/>
          <a:ext cx="5110018" cy="4180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735618" y="1825624"/>
            <a:ext cx="5294745" cy="926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Fault </a:t>
            </a:r>
            <a:r>
              <a:rPr lang="en-US" dirty="0"/>
              <a:t>Isolations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solated, fault, isolation icon - Download on Iconfind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618" y="2575357"/>
            <a:ext cx="3470564" cy="347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77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CI/CD Benefits (cont.)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94745" cy="9268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Faster Mean Time To Resolution (MTTR)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35618" y="1825624"/>
            <a:ext cx="5294745" cy="926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More Test Reliability</a:t>
            </a:r>
            <a:endParaRPr lang="en-US" dirty="0"/>
          </a:p>
        </p:txBody>
      </p:sp>
      <p:pic>
        <p:nvPicPr>
          <p:cNvPr id="2054" name="Picture 6" descr="Test Icon - Download in Line Sty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618" y="2499591"/>
            <a:ext cx="3938154" cy="393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Quick Installation - UVP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557" y="2960255"/>
            <a:ext cx="3483552" cy="348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2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CI/CD Benefits (cont.)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94745" cy="9268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Faster Release Rate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35618" y="1825624"/>
            <a:ext cx="5294745" cy="926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Customer Satisfaction</a:t>
            </a:r>
            <a:endParaRPr lang="en-US" dirty="0"/>
          </a:p>
        </p:txBody>
      </p:sp>
      <p:pic>
        <p:nvPicPr>
          <p:cNvPr id="3084" name="Picture 12" descr="Mobile payment - Free business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732" y="2652999"/>
            <a:ext cx="3631334" cy="363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Analytics, business plan, development plan, growth rate, marketing,  productivity icon - Download on Iconfi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05" y="2652999"/>
            <a:ext cx="3868447" cy="386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66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CI/CD Benefits (cont.)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94745" cy="9268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Reduce Costs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35618" y="1825624"/>
            <a:ext cx="5294745" cy="926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Increase Revenue</a:t>
            </a:r>
            <a:endParaRPr lang="en-US" dirty="0"/>
          </a:p>
        </p:txBody>
      </p:sp>
      <p:pic>
        <p:nvPicPr>
          <p:cNvPr id="4098" name="Picture 2" descr="Cost Reduction Icon Vector Symbol Image Isolated On White Background Stock  Illustration - Download Image Now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2487466"/>
            <a:ext cx="396240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Foreign Currency Icons - Download Free Vector Icons |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617" y="2643114"/>
            <a:ext cx="3664527" cy="366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93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62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UDAPeople</vt:lpstr>
      <vt:lpstr>Agenda</vt:lpstr>
      <vt:lpstr>What is CI/CD ?</vt:lpstr>
      <vt:lpstr>CI/CD Benefits </vt:lpstr>
      <vt:lpstr>CI/CD Benefits (cont.)</vt:lpstr>
      <vt:lpstr>CI/CD Benefits (cont.)</vt:lpstr>
      <vt:lpstr>CI/CD Benefits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Ali-Saad, Ahmed, Vodafone Egypt</dc:creator>
  <cp:lastModifiedBy>Ali-Saad, Ahmed, Vodafone Egypt</cp:lastModifiedBy>
  <cp:revision>11</cp:revision>
  <dcterms:created xsi:type="dcterms:W3CDTF">2021-12-01T11:17:17Z</dcterms:created>
  <dcterms:modified xsi:type="dcterms:W3CDTF">2021-12-08T03:06:04Z</dcterms:modified>
</cp:coreProperties>
</file>