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1" r:id="rId9"/>
    <p:sldId id="260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3D70-2708-4B88-B047-2C7E938D875B}" type="datetimeFigureOut">
              <a:rPr lang="en-US" smtClean="0"/>
              <a:t>9/16/2019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F473-08E9-42CB-927C-82C5FBE81F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-1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linprog</a:t>
            </a:r>
            <a:r>
              <a:rPr lang="en-US" dirty="0" smtClean="0"/>
              <a:t>() in given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31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problem is a maximization problem with only inequality constraints.</a:t>
            </a:r>
          </a:p>
          <a:p>
            <a:r>
              <a:rPr lang="en-US" dirty="0" smtClean="0"/>
              <a:t>But </a:t>
            </a:r>
            <a:r>
              <a:rPr lang="en-US" dirty="0" err="1" smtClean="0"/>
              <a:t>linprog</a:t>
            </a:r>
            <a:r>
              <a:rPr lang="en-US" dirty="0" smtClean="0"/>
              <a:t>() minimizes the objective function for both inequality and equality constraints for the given decision variables.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equivalent to Min (-f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*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4143380"/>
            <a:ext cx="8810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the Matrices A, b and c in Python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was used to read the 4 text files.</a:t>
            </a:r>
            <a:endParaRPr lang="en-IN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6945313" cy="3895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Creating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Matrix A has first n row entries corresponding to Itineraries and next m entries corresponding to Legs using </a:t>
            </a:r>
            <a:r>
              <a:rPr lang="en-US" dirty="0" smtClean="0"/>
              <a:t>Itineraries.</a:t>
            </a:r>
          </a:p>
          <a:p>
            <a:r>
              <a:rPr lang="en-US" dirty="0" smtClean="0"/>
              <a:t>Itineraries and Legs must be mapped to Integers from 0,1,2…,n and 0,1,2 … ,m respectively.</a:t>
            </a:r>
          </a:p>
          <a:p>
            <a:r>
              <a:rPr lang="en-US" dirty="0" smtClean="0"/>
              <a:t>Python Dictionary Data structure was used for the mapping using it_leg.txt file (file which maps itineraries to legs).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Mapping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3" y="1743075"/>
            <a:ext cx="685958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Creating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first n entries a diagonal matrix is created.</a:t>
            </a:r>
          </a:p>
          <a:p>
            <a:r>
              <a:rPr lang="en-US" dirty="0" smtClean="0"/>
              <a:t>For the remaining m entries:</a:t>
            </a:r>
          </a:p>
          <a:p>
            <a:pPr lvl="1"/>
            <a:r>
              <a:rPr lang="en-US" dirty="0" smtClean="0"/>
              <a:t>For each entry in </a:t>
            </a:r>
            <a:r>
              <a:rPr lang="en-US" dirty="0" err="1" smtClean="0"/>
              <a:t>it_leg</a:t>
            </a:r>
            <a:r>
              <a:rPr lang="en-US" dirty="0" smtClean="0"/>
              <a:t> (itinerary-leg mapping):</a:t>
            </a:r>
          </a:p>
          <a:p>
            <a:pPr lvl="2"/>
            <a:r>
              <a:rPr lang="en-US" dirty="0" smtClean="0"/>
              <a:t>The index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{1,2,…,n} </a:t>
            </a:r>
            <a:r>
              <a:rPr lang="en-US" dirty="0" smtClean="0"/>
              <a:t>of </a:t>
            </a:r>
            <a:r>
              <a:rPr lang="en-US" dirty="0" err="1" smtClean="0"/>
              <a:t>Itenary</a:t>
            </a:r>
            <a:r>
              <a:rPr lang="en-US" dirty="0" smtClean="0"/>
              <a:t> is determined</a:t>
            </a:r>
          </a:p>
          <a:p>
            <a:pPr lvl="2"/>
            <a:r>
              <a:rPr lang="en-US" dirty="0" smtClean="0"/>
              <a:t>The index j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{1,2,…,m} of the corresponding leg is determine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/>
              <a:t>The code for the same is shown in next slide.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r="27911"/>
          <a:stretch>
            <a:fillRect/>
          </a:stretch>
        </p:blipFill>
        <p:spPr bwMode="auto">
          <a:xfrm>
            <a:off x="71438" y="1571612"/>
            <a:ext cx="9001156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 for Creating A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matrices b and 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dirty="0" smtClean="0"/>
              <a:t>Demand, fare and Capacity are read from the files directly.</a:t>
            </a:r>
          </a:p>
          <a:p>
            <a:r>
              <a:rPr lang="en-US" dirty="0" smtClean="0"/>
              <a:t>First n entries in b equals corresponding demand d</a:t>
            </a:r>
            <a:r>
              <a:rPr lang="en-US" baseline="-25000" dirty="0" smtClean="0"/>
              <a:t>I</a:t>
            </a:r>
            <a:r>
              <a:rPr lang="en-US" dirty="0" smtClean="0"/>
              <a:t> read from the second column of the demand file. </a:t>
            </a:r>
          </a:p>
          <a:p>
            <a:r>
              <a:rPr lang="en-US" dirty="0" smtClean="0"/>
              <a:t>Next m entries in b equals the demand values for each flight leg.</a:t>
            </a:r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75" y="5072074"/>
            <a:ext cx="7513869" cy="1571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r>
              <a:rPr lang="en-US" dirty="0" smtClean="0"/>
              <a:t>Problem Formulation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Ĭ  = Set of all Itineraries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Set of all Flight legs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flight leg L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Ł maps to multiple (at least one) Itineraries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 such that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Ł 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Ł,…by a function given as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Ł →{Ĭ}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specific Itinerary I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Ĭ we have following information: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fare paid by passenger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Itinerary I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demand of a specific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Itinerary I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portion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actually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specific flight leg L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following information: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Capacity of Flight Leg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Problem Prerequisites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46"/>
            <a:ext cx="6286544" cy="389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06" y="4943315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(L1) = {I1}, </a:t>
            </a:r>
            <a:r>
              <a:rPr lang="el-G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(L2) = {I1,I2},</a:t>
            </a:r>
            <a:r>
              <a:rPr lang="el-G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(L3) = {I1},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 Ψ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(L4) = {I2},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 Ψ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(L5) = {I2} 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685792"/>
          </a:xfrm>
        </p:spPr>
        <p:txBody>
          <a:bodyPr/>
          <a:lstStyle/>
          <a:p>
            <a:r>
              <a:rPr lang="en-US" dirty="0" smtClean="0"/>
              <a:t>Maximize the overall revenue given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Subject to Following Conditions ( applying to all Itineraries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Ĭ  and Flight Legs L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Ł </a:t>
            </a:r>
            <a:r>
              <a:rPr lang="en-US" sz="3200" dirty="0" smtClean="0"/>
              <a:t>):</a:t>
            </a:r>
            <a:endParaRPr lang="en-IN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36" y="1590673"/>
            <a:ext cx="3352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24373"/>
            <a:ext cx="3343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Problem in to LP:AX </a:t>
            </a:r>
            <a:r>
              <a:rPr lang="en-IN" b="1" dirty="0" smtClean="0"/>
              <a:t>≤ b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I | = n , | L | = m ,  n &gt; 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where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 X | = | I | = n, X =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[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I3 …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L3 …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Lm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n+m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n size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matrix with entries either 1 or 0 such that: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n row entries are like diagonal matrix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m row entries correspond to legs. They are 1 corresponding to the Itineraries which use that specific leg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4775" y="0"/>
            <a:ext cx="20955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4 Itinerary and 2 Legs</a:t>
            </a:r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45" y="2000240"/>
            <a:ext cx="90947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Problem to Standard LP Format as used by scipy.optimize.linprog()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scipy.optimize.linprog()</a:t>
            </a:r>
            <a:endParaRPr lang="en-IN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04655"/>
            <a:ext cx="4286280" cy="27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071546"/>
            <a:ext cx="905830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4935692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Returns: res = {x, fun, slack, success}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606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Mining</vt:lpstr>
      <vt:lpstr>Problem Formulation</vt:lpstr>
      <vt:lpstr>Problem Prerequisites</vt:lpstr>
      <vt:lpstr>Problem Prerequisites</vt:lpstr>
      <vt:lpstr>Problem Statement</vt:lpstr>
      <vt:lpstr>Converting Problem in to LP:AX ≤ b </vt:lpstr>
      <vt:lpstr>Example with 4 Itinerary and 2 Legs</vt:lpstr>
      <vt:lpstr>Converting Problem to Standard LP Format as used by scipy.optimize.linprog()</vt:lpstr>
      <vt:lpstr>scipy.optimize.linprog()</vt:lpstr>
      <vt:lpstr>Applying linprog() in given context</vt:lpstr>
      <vt:lpstr>Creating the Matrices A, b and c in Python</vt:lpstr>
      <vt:lpstr>Reading Text File</vt:lpstr>
      <vt:lpstr>Algorithm for Creating A</vt:lpstr>
      <vt:lpstr>Code for Mapping</vt:lpstr>
      <vt:lpstr>Algorithm for Creating A</vt:lpstr>
      <vt:lpstr>Code for Creating A</vt:lpstr>
      <vt:lpstr>Creating matrices b and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sanganak</dc:creator>
  <cp:lastModifiedBy>sanganak</cp:lastModifiedBy>
  <cp:revision>24</cp:revision>
  <dcterms:created xsi:type="dcterms:W3CDTF">2019-09-16T10:42:21Z</dcterms:created>
  <dcterms:modified xsi:type="dcterms:W3CDTF">2019-09-16T16:35:07Z</dcterms:modified>
</cp:coreProperties>
</file>