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63" r:id="rId3"/>
    <p:sldId id="259" r:id="rId4"/>
    <p:sldId id="262" r:id="rId5"/>
    <p:sldId id="261" r:id="rId6"/>
    <p:sldId id="364" r:id="rId7"/>
    <p:sldId id="365" r:id="rId8"/>
    <p:sldId id="266" r:id="rId9"/>
    <p:sldId id="355" r:id="rId10"/>
    <p:sldId id="289" r:id="rId11"/>
    <p:sldId id="351" r:id="rId12"/>
    <p:sldId id="295" r:id="rId13"/>
    <p:sldId id="359" r:id="rId14"/>
    <p:sldId id="356" r:id="rId15"/>
    <p:sldId id="267" r:id="rId16"/>
    <p:sldId id="268" r:id="rId17"/>
    <p:sldId id="361" r:id="rId18"/>
    <p:sldId id="362" r:id="rId19"/>
    <p:sldId id="366" r:id="rId20"/>
    <p:sldId id="367" r:id="rId21"/>
    <p:sldId id="358" r:id="rId22"/>
    <p:sldId id="323" r:id="rId23"/>
    <p:sldId id="357" r:id="rId24"/>
    <p:sldId id="348" r:id="rId25"/>
    <p:sldId id="352" r:id="rId26"/>
    <p:sldId id="354" r:id="rId27"/>
    <p:sldId id="2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9C4F57-8886-4E43-A874-9EC0FDC9470D}">
          <p14:sldIdLst>
            <p14:sldId id="256"/>
            <p14:sldId id="363"/>
          </p14:sldIdLst>
        </p14:section>
        <p14:section name="Untitled Section" id="{616620B6-B09F-420E-9B4F-0D8DED013FFC}">
          <p14:sldIdLst>
            <p14:sldId id="259"/>
            <p14:sldId id="262"/>
            <p14:sldId id="261"/>
            <p14:sldId id="364"/>
            <p14:sldId id="365"/>
            <p14:sldId id="266"/>
            <p14:sldId id="355"/>
            <p14:sldId id="289"/>
            <p14:sldId id="351"/>
            <p14:sldId id="295"/>
            <p14:sldId id="359"/>
            <p14:sldId id="356"/>
            <p14:sldId id="267"/>
            <p14:sldId id="268"/>
            <p14:sldId id="361"/>
            <p14:sldId id="362"/>
            <p14:sldId id="366"/>
            <p14:sldId id="367"/>
            <p14:sldId id="358"/>
            <p14:sldId id="323"/>
            <p14:sldId id="357"/>
            <p14:sldId id="348"/>
            <p14:sldId id="352"/>
            <p14:sldId id="354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عبدالرحمن العنزي" initials="عبدالرحمن" lastIdx="2" clrIdx="0">
    <p:extLst>
      <p:ext uri="{19B8F6BF-5375-455C-9EA6-DF929625EA0E}">
        <p15:presenceInfo xmlns:p15="http://schemas.microsoft.com/office/powerpoint/2012/main" userId="c647a79a883f3b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710"/>
  </p:normalViewPr>
  <p:slideViewPr>
    <p:cSldViewPr snapToGrid="0">
      <p:cViewPr>
        <p:scale>
          <a:sx n="114" d="100"/>
          <a:sy n="114" d="100"/>
        </p:scale>
        <p:origin x="144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9597-4C9E-AED4-EC3D4570C9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597-4C9E-AED4-EC3D4570C95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51%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97-4C9E-AED4-EC3D4570C95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49%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97-4C9E-AED4-EC3D4570C9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Unobfuscate classes</c:v>
                </c:pt>
                <c:pt idx="1">
                  <c:v>Obfuscate 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952</c:v>
                </c:pt>
                <c:pt idx="1">
                  <c:v>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7-4C9E-AED4-EC3D4570C95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9A843-950D-4F95-948F-6123AE47DF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SA"/>
        </a:p>
      </dgm:t>
    </dgm:pt>
    <dgm:pt modelId="{74E701DA-AB78-4E5B-8FDB-3D27E3898F05}">
      <dgm:prSet/>
      <dgm:spPr/>
      <dgm:t>
        <a:bodyPr/>
        <a:lstStyle/>
        <a:p>
          <a:pPr rtl="1"/>
          <a:r>
            <a:rPr lang="en-US" b="1"/>
            <a:t>Qark</a:t>
          </a:r>
          <a:endParaRPr lang="ar-SA"/>
        </a:p>
      </dgm:t>
    </dgm:pt>
    <dgm:pt modelId="{7193E79B-520A-4C0D-812B-66B58655B623}" type="parTrans" cxnId="{2FF44296-9527-4F01-979E-C18997173F69}">
      <dgm:prSet/>
      <dgm:spPr/>
      <dgm:t>
        <a:bodyPr/>
        <a:lstStyle/>
        <a:p>
          <a:pPr rtl="1"/>
          <a:endParaRPr lang="ar-SA"/>
        </a:p>
      </dgm:t>
    </dgm:pt>
    <dgm:pt modelId="{DCBEC3C1-9762-460B-83B9-FB47B9BC9676}" type="sibTrans" cxnId="{2FF44296-9527-4F01-979E-C18997173F69}">
      <dgm:prSet/>
      <dgm:spPr/>
      <dgm:t>
        <a:bodyPr/>
        <a:lstStyle/>
        <a:p>
          <a:pPr rtl="1"/>
          <a:endParaRPr lang="ar-SA"/>
        </a:p>
      </dgm:t>
    </dgm:pt>
    <dgm:pt modelId="{48E38587-34B8-44AD-A39F-88ABED2CADF4}">
      <dgm:prSet custT="1"/>
      <dgm:spPr/>
      <dgm:t>
        <a:bodyPr/>
        <a:lstStyle/>
        <a:p>
          <a:pPr algn="l" rtl="0">
            <a:buNone/>
          </a:pPr>
          <a:r>
            <a:rPr lang="en-US" sz="1500" dirty="0"/>
            <a:t>Static </a:t>
          </a:r>
          <a:r>
            <a:rPr lang="en-US" sz="1800" dirty="0"/>
            <a:t>Analysis</a:t>
          </a:r>
          <a:endParaRPr lang="ar-SA" sz="1500" dirty="0"/>
        </a:p>
      </dgm:t>
    </dgm:pt>
    <dgm:pt modelId="{F988724A-522C-4DCF-830E-59A146CF2E58}" type="parTrans" cxnId="{ABB54CB0-B9D9-4B30-B212-498436F0BF3F}">
      <dgm:prSet/>
      <dgm:spPr/>
      <dgm:t>
        <a:bodyPr/>
        <a:lstStyle/>
        <a:p>
          <a:pPr rtl="1"/>
          <a:endParaRPr lang="ar-SA"/>
        </a:p>
      </dgm:t>
    </dgm:pt>
    <dgm:pt modelId="{325AC5C7-01F3-481C-8B2E-CDA1B75DC38D}" type="sibTrans" cxnId="{ABB54CB0-B9D9-4B30-B212-498436F0BF3F}">
      <dgm:prSet/>
      <dgm:spPr/>
      <dgm:t>
        <a:bodyPr/>
        <a:lstStyle/>
        <a:p>
          <a:pPr rtl="1"/>
          <a:endParaRPr lang="ar-SA"/>
        </a:p>
      </dgm:t>
    </dgm:pt>
    <dgm:pt modelId="{0AE4ACD3-3028-4716-9D79-7C815D4D47FA}" type="pres">
      <dgm:prSet presAssocID="{2FD9A843-950D-4F95-948F-6123AE47DF4B}" presName="Name0" presStyleCnt="0">
        <dgm:presLayoutVars>
          <dgm:dir/>
          <dgm:animLvl val="lvl"/>
          <dgm:resizeHandles val="exact"/>
        </dgm:presLayoutVars>
      </dgm:prSet>
      <dgm:spPr/>
    </dgm:pt>
    <dgm:pt modelId="{3697B721-1FEC-4637-A949-BBA777ABF5EA}" type="pres">
      <dgm:prSet presAssocID="{74E701DA-AB78-4E5B-8FDB-3D27E3898F05}" presName="linNode" presStyleCnt="0"/>
      <dgm:spPr/>
    </dgm:pt>
    <dgm:pt modelId="{0A6749B3-6BE9-4223-B28F-E21590DB09D0}" type="pres">
      <dgm:prSet presAssocID="{74E701DA-AB78-4E5B-8FDB-3D27E3898F0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8F5336A-8614-4760-A5D5-86E615CC1360}" type="pres">
      <dgm:prSet presAssocID="{74E701DA-AB78-4E5B-8FDB-3D27E3898F0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1556B6E-8C90-4A21-8719-F62F19B9681F}" type="presOf" srcId="{48E38587-34B8-44AD-A39F-88ABED2CADF4}" destId="{F8F5336A-8614-4760-A5D5-86E615CC1360}" srcOrd="0" destOrd="0" presId="urn:microsoft.com/office/officeart/2005/8/layout/vList5"/>
    <dgm:cxn modelId="{2FF44296-9527-4F01-979E-C18997173F69}" srcId="{2FD9A843-950D-4F95-948F-6123AE47DF4B}" destId="{74E701DA-AB78-4E5B-8FDB-3D27E3898F05}" srcOrd="0" destOrd="0" parTransId="{7193E79B-520A-4C0D-812B-66B58655B623}" sibTransId="{DCBEC3C1-9762-460B-83B9-FB47B9BC9676}"/>
    <dgm:cxn modelId="{9446F29F-A291-4C5C-8B89-4FFA5FD57236}" type="presOf" srcId="{2FD9A843-950D-4F95-948F-6123AE47DF4B}" destId="{0AE4ACD3-3028-4716-9D79-7C815D4D47FA}" srcOrd="0" destOrd="0" presId="urn:microsoft.com/office/officeart/2005/8/layout/vList5"/>
    <dgm:cxn modelId="{ABB54CB0-B9D9-4B30-B212-498436F0BF3F}" srcId="{74E701DA-AB78-4E5B-8FDB-3D27E3898F05}" destId="{48E38587-34B8-44AD-A39F-88ABED2CADF4}" srcOrd="0" destOrd="0" parTransId="{F988724A-522C-4DCF-830E-59A146CF2E58}" sibTransId="{325AC5C7-01F3-481C-8B2E-CDA1B75DC38D}"/>
    <dgm:cxn modelId="{B4E603FD-5B89-4E5A-9C10-05B71B86FA4F}" type="presOf" srcId="{74E701DA-AB78-4E5B-8FDB-3D27E3898F05}" destId="{0A6749B3-6BE9-4223-B28F-E21590DB09D0}" srcOrd="0" destOrd="0" presId="urn:microsoft.com/office/officeart/2005/8/layout/vList5"/>
    <dgm:cxn modelId="{21B7806F-6AD0-41B5-B9F6-03BFED83954B}" type="presParOf" srcId="{0AE4ACD3-3028-4716-9D79-7C815D4D47FA}" destId="{3697B721-1FEC-4637-A949-BBA777ABF5EA}" srcOrd="0" destOrd="0" presId="urn:microsoft.com/office/officeart/2005/8/layout/vList5"/>
    <dgm:cxn modelId="{42D902AA-97FC-41B2-B3C4-55FC93EDDDCE}" type="presParOf" srcId="{3697B721-1FEC-4637-A949-BBA777ABF5EA}" destId="{0A6749B3-6BE9-4223-B28F-E21590DB09D0}" srcOrd="0" destOrd="0" presId="urn:microsoft.com/office/officeart/2005/8/layout/vList5"/>
    <dgm:cxn modelId="{A99F52CE-418A-4A0C-848D-B5F3AECFE423}" type="presParOf" srcId="{3697B721-1FEC-4637-A949-BBA777ABF5EA}" destId="{F8F5336A-8614-4760-A5D5-86E615CC136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972D0AE-C2DF-4478-9292-DDEC33F4035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B43D67F-2495-4A54-A3E4-8D1C9680366C}">
      <dgm:prSet custT="1"/>
      <dgm:spPr/>
      <dgm:t>
        <a:bodyPr/>
        <a:lstStyle/>
        <a:p>
          <a:pPr algn="l" rtl="0"/>
          <a:r>
            <a:rPr lang="en-US" sz="2000" dirty="0">
              <a:solidFill>
                <a:schemeClr val="bg1"/>
              </a:solidFill>
            </a:rPr>
            <a:t>Information Exposure</a:t>
          </a:r>
        </a:p>
        <a:p>
          <a:pPr algn="l" rtl="0"/>
          <a:r>
            <a:rPr lang="en-US" sz="2000" dirty="0">
              <a:solidFill>
                <a:schemeClr val="bg1"/>
              </a:solidFill>
            </a:rPr>
            <a:t>(Severity: Warning)</a:t>
          </a:r>
          <a:endParaRPr lang="ar-SA" sz="2000" dirty="0">
            <a:solidFill>
              <a:schemeClr val="bg1"/>
            </a:solidFill>
          </a:endParaRPr>
        </a:p>
      </dgm:t>
    </dgm:pt>
    <dgm:pt modelId="{6A800405-3E07-45EA-A588-BC59C145F0B1}" type="par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2C8D300C-73C0-4D7C-A17B-9C8A0BF044FB}" type="sib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AE29F0E5-95E6-418A-AC46-16B82CC28BF9}">
      <dgm:prSet custT="1"/>
      <dgm:spPr/>
      <dgm:t>
        <a:bodyPr/>
        <a:lstStyle/>
        <a:p>
          <a:pPr algn="l" rtl="0"/>
          <a:r>
            <a:rPr lang="en-US" sz="2000" dirty="0">
              <a:solidFill>
                <a:schemeClr val="bg1"/>
              </a:solidFill>
            </a:rPr>
            <a:t>Cleartext Storage of Sensitive Information(Severity: Warning).</a:t>
          </a:r>
          <a:endParaRPr lang="ar-SA" sz="2000" dirty="0">
            <a:solidFill>
              <a:schemeClr val="bg1"/>
            </a:solidFill>
          </a:endParaRPr>
        </a:p>
      </dgm:t>
    </dgm:pt>
    <dgm:pt modelId="{E1A477DD-41C2-4172-ABFD-4C319D778C02}" type="par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C56E54F6-7F6D-4907-81C6-A025DFFC8EFC}" type="sib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427F6FD7-8C4D-45AF-A3D3-2164F4F32C8F}">
      <dgm:prSet custT="1"/>
      <dgm:spPr/>
      <dgm:t>
        <a:bodyPr/>
        <a:lstStyle/>
        <a:p>
          <a:pPr algn="l" rtl="0"/>
          <a:r>
            <a:rPr lang="en-US" sz="2000" dirty="0">
              <a:solidFill>
                <a:schemeClr val="bg1"/>
              </a:solidFill>
            </a:rPr>
            <a:t>Execution with Unnecessary Privileges</a:t>
          </a:r>
        </a:p>
        <a:p>
          <a:pPr algn="l" rtl="0"/>
          <a:r>
            <a:rPr lang="en-US" sz="2000" dirty="0">
              <a:solidFill>
                <a:schemeClr val="bg1"/>
              </a:solidFill>
            </a:rPr>
            <a:t>(Severity: High)</a:t>
          </a:r>
          <a:endParaRPr lang="ar-SA" sz="2000" dirty="0">
            <a:solidFill>
              <a:schemeClr val="bg1"/>
            </a:solidFill>
          </a:endParaRPr>
        </a:p>
      </dgm:t>
    </dgm:pt>
    <dgm:pt modelId="{98C0DFCB-3B3F-41D2-AC2B-FD078D0554D9}" type="par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46FBBD8B-5544-43D2-AFD9-7C12C036C0EC}" type="sib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5456CBC6-533C-44B9-B1AF-73008EA3C52D}">
      <dgm:prSet/>
      <dgm:spPr/>
      <dgm:t>
        <a:bodyPr/>
        <a:lstStyle/>
        <a:p>
          <a:pPr algn="r" rtl="1"/>
          <a:endParaRPr lang="ar-SA" sz="2100"/>
        </a:p>
      </dgm:t>
    </dgm:pt>
    <dgm:pt modelId="{5470CA75-ECA8-46E9-9297-2E5741E5E000}" type="par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045B45DF-2E3D-41D0-8571-3FC0764054CE}" type="sib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01BC1894-C98B-48F5-985B-1D22C251C381}" type="pres">
      <dgm:prSet presAssocID="{5972D0AE-C2DF-4478-9292-DDEC33F4035C}" presName="Name0" presStyleCnt="0">
        <dgm:presLayoutVars>
          <dgm:chMax val="7"/>
          <dgm:chPref val="7"/>
          <dgm:dir/>
        </dgm:presLayoutVars>
      </dgm:prSet>
      <dgm:spPr/>
    </dgm:pt>
    <dgm:pt modelId="{18899BA7-F4B3-4927-8DBE-CBC5A79541D4}" type="pres">
      <dgm:prSet presAssocID="{5972D0AE-C2DF-4478-9292-DDEC33F4035C}" presName="Name1" presStyleCnt="0"/>
      <dgm:spPr/>
    </dgm:pt>
    <dgm:pt modelId="{EA20FDCA-887B-48B1-9D3A-D15559547AAC}" type="pres">
      <dgm:prSet presAssocID="{5972D0AE-C2DF-4478-9292-DDEC33F4035C}" presName="cycle" presStyleCnt="0"/>
      <dgm:spPr/>
    </dgm:pt>
    <dgm:pt modelId="{54C16300-B9BE-4B31-B045-77EB1ADF1ACB}" type="pres">
      <dgm:prSet presAssocID="{5972D0AE-C2DF-4478-9292-DDEC33F4035C}" presName="srcNode" presStyleLbl="node1" presStyleIdx="0" presStyleCnt="3"/>
      <dgm:spPr/>
    </dgm:pt>
    <dgm:pt modelId="{4ABB2926-B590-49A1-A210-941C58D2D7E2}" type="pres">
      <dgm:prSet presAssocID="{5972D0AE-C2DF-4478-9292-DDEC33F4035C}" presName="conn" presStyleLbl="parChTrans1D2" presStyleIdx="0" presStyleCnt="1"/>
      <dgm:spPr/>
    </dgm:pt>
    <dgm:pt modelId="{63AA1E63-9C63-4E41-9274-247295A6E8C7}" type="pres">
      <dgm:prSet presAssocID="{5972D0AE-C2DF-4478-9292-DDEC33F4035C}" presName="extraNode" presStyleLbl="node1" presStyleIdx="0" presStyleCnt="3"/>
      <dgm:spPr/>
    </dgm:pt>
    <dgm:pt modelId="{60F5A85E-EE24-4B3E-A2C5-8A56F095E7A9}" type="pres">
      <dgm:prSet presAssocID="{5972D0AE-C2DF-4478-9292-DDEC33F4035C}" presName="dstNode" presStyleLbl="node1" presStyleIdx="0" presStyleCnt="3"/>
      <dgm:spPr/>
    </dgm:pt>
    <dgm:pt modelId="{DC5D60D6-19F5-4EBE-9BF8-F9DAAD910B8A}" type="pres">
      <dgm:prSet presAssocID="{DB43D67F-2495-4A54-A3E4-8D1C9680366C}" presName="text_1" presStyleLbl="node1" presStyleIdx="0" presStyleCnt="3">
        <dgm:presLayoutVars>
          <dgm:bulletEnabled val="1"/>
        </dgm:presLayoutVars>
      </dgm:prSet>
      <dgm:spPr/>
    </dgm:pt>
    <dgm:pt modelId="{7D6910BE-12C8-4CD4-8A89-F93E8C0265DB}" type="pres">
      <dgm:prSet presAssocID="{DB43D67F-2495-4A54-A3E4-8D1C9680366C}" presName="accent_1" presStyleCnt="0"/>
      <dgm:spPr/>
    </dgm:pt>
    <dgm:pt modelId="{6354E12F-209E-4CCB-A080-2E12D1C9A44F}" type="pres">
      <dgm:prSet presAssocID="{DB43D67F-2495-4A54-A3E4-8D1C9680366C}" presName="accentRepeatNode" presStyleLbl="solidFgAcc1" presStyleIdx="0" presStyleCnt="3"/>
      <dgm:spPr/>
    </dgm:pt>
    <dgm:pt modelId="{C2ABD7C9-13FC-474A-95A0-E6EE799E77EA}" type="pres">
      <dgm:prSet presAssocID="{AE29F0E5-95E6-418A-AC46-16B82CC28BF9}" presName="text_2" presStyleLbl="node1" presStyleIdx="1" presStyleCnt="3">
        <dgm:presLayoutVars>
          <dgm:bulletEnabled val="1"/>
        </dgm:presLayoutVars>
      </dgm:prSet>
      <dgm:spPr/>
    </dgm:pt>
    <dgm:pt modelId="{1669EC51-D24A-4425-9EEF-3DE9870597BB}" type="pres">
      <dgm:prSet presAssocID="{AE29F0E5-95E6-418A-AC46-16B82CC28BF9}" presName="accent_2" presStyleCnt="0"/>
      <dgm:spPr/>
    </dgm:pt>
    <dgm:pt modelId="{B0F1761C-C624-4CAD-A40B-DF2483AFFD75}" type="pres">
      <dgm:prSet presAssocID="{AE29F0E5-95E6-418A-AC46-16B82CC28BF9}" presName="accentRepeatNode" presStyleLbl="solidFgAcc1" presStyleIdx="1" presStyleCnt="3"/>
      <dgm:spPr/>
    </dgm:pt>
    <dgm:pt modelId="{ADEFA03C-96A0-4509-8F1B-AAD6FFF3356B}" type="pres">
      <dgm:prSet presAssocID="{427F6FD7-8C4D-45AF-A3D3-2164F4F32C8F}" presName="text_3" presStyleLbl="node1" presStyleIdx="2" presStyleCnt="3">
        <dgm:presLayoutVars>
          <dgm:bulletEnabled val="1"/>
        </dgm:presLayoutVars>
      </dgm:prSet>
      <dgm:spPr/>
    </dgm:pt>
    <dgm:pt modelId="{4DFD500B-6B7F-4D52-9DC4-9F442A96EBD4}" type="pres">
      <dgm:prSet presAssocID="{427F6FD7-8C4D-45AF-A3D3-2164F4F32C8F}" presName="accent_3" presStyleCnt="0"/>
      <dgm:spPr/>
    </dgm:pt>
    <dgm:pt modelId="{7BD2C163-6A34-4703-9252-1C4DFC0629E6}" type="pres">
      <dgm:prSet presAssocID="{427F6FD7-8C4D-45AF-A3D3-2164F4F32C8F}" presName="accentRepeatNode" presStyleLbl="solidFgAcc1" presStyleIdx="2" presStyleCnt="3"/>
      <dgm:spPr/>
    </dgm:pt>
  </dgm:ptLst>
  <dgm:cxnLst>
    <dgm:cxn modelId="{2ED6790A-9358-458F-9C32-5C3B8A82606B}" srcId="{5972D0AE-C2DF-4478-9292-DDEC33F4035C}" destId="{427F6FD7-8C4D-45AF-A3D3-2164F4F32C8F}" srcOrd="2" destOrd="0" parTransId="{98C0DFCB-3B3F-41D2-AC2B-FD078D0554D9}" sibTransId="{46FBBD8B-5544-43D2-AFD9-7C12C036C0EC}"/>
    <dgm:cxn modelId="{073A7123-99BA-4154-A636-998FDC8CF3FF}" type="presOf" srcId="{5456CBC6-533C-44B9-B1AF-73008EA3C52D}" destId="{ADEFA03C-96A0-4509-8F1B-AAD6FFF3356B}" srcOrd="0" destOrd="1" presId="urn:microsoft.com/office/officeart/2008/layout/VerticalCurvedList"/>
    <dgm:cxn modelId="{55CEDD2B-2731-4C30-93C8-ABE3DF1E730A}" srcId="{427F6FD7-8C4D-45AF-A3D3-2164F4F32C8F}" destId="{5456CBC6-533C-44B9-B1AF-73008EA3C52D}" srcOrd="0" destOrd="0" parTransId="{5470CA75-ECA8-46E9-9297-2E5741E5E000}" sibTransId="{045B45DF-2E3D-41D0-8571-3FC0764054CE}"/>
    <dgm:cxn modelId="{288A6439-0128-44B3-9EE7-DF7A289676A3}" type="presOf" srcId="{5972D0AE-C2DF-4478-9292-DDEC33F4035C}" destId="{01BC1894-C98B-48F5-985B-1D22C251C381}" srcOrd="0" destOrd="0" presId="urn:microsoft.com/office/officeart/2008/layout/VerticalCurvedList"/>
    <dgm:cxn modelId="{B23F5B3E-4DE6-437D-8F0B-D3D5285D2877}" type="presOf" srcId="{DB43D67F-2495-4A54-A3E4-8D1C9680366C}" destId="{DC5D60D6-19F5-4EBE-9BF8-F9DAAD910B8A}" srcOrd="0" destOrd="0" presId="urn:microsoft.com/office/officeart/2008/layout/VerticalCurvedList"/>
    <dgm:cxn modelId="{1FFD8E5B-4DA0-4AC1-ABD7-408834EB9ABF}" srcId="{5972D0AE-C2DF-4478-9292-DDEC33F4035C}" destId="{AE29F0E5-95E6-418A-AC46-16B82CC28BF9}" srcOrd="1" destOrd="0" parTransId="{E1A477DD-41C2-4172-ABFD-4C319D778C02}" sibTransId="{C56E54F6-7F6D-4907-81C6-A025DFFC8EFC}"/>
    <dgm:cxn modelId="{DB557C71-1037-437F-9917-1F50DD782F35}" type="presOf" srcId="{AE29F0E5-95E6-418A-AC46-16B82CC28BF9}" destId="{C2ABD7C9-13FC-474A-95A0-E6EE799E77EA}" srcOrd="0" destOrd="0" presId="urn:microsoft.com/office/officeart/2008/layout/VerticalCurvedList"/>
    <dgm:cxn modelId="{D04A73D6-9AAE-42F4-8EB3-BBF5DC3F527C}" srcId="{5972D0AE-C2DF-4478-9292-DDEC33F4035C}" destId="{DB43D67F-2495-4A54-A3E4-8D1C9680366C}" srcOrd="0" destOrd="0" parTransId="{6A800405-3E07-45EA-A588-BC59C145F0B1}" sibTransId="{2C8D300C-73C0-4D7C-A17B-9C8A0BF044FB}"/>
    <dgm:cxn modelId="{BF09E8DA-711E-42A1-96E5-913C06A59739}" type="presOf" srcId="{427F6FD7-8C4D-45AF-A3D3-2164F4F32C8F}" destId="{ADEFA03C-96A0-4509-8F1B-AAD6FFF3356B}" srcOrd="0" destOrd="0" presId="urn:microsoft.com/office/officeart/2008/layout/VerticalCurvedList"/>
    <dgm:cxn modelId="{F68916F9-766C-4B37-857A-D1F63BC6F35A}" type="presOf" srcId="{2C8D300C-73C0-4D7C-A17B-9C8A0BF044FB}" destId="{4ABB2926-B590-49A1-A210-941C58D2D7E2}" srcOrd="0" destOrd="0" presId="urn:microsoft.com/office/officeart/2008/layout/VerticalCurvedList"/>
    <dgm:cxn modelId="{1FBCE8A0-A7BD-4D81-B805-8D06916D07FE}" type="presParOf" srcId="{01BC1894-C98B-48F5-985B-1D22C251C381}" destId="{18899BA7-F4B3-4927-8DBE-CBC5A79541D4}" srcOrd="0" destOrd="0" presId="urn:microsoft.com/office/officeart/2008/layout/VerticalCurvedList"/>
    <dgm:cxn modelId="{01B9CA1B-4DF8-4478-8B56-14BD63BB8E1D}" type="presParOf" srcId="{18899BA7-F4B3-4927-8DBE-CBC5A79541D4}" destId="{EA20FDCA-887B-48B1-9D3A-D15559547AAC}" srcOrd="0" destOrd="0" presId="urn:microsoft.com/office/officeart/2008/layout/VerticalCurvedList"/>
    <dgm:cxn modelId="{2A3F3CBA-8364-4662-8A87-EA2FBDF5B41C}" type="presParOf" srcId="{EA20FDCA-887B-48B1-9D3A-D15559547AAC}" destId="{54C16300-B9BE-4B31-B045-77EB1ADF1ACB}" srcOrd="0" destOrd="0" presId="urn:microsoft.com/office/officeart/2008/layout/VerticalCurvedList"/>
    <dgm:cxn modelId="{39C88257-304B-4095-82F0-3EEB7801DF09}" type="presParOf" srcId="{EA20FDCA-887B-48B1-9D3A-D15559547AAC}" destId="{4ABB2926-B590-49A1-A210-941C58D2D7E2}" srcOrd="1" destOrd="0" presId="urn:microsoft.com/office/officeart/2008/layout/VerticalCurvedList"/>
    <dgm:cxn modelId="{9A76C0CF-6742-40D1-921E-71553F9119FF}" type="presParOf" srcId="{EA20FDCA-887B-48B1-9D3A-D15559547AAC}" destId="{63AA1E63-9C63-4E41-9274-247295A6E8C7}" srcOrd="2" destOrd="0" presId="urn:microsoft.com/office/officeart/2008/layout/VerticalCurvedList"/>
    <dgm:cxn modelId="{CB7F4473-BD0F-4612-95CB-EA7385C2578A}" type="presParOf" srcId="{EA20FDCA-887B-48B1-9D3A-D15559547AAC}" destId="{60F5A85E-EE24-4B3E-A2C5-8A56F095E7A9}" srcOrd="3" destOrd="0" presId="urn:microsoft.com/office/officeart/2008/layout/VerticalCurvedList"/>
    <dgm:cxn modelId="{03CFAE1F-C969-4D76-9333-A2FB9D0CF1EA}" type="presParOf" srcId="{18899BA7-F4B3-4927-8DBE-CBC5A79541D4}" destId="{DC5D60D6-19F5-4EBE-9BF8-F9DAAD910B8A}" srcOrd="1" destOrd="0" presId="urn:microsoft.com/office/officeart/2008/layout/VerticalCurvedList"/>
    <dgm:cxn modelId="{097EAEBC-7532-4883-8364-0E5E63038358}" type="presParOf" srcId="{18899BA7-F4B3-4927-8DBE-CBC5A79541D4}" destId="{7D6910BE-12C8-4CD4-8A89-F93E8C0265DB}" srcOrd="2" destOrd="0" presId="urn:microsoft.com/office/officeart/2008/layout/VerticalCurvedList"/>
    <dgm:cxn modelId="{DA725B77-4931-4852-8DEC-108053D7D4FE}" type="presParOf" srcId="{7D6910BE-12C8-4CD4-8A89-F93E8C0265DB}" destId="{6354E12F-209E-4CCB-A080-2E12D1C9A44F}" srcOrd="0" destOrd="0" presId="urn:microsoft.com/office/officeart/2008/layout/VerticalCurvedList"/>
    <dgm:cxn modelId="{1550654A-23DE-45F0-A289-86D81BC5440D}" type="presParOf" srcId="{18899BA7-F4B3-4927-8DBE-CBC5A79541D4}" destId="{C2ABD7C9-13FC-474A-95A0-E6EE799E77EA}" srcOrd="3" destOrd="0" presId="urn:microsoft.com/office/officeart/2008/layout/VerticalCurvedList"/>
    <dgm:cxn modelId="{F1D4A639-6A66-4B9A-8481-4B044EC90175}" type="presParOf" srcId="{18899BA7-F4B3-4927-8DBE-CBC5A79541D4}" destId="{1669EC51-D24A-4425-9EEF-3DE9870597BB}" srcOrd="4" destOrd="0" presId="urn:microsoft.com/office/officeart/2008/layout/VerticalCurvedList"/>
    <dgm:cxn modelId="{0C24C80F-512C-4DE1-A066-89A2C4B414C4}" type="presParOf" srcId="{1669EC51-D24A-4425-9EEF-3DE9870597BB}" destId="{B0F1761C-C624-4CAD-A40B-DF2483AFFD75}" srcOrd="0" destOrd="0" presId="urn:microsoft.com/office/officeart/2008/layout/VerticalCurvedList"/>
    <dgm:cxn modelId="{F1394F06-6958-4AE7-8D6F-59B291391C64}" type="presParOf" srcId="{18899BA7-F4B3-4927-8DBE-CBC5A79541D4}" destId="{ADEFA03C-96A0-4509-8F1B-AAD6FFF3356B}" srcOrd="5" destOrd="0" presId="urn:microsoft.com/office/officeart/2008/layout/VerticalCurvedList"/>
    <dgm:cxn modelId="{3FFDB7FF-AA49-4FDE-85E9-4928ADB130D1}" type="presParOf" srcId="{18899BA7-F4B3-4927-8DBE-CBC5A79541D4}" destId="{4DFD500B-6B7F-4D52-9DC4-9F442A96EBD4}" srcOrd="6" destOrd="0" presId="urn:microsoft.com/office/officeart/2008/layout/VerticalCurvedList"/>
    <dgm:cxn modelId="{A0C06D93-57B0-4B81-B20A-7FC047E4FD3F}" type="presParOf" srcId="{4DFD500B-6B7F-4D52-9DC4-9F442A96EBD4}" destId="{7BD2C163-6A34-4703-9252-1C4DFC0629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B31D98-2958-4CBE-AE53-45B85396261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973AF714-5601-48AA-874B-D574F708855E}">
      <dgm:prSet custT="1"/>
      <dgm:spPr/>
      <dgm:t>
        <a:bodyPr/>
        <a:lstStyle/>
        <a:p>
          <a:pPr rtl="1"/>
          <a:r>
            <a:rPr lang="en-US" sz="2000" dirty="0"/>
            <a:t>Normal permissions</a:t>
          </a:r>
          <a:endParaRPr lang="ar-SA" sz="2000" dirty="0"/>
        </a:p>
      </dgm:t>
    </dgm:pt>
    <dgm:pt modelId="{2B60C1F7-250F-4941-A691-D2C71CB31CDF}" type="parTrans" cxnId="{08106932-277A-46B1-92A7-96468A6E40D6}">
      <dgm:prSet/>
      <dgm:spPr/>
      <dgm:t>
        <a:bodyPr/>
        <a:lstStyle/>
        <a:p>
          <a:pPr rtl="1"/>
          <a:endParaRPr lang="ar-SA"/>
        </a:p>
      </dgm:t>
    </dgm:pt>
    <dgm:pt modelId="{ED92B58C-F970-42EA-AC51-9FD61040FE40}" type="sibTrans" cxnId="{08106932-277A-46B1-92A7-96468A6E40D6}">
      <dgm:prSet/>
      <dgm:spPr/>
      <dgm:t>
        <a:bodyPr/>
        <a:lstStyle/>
        <a:p>
          <a:pPr rtl="1"/>
          <a:endParaRPr lang="ar-SA"/>
        </a:p>
      </dgm:t>
    </dgm:pt>
    <dgm:pt modelId="{2A3BD9B5-089A-4EB0-8D57-31F3CF4BEE84}">
      <dgm:prSet custT="1"/>
      <dgm:spPr/>
      <dgm:t>
        <a:bodyPr/>
        <a:lstStyle/>
        <a:p>
          <a:pPr rtl="1"/>
          <a:r>
            <a:rPr lang="en-US" sz="2000" dirty="0"/>
            <a:t>Dangerous Permission</a:t>
          </a:r>
          <a:endParaRPr lang="ar-SA" sz="2000" dirty="0"/>
        </a:p>
      </dgm:t>
    </dgm:pt>
    <dgm:pt modelId="{1639AA57-B07B-436F-92FA-173F9073A38A}" type="parTrans" cxnId="{4308A904-EF16-444A-9F9D-D9ED62097259}">
      <dgm:prSet/>
      <dgm:spPr/>
      <dgm:t>
        <a:bodyPr/>
        <a:lstStyle/>
        <a:p>
          <a:pPr rtl="1"/>
          <a:endParaRPr lang="ar-SA"/>
        </a:p>
      </dgm:t>
    </dgm:pt>
    <dgm:pt modelId="{233E6BA1-B8FE-4ABC-BE7C-8E225BEAD31A}" type="sibTrans" cxnId="{4308A904-EF16-444A-9F9D-D9ED62097259}">
      <dgm:prSet/>
      <dgm:spPr/>
      <dgm:t>
        <a:bodyPr/>
        <a:lstStyle/>
        <a:p>
          <a:pPr rtl="1"/>
          <a:endParaRPr lang="ar-SA"/>
        </a:p>
      </dgm:t>
    </dgm:pt>
    <dgm:pt modelId="{2D8D052C-098E-4D5B-B3AD-A92A4379B144}">
      <dgm:prSet/>
      <dgm:spPr/>
      <dgm:t>
        <a:bodyPr/>
        <a:lstStyle/>
        <a:p>
          <a:pPr algn="ctr" rtl="0">
            <a:buNone/>
          </a:pPr>
          <a:r>
            <a:rPr lang="en-US"/>
            <a:t>Internet(android.permission.INTERNET).</a:t>
          </a:r>
          <a:endParaRPr lang="ar-SA"/>
        </a:p>
      </dgm:t>
    </dgm:pt>
    <dgm:pt modelId="{2108D2AE-4820-4EB3-8736-C88E3D1AEB1A}" type="parTrans" cxnId="{06BCB41B-9A9E-42F0-B665-428478AC0507}">
      <dgm:prSet/>
      <dgm:spPr/>
      <dgm:t>
        <a:bodyPr/>
        <a:lstStyle/>
        <a:p>
          <a:pPr rtl="1"/>
          <a:endParaRPr lang="ar-SA"/>
        </a:p>
      </dgm:t>
    </dgm:pt>
    <dgm:pt modelId="{025795A1-97A0-4C5B-B3E0-E0CD83B8E9EE}" type="sibTrans" cxnId="{06BCB41B-9A9E-42F0-B665-428478AC0507}">
      <dgm:prSet/>
      <dgm:spPr/>
      <dgm:t>
        <a:bodyPr/>
        <a:lstStyle/>
        <a:p>
          <a:pPr rtl="1"/>
          <a:endParaRPr lang="ar-SA"/>
        </a:p>
      </dgm:t>
    </dgm:pt>
    <dgm:pt modelId="{0142A42D-DF0F-4294-8674-546BB8929A3D}">
      <dgm:prSet/>
      <dgm:spPr/>
      <dgm:t>
        <a:bodyPr/>
        <a:lstStyle/>
        <a:p>
          <a:pPr algn="ctr" rtl="0">
            <a:buNone/>
          </a:pPr>
          <a:r>
            <a:rPr lang="en-US"/>
            <a:t>Read External Storage(android.permission.READ_EXTERNAL_STORAGE).</a:t>
          </a:r>
          <a:endParaRPr lang="ar-SA"/>
        </a:p>
      </dgm:t>
    </dgm:pt>
    <dgm:pt modelId="{E178B632-6C3B-4381-9A53-5962C669FDD5}" type="parTrans" cxnId="{86E27812-48AA-45F4-B0DE-8E321DD51B81}">
      <dgm:prSet/>
      <dgm:spPr/>
      <dgm:t>
        <a:bodyPr/>
        <a:lstStyle/>
        <a:p>
          <a:pPr rtl="1"/>
          <a:endParaRPr lang="ar-SA"/>
        </a:p>
      </dgm:t>
    </dgm:pt>
    <dgm:pt modelId="{F41F171C-9DF9-42B8-BD59-7FF75A28351C}" type="sibTrans" cxnId="{86E27812-48AA-45F4-B0DE-8E321DD51B81}">
      <dgm:prSet/>
      <dgm:spPr/>
      <dgm:t>
        <a:bodyPr/>
        <a:lstStyle/>
        <a:p>
          <a:pPr rtl="1"/>
          <a:endParaRPr lang="ar-SA"/>
        </a:p>
      </dgm:t>
    </dgm:pt>
    <dgm:pt modelId="{C14257DD-EB48-4D07-B1B8-B537F96A807B}" type="pres">
      <dgm:prSet presAssocID="{FEB31D98-2958-4CBE-AE53-45B85396261F}" presName="linear" presStyleCnt="0">
        <dgm:presLayoutVars>
          <dgm:dir/>
          <dgm:animLvl val="lvl"/>
          <dgm:resizeHandles val="exact"/>
        </dgm:presLayoutVars>
      </dgm:prSet>
      <dgm:spPr/>
    </dgm:pt>
    <dgm:pt modelId="{684BC9B9-3843-4D86-91CA-1C143D6E19FC}" type="pres">
      <dgm:prSet presAssocID="{973AF714-5601-48AA-874B-D574F708855E}" presName="parentLin" presStyleCnt="0"/>
      <dgm:spPr/>
    </dgm:pt>
    <dgm:pt modelId="{397880EF-3F32-4CF2-B5D5-6FD6372EFE2A}" type="pres">
      <dgm:prSet presAssocID="{973AF714-5601-48AA-874B-D574F708855E}" presName="parentLeftMargin" presStyleLbl="node1" presStyleIdx="0" presStyleCnt="2"/>
      <dgm:spPr/>
    </dgm:pt>
    <dgm:pt modelId="{0ECF8DA0-0414-410D-82F7-45A2690CFC75}" type="pres">
      <dgm:prSet presAssocID="{973AF714-5601-48AA-874B-D574F70885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0BA184-F5FA-43E8-9DB7-F31D71A480C4}" type="pres">
      <dgm:prSet presAssocID="{973AF714-5601-48AA-874B-D574F708855E}" presName="negativeSpace" presStyleCnt="0"/>
      <dgm:spPr/>
    </dgm:pt>
    <dgm:pt modelId="{412FC6AA-1083-48D9-8970-200E41F9BEFF}" type="pres">
      <dgm:prSet presAssocID="{973AF714-5601-48AA-874B-D574F708855E}" presName="childText" presStyleLbl="conFgAcc1" presStyleIdx="0" presStyleCnt="2">
        <dgm:presLayoutVars>
          <dgm:bulletEnabled val="1"/>
        </dgm:presLayoutVars>
      </dgm:prSet>
      <dgm:spPr/>
    </dgm:pt>
    <dgm:pt modelId="{0C7528B4-7B20-4558-8736-664D1B2C22FE}" type="pres">
      <dgm:prSet presAssocID="{ED92B58C-F970-42EA-AC51-9FD61040FE40}" presName="spaceBetweenRectangles" presStyleCnt="0"/>
      <dgm:spPr/>
    </dgm:pt>
    <dgm:pt modelId="{6554BE33-C216-4974-9086-7210F391C08B}" type="pres">
      <dgm:prSet presAssocID="{2A3BD9B5-089A-4EB0-8D57-31F3CF4BEE84}" presName="parentLin" presStyleCnt="0"/>
      <dgm:spPr/>
    </dgm:pt>
    <dgm:pt modelId="{A7113ED0-3C3A-4E82-AF9B-AE68189C491D}" type="pres">
      <dgm:prSet presAssocID="{2A3BD9B5-089A-4EB0-8D57-31F3CF4BEE84}" presName="parentLeftMargin" presStyleLbl="node1" presStyleIdx="0" presStyleCnt="2"/>
      <dgm:spPr/>
    </dgm:pt>
    <dgm:pt modelId="{FF83EB1D-D589-4FF1-A380-788DC923E328}" type="pres">
      <dgm:prSet presAssocID="{2A3BD9B5-089A-4EB0-8D57-31F3CF4BEE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600069D-F539-4604-B6FC-E4CCAB354540}" type="pres">
      <dgm:prSet presAssocID="{2A3BD9B5-089A-4EB0-8D57-31F3CF4BEE84}" presName="negativeSpace" presStyleCnt="0"/>
      <dgm:spPr/>
    </dgm:pt>
    <dgm:pt modelId="{B38648FB-1666-4530-84AE-37725020211F}" type="pres">
      <dgm:prSet presAssocID="{2A3BD9B5-089A-4EB0-8D57-31F3CF4BEE8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DF5D500-ADB7-4546-8F93-B5721C400D70}" type="presOf" srcId="{973AF714-5601-48AA-874B-D574F708855E}" destId="{0ECF8DA0-0414-410D-82F7-45A2690CFC75}" srcOrd="1" destOrd="0" presId="urn:microsoft.com/office/officeart/2005/8/layout/list1"/>
    <dgm:cxn modelId="{B9C60A04-D853-4A4E-96D8-420FCE8E3D06}" type="presOf" srcId="{FEB31D98-2958-4CBE-AE53-45B85396261F}" destId="{C14257DD-EB48-4D07-B1B8-B537F96A807B}" srcOrd="0" destOrd="0" presId="urn:microsoft.com/office/officeart/2005/8/layout/list1"/>
    <dgm:cxn modelId="{4308A904-EF16-444A-9F9D-D9ED62097259}" srcId="{FEB31D98-2958-4CBE-AE53-45B85396261F}" destId="{2A3BD9B5-089A-4EB0-8D57-31F3CF4BEE84}" srcOrd="1" destOrd="0" parTransId="{1639AA57-B07B-436F-92FA-173F9073A38A}" sibTransId="{233E6BA1-B8FE-4ABC-BE7C-8E225BEAD31A}"/>
    <dgm:cxn modelId="{86E27812-48AA-45F4-B0DE-8E321DD51B81}" srcId="{2A3BD9B5-089A-4EB0-8D57-31F3CF4BEE84}" destId="{0142A42D-DF0F-4294-8674-546BB8929A3D}" srcOrd="0" destOrd="0" parTransId="{E178B632-6C3B-4381-9A53-5962C669FDD5}" sibTransId="{F41F171C-9DF9-42B8-BD59-7FF75A28351C}"/>
    <dgm:cxn modelId="{06BCB41B-9A9E-42F0-B665-428478AC0507}" srcId="{973AF714-5601-48AA-874B-D574F708855E}" destId="{2D8D052C-098E-4D5B-B3AD-A92A4379B144}" srcOrd="0" destOrd="0" parTransId="{2108D2AE-4820-4EB3-8736-C88E3D1AEB1A}" sibTransId="{025795A1-97A0-4C5B-B3E0-E0CD83B8E9EE}"/>
    <dgm:cxn modelId="{F86A0231-EF3D-465F-9B19-71E6AC1DE92B}" type="presOf" srcId="{2A3BD9B5-089A-4EB0-8D57-31F3CF4BEE84}" destId="{FF83EB1D-D589-4FF1-A380-788DC923E328}" srcOrd="1" destOrd="0" presId="urn:microsoft.com/office/officeart/2005/8/layout/list1"/>
    <dgm:cxn modelId="{08106932-277A-46B1-92A7-96468A6E40D6}" srcId="{FEB31D98-2958-4CBE-AE53-45B85396261F}" destId="{973AF714-5601-48AA-874B-D574F708855E}" srcOrd="0" destOrd="0" parTransId="{2B60C1F7-250F-4941-A691-D2C71CB31CDF}" sibTransId="{ED92B58C-F970-42EA-AC51-9FD61040FE40}"/>
    <dgm:cxn modelId="{FBA26932-AA2C-47C8-81CD-F18AF2092ED9}" type="presOf" srcId="{973AF714-5601-48AA-874B-D574F708855E}" destId="{397880EF-3F32-4CF2-B5D5-6FD6372EFE2A}" srcOrd="0" destOrd="0" presId="urn:microsoft.com/office/officeart/2005/8/layout/list1"/>
    <dgm:cxn modelId="{6A596D49-B129-4123-B078-C984C25D496D}" type="presOf" srcId="{0142A42D-DF0F-4294-8674-546BB8929A3D}" destId="{B38648FB-1666-4530-84AE-37725020211F}" srcOrd="0" destOrd="0" presId="urn:microsoft.com/office/officeart/2005/8/layout/list1"/>
    <dgm:cxn modelId="{0A3272C1-234E-4198-86AF-CA1B658C0F83}" type="presOf" srcId="{2A3BD9B5-089A-4EB0-8D57-31F3CF4BEE84}" destId="{A7113ED0-3C3A-4E82-AF9B-AE68189C491D}" srcOrd="0" destOrd="0" presId="urn:microsoft.com/office/officeart/2005/8/layout/list1"/>
    <dgm:cxn modelId="{112BB6D1-3B09-4B4C-907E-72F6CB02DD30}" type="presOf" srcId="{2D8D052C-098E-4D5B-B3AD-A92A4379B144}" destId="{412FC6AA-1083-48D9-8970-200E41F9BEFF}" srcOrd="0" destOrd="0" presId="urn:microsoft.com/office/officeart/2005/8/layout/list1"/>
    <dgm:cxn modelId="{AE54B3D9-2AB1-4A62-90E0-6D989F8074BB}" type="presParOf" srcId="{C14257DD-EB48-4D07-B1B8-B537F96A807B}" destId="{684BC9B9-3843-4D86-91CA-1C143D6E19FC}" srcOrd="0" destOrd="0" presId="urn:microsoft.com/office/officeart/2005/8/layout/list1"/>
    <dgm:cxn modelId="{4A4DCC0D-F3DC-4E6E-967C-D42CD8C2F49B}" type="presParOf" srcId="{684BC9B9-3843-4D86-91CA-1C143D6E19FC}" destId="{397880EF-3F32-4CF2-B5D5-6FD6372EFE2A}" srcOrd="0" destOrd="0" presId="urn:microsoft.com/office/officeart/2005/8/layout/list1"/>
    <dgm:cxn modelId="{7E0CE973-D8FA-459F-B3BB-92F93DCB8410}" type="presParOf" srcId="{684BC9B9-3843-4D86-91CA-1C143D6E19FC}" destId="{0ECF8DA0-0414-410D-82F7-45A2690CFC75}" srcOrd="1" destOrd="0" presId="urn:microsoft.com/office/officeart/2005/8/layout/list1"/>
    <dgm:cxn modelId="{EC2F3ECA-7CE4-46F7-8A7B-48E4C87776CA}" type="presParOf" srcId="{C14257DD-EB48-4D07-B1B8-B537F96A807B}" destId="{810BA184-F5FA-43E8-9DB7-F31D71A480C4}" srcOrd="1" destOrd="0" presId="urn:microsoft.com/office/officeart/2005/8/layout/list1"/>
    <dgm:cxn modelId="{25032307-E8F1-4B5D-A041-F8CA9F141E84}" type="presParOf" srcId="{C14257DD-EB48-4D07-B1B8-B537F96A807B}" destId="{412FC6AA-1083-48D9-8970-200E41F9BEFF}" srcOrd="2" destOrd="0" presId="urn:microsoft.com/office/officeart/2005/8/layout/list1"/>
    <dgm:cxn modelId="{E03A4E7F-BEE6-4632-A3C1-8FCCBB78A640}" type="presParOf" srcId="{C14257DD-EB48-4D07-B1B8-B537F96A807B}" destId="{0C7528B4-7B20-4558-8736-664D1B2C22FE}" srcOrd="3" destOrd="0" presId="urn:microsoft.com/office/officeart/2005/8/layout/list1"/>
    <dgm:cxn modelId="{C98DAE7A-4BC5-414E-920B-E91D49311EF0}" type="presParOf" srcId="{C14257DD-EB48-4D07-B1B8-B537F96A807B}" destId="{6554BE33-C216-4974-9086-7210F391C08B}" srcOrd="4" destOrd="0" presId="urn:microsoft.com/office/officeart/2005/8/layout/list1"/>
    <dgm:cxn modelId="{402B93F9-37D2-4E6C-941F-D45345654C64}" type="presParOf" srcId="{6554BE33-C216-4974-9086-7210F391C08B}" destId="{A7113ED0-3C3A-4E82-AF9B-AE68189C491D}" srcOrd="0" destOrd="0" presId="urn:microsoft.com/office/officeart/2005/8/layout/list1"/>
    <dgm:cxn modelId="{795F0C1A-B9E5-4DE4-A95E-70DEF21FE1B5}" type="presParOf" srcId="{6554BE33-C216-4974-9086-7210F391C08B}" destId="{FF83EB1D-D589-4FF1-A380-788DC923E328}" srcOrd="1" destOrd="0" presId="urn:microsoft.com/office/officeart/2005/8/layout/list1"/>
    <dgm:cxn modelId="{02C22F85-C308-464F-9DAB-D83DDDC7FFCA}" type="presParOf" srcId="{C14257DD-EB48-4D07-B1B8-B537F96A807B}" destId="{D600069D-F539-4604-B6FC-E4CCAB354540}" srcOrd="5" destOrd="0" presId="urn:microsoft.com/office/officeart/2005/8/layout/list1"/>
    <dgm:cxn modelId="{BD06E3ED-4287-4CCD-A81A-8B5E0D2D904A}" type="presParOf" srcId="{C14257DD-EB48-4D07-B1B8-B537F96A807B}" destId="{B38648FB-1666-4530-84AE-3772502021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E88C8C-53A7-4AB1-8BF0-D2827F3A3F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SA"/>
        </a:p>
      </dgm:t>
    </dgm:pt>
    <dgm:pt modelId="{AB238563-998C-4DE9-B04D-DCC3BFAC90A2}">
      <dgm:prSet/>
      <dgm:spPr/>
      <dgm:t>
        <a:bodyPr/>
        <a:lstStyle/>
        <a:p>
          <a:pPr rtl="1"/>
          <a:r>
            <a:rPr lang="en-US" b="1"/>
            <a:t>MobSF</a:t>
          </a:r>
          <a:endParaRPr lang="ar-SA"/>
        </a:p>
      </dgm:t>
    </dgm:pt>
    <dgm:pt modelId="{B44697F4-AE7F-458E-907D-5CA48B8B6C38}" type="parTrans" cxnId="{1182BA0C-4B85-4156-82C2-3B7A6CD6385A}">
      <dgm:prSet/>
      <dgm:spPr/>
      <dgm:t>
        <a:bodyPr/>
        <a:lstStyle/>
        <a:p>
          <a:pPr rtl="1"/>
          <a:endParaRPr lang="ar-SA"/>
        </a:p>
      </dgm:t>
    </dgm:pt>
    <dgm:pt modelId="{9FBA24B0-A17C-43DA-AA10-F040F6018E3C}" type="sibTrans" cxnId="{1182BA0C-4B85-4156-82C2-3B7A6CD6385A}">
      <dgm:prSet/>
      <dgm:spPr/>
      <dgm:t>
        <a:bodyPr/>
        <a:lstStyle/>
        <a:p>
          <a:pPr rtl="1"/>
          <a:endParaRPr lang="ar-SA"/>
        </a:p>
      </dgm:t>
    </dgm:pt>
    <dgm:pt modelId="{3272CAEE-AF49-4796-8F7B-89DD84C002FD}">
      <dgm:prSet/>
      <dgm:spPr/>
      <dgm:t>
        <a:bodyPr/>
        <a:lstStyle/>
        <a:p>
          <a:pPr algn="l" rtl="0"/>
          <a:r>
            <a:rPr lang="en-US" dirty="0"/>
            <a:t>Static Analysis</a:t>
          </a:r>
          <a:endParaRPr lang="ar-SA" dirty="0"/>
        </a:p>
      </dgm:t>
    </dgm:pt>
    <dgm:pt modelId="{6DD6FDDC-A718-4FD5-BBCD-9AE6BBACCDAD}" type="parTrans" cxnId="{E3598F36-7589-4797-83BA-D133948C3B41}">
      <dgm:prSet/>
      <dgm:spPr/>
      <dgm:t>
        <a:bodyPr/>
        <a:lstStyle/>
        <a:p>
          <a:pPr rtl="1"/>
          <a:endParaRPr lang="ar-SA"/>
        </a:p>
      </dgm:t>
    </dgm:pt>
    <dgm:pt modelId="{6D09C19D-FF02-42E2-B96D-6D2015572CF9}" type="sibTrans" cxnId="{E3598F36-7589-4797-83BA-D133948C3B41}">
      <dgm:prSet/>
      <dgm:spPr/>
      <dgm:t>
        <a:bodyPr/>
        <a:lstStyle/>
        <a:p>
          <a:pPr rtl="1"/>
          <a:endParaRPr lang="ar-SA"/>
        </a:p>
      </dgm:t>
    </dgm:pt>
    <dgm:pt modelId="{CDFB1AEC-DD81-424A-8892-B46556B09B78}">
      <dgm:prSet/>
      <dgm:spPr/>
      <dgm:t>
        <a:bodyPr/>
        <a:lstStyle/>
        <a:p>
          <a:pPr algn="l" rtl="0"/>
          <a:r>
            <a:rPr lang="en-US" dirty="0"/>
            <a:t>Source Code</a:t>
          </a:r>
          <a:endParaRPr lang="ar-SA" dirty="0"/>
        </a:p>
      </dgm:t>
    </dgm:pt>
    <dgm:pt modelId="{457339D7-BA65-499E-972A-D8E55D70F469}" type="parTrans" cxnId="{DD850452-035E-4E39-A27C-52B7FD3F5FC5}">
      <dgm:prSet/>
      <dgm:spPr/>
      <dgm:t>
        <a:bodyPr/>
        <a:lstStyle/>
        <a:p>
          <a:pPr rtl="1"/>
          <a:endParaRPr lang="ar-SA"/>
        </a:p>
      </dgm:t>
    </dgm:pt>
    <dgm:pt modelId="{F77548CE-B3B8-4B11-BE3F-C2499AACBF9A}" type="sibTrans" cxnId="{DD850452-035E-4E39-A27C-52B7FD3F5FC5}">
      <dgm:prSet/>
      <dgm:spPr/>
      <dgm:t>
        <a:bodyPr/>
        <a:lstStyle/>
        <a:p>
          <a:pPr rtl="1"/>
          <a:endParaRPr lang="ar-SA"/>
        </a:p>
      </dgm:t>
    </dgm:pt>
    <dgm:pt modelId="{4FAF11E6-63C2-4659-B7C4-A26F60FEADD8}" type="pres">
      <dgm:prSet presAssocID="{A1E88C8C-53A7-4AB1-8BF0-D2827F3A3F0C}" presName="Name0" presStyleCnt="0">
        <dgm:presLayoutVars>
          <dgm:dir/>
          <dgm:animLvl val="lvl"/>
          <dgm:resizeHandles val="exact"/>
        </dgm:presLayoutVars>
      </dgm:prSet>
      <dgm:spPr/>
    </dgm:pt>
    <dgm:pt modelId="{65EFCAC6-5B36-484C-8086-82CD43FA107F}" type="pres">
      <dgm:prSet presAssocID="{AB238563-998C-4DE9-B04D-DCC3BFAC90A2}" presName="linNode" presStyleCnt="0"/>
      <dgm:spPr/>
    </dgm:pt>
    <dgm:pt modelId="{98D48E9C-7AA3-457C-AF34-CBAA9DF1D284}" type="pres">
      <dgm:prSet presAssocID="{AB238563-998C-4DE9-B04D-DCC3BFAC90A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753A263-563B-4E4B-B944-990420470CD1}" type="pres">
      <dgm:prSet presAssocID="{AB238563-998C-4DE9-B04D-DCC3BFAC90A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182BA0C-4B85-4156-82C2-3B7A6CD6385A}" srcId="{A1E88C8C-53A7-4AB1-8BF0-D2827F3A3F0C}" destId="{AB238563-998C-4DE9-B04D-DCC3BFAC90A2}" srcOrd="0" destOrd="0" parTransId="{B44697F4-AE7F-458E-907D-5CA48B8B6C38}" sibTransId="{9FBA24B0-A17C-43DA-AA10-F040F6018E3C}"/>
    <dgm:cxn modelId="{9890AF2E-7E2E-439A-A466-6B1943B7D07A}" type="presOf" srcId="{AB238563-998C-4DE9-B04D-DCC3BFAC90A2}" destId="{98D48E9C-7AA3-457C-AF34-CBAA9DF1D284}" srcOrd="0" destOrd="0" presId="urn:microsoft.com/office/officeart/2005/8/layout/vList5"/>
    <dgm:cxn modelId="{E3598F36-7589-4797-83BA-D133948C3B41}" srcId="{AB238563-998C-4DE9-B04D-DCC3BFAC90A2}" destId="{3272CAEE-AF49-4796-8F7B-89DD84C002FD}" srcOrd="0" destOrd="0" parTransId="{6DD6FDDC-A718-4FD5-BBCD-9AE6BBACCDAD}" sibTransId="{6D09C19D-FF02-42E2-B96D-6D2015572CF9}"/>
    <dgm:cxn modelId="{DD850452-035E-4E39-A27C-52B7FD3F5FC5}" srcId="{AB238563-998C-4DE9-B04D-DCC3BFAC90A2}" destId="{CDFB1AEC-DD81-424A-8892-B46556B09B78}" srcOrd="1" destOrd="0" parTransId="{457339D7-BA65-499E-972A-D8E55D70F469}" sibTransId="{F77548CE-B3B8-4B11-BE3F-C2499AACBF9A}"/>
    <dgm:cxn modelId="{2AA77356-A38F-4A76-AA96-66C2237EC082}" type="presOf" srcId="{CDFB1AEC-DD81-424A-8892-B46556B09B78}" destId="{4753A263-563B-4E4B-B944-990420470CD1}" srcOrd="0" destOrd="1" presId="urn:microsoft.com/office/officeart/2005/8/layout/vList5"/>
    <dgm:cxn modelId="{918F04DB-1A8D-4D11-81ED-C1807AC45CD6}" type="presOf" srcId="{A1E88C8C-53A7-4AB1-8BF0-D2827F3A3F0C}" destId="{4FAF11E6-63C2-4659-B7C4-A26F60FEADD8}" srcOrd="0" destOrd="0" presId="urn:microsoft.com/office/officeart/2005/8/layout/vList5"/>
    <dgm:cxn modelId="{447316FD-CE28-4B1A-B5D0-858263E2B981}" type="presOf" srcId="{3272CAEE-AF49-4796-8F7B-89DD84C002FD}" destId="{4753A263-563B-4E4B-B944-990420470CD1}" srcOrd="0" destOrd="0" presId="urn:microsoft.com/office/officeart/2005/8/layout/vList5"/>
    <dgm:cxn modelId="{46488CFA-193E-45D6-875B-A3D0085E8AC9}" type="presParOf" srcId="{4FAF11E6-63C2-4659-B7C4-A26F60FEADD8}" destId="{65EFCAC6-5B36-484C-8086-82CD43FA107F}" srcOrd="0" destOrd="0" presId="urn:microsoft.com/office/officeart/2005/8/layout/vList5"/>
    <dgm:cxn modelId="{21553466-D9B0-49B1-AB89-F0948713CE45}" type="presParOf" srcId="{65EFCAC6-5B36-484C-8086-82CD43FA107F}" destId="{98D48E9C-7AA3-457C-AF34-CBAA9DF1D284}" srcOrd="0" destOrd="0" presId="urn:microsoft.com/office/officeart/2005/8/layout/vList5"/>
    <dgm:cxn modelId="{20B10F57-8334-4663-98CC-C4AA4F614534}" type="presParOf" srcId="{65EFCAC6-5B36-484C-8086-82CD43FA107F}" destId="{4753A263-563B-4E4B-B944-990420470C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B0F23A-99F4-4AA0-831C-52D5A0FD48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pPr rtl="1"/>
          <a:endParaRPr lang="ar-SA"/>
        </a:p>
      </dgm:t>
    </dgm:pt>
    <dgm:pt modelId="{E5009771-7B38-4676-961D-130C2D1C80D7}">
      <dgm:prSet/>
      <dgm:spPr/>
      <dgm:t>
        <a:bodyPr/>
        <a:lstStyle/>
        <a:p>
          <a:pPr rtl="1"/>
          <a:r>
            <a:rPr lang="en-US" b="1"/>
            <a:t>Smart draw</a:t>
          </a:r>
          <a:endParaRPr lang="ar-SA"/>
        </a:p>
      </dgm:t>
    </dgm:pt>
    <dgm:pt modelId="{91320982-2712-4BB0-8645-78F793CDA917}" type="parTrans" cxnId="{2888121F-4002-4616-BD57-18C27DB05AE4}">
      <dgm:prSet/>
      <dgm:spPr/>
      <dgm:t>
        <a:bodyPr/>
        <a:lstStyle/>
        <a:p>
          <a:pPr rtl="1"/>
          <a:endParaRPr lang="ar-SA"/>
        </a:p>
      </dgm:t>
    </dgm:pt>
    <dgm:pt modelId="{289213FC-E6A2-4299-9B8C-E33D72B0E061}" type="sibTrans" cxnId="{2888121F-4002-4616-BD57-18C27DB05AE4}">
      <dgm:prSet/>
      <dgm:spPr/>
      <dgm:t>
        <a:bodyPr/>
        <a:lstStyle/>
        <a:p>
          <a:pPr rtl="1"/>
          <a:endParaRPr lang="ar-SA"/>
        </a:p>
      </dgm:t>
    </dgm:pt>
    <dgm:pt modelId="{4C4A8331-EBBE-4CDF-824B-0F9AA96BDEF4}">
      <dgm:prSet/>
      <dgm:spPr/>
      <dgm:t>
        <a:bodyPr/>
        <a:lstStyle/>
        <a:p>
          <a:pPr algn="l" rtl="0">
            <a:buNone/>
          </a:pPr>
          <a:r>
            <a:rPr lang="en-US" dirty="0"/>
            <a:t>Class diagram</a:t>
          </a:r>
          <a:endParaRPr lang="ar-SA" dirty="0"/>
        </a:p>
      </dgm:t>
    </dgm:pt>
    <dgm:pt modelId="{B19942BA-5759-4654-913D-FE4E9E89F0C2}" type="parTrans" cxnId="{7C4F295E-3A7D-40EF-97B5-27E08B8C35E8}">
      <dgm:prSet/>
      <dgm:spPr/>
      <dgm:t>
        <a:bodyPr/>
        <a:lstStyle/>
        <a:p>
          <a:pPr rtl="1"/>
          <a:endParaRPr lang="ar-SA"/>
        </a:p>
      </dgm:t>
    </dgm:pt>
    <dgm:pt modelId="{49122BD5-5E5E-40B3-B7C9-F2B8C9C5E115}" type="sibTrans" cxnId="{7C4F295E-3A7D-40EF-97B5-27E08B8C35E8}">
      <dgm:prSet/>
      <dgm:spPr/>
      <dgm:t>
        <a:bodyPr/>
        <a:lstStyle/>
        <a:p>
          <a:pPr rtl="1"/>
          <a:endParaRPr lang="ar-SA"/>
        </a:p>
      </dgm:t>
    </dgm:pt>
    <dgm:pt modelId="{D2EA6382-0A3C-46D3-8FD7-283614D244F9}" type="pres">
      <dgm:prSet presAssocID="{BCB0F23A-99F4-4AA0-831C-52D5A0FD4843}" presName="Name0" presStyleCnt="0">
        <dgm:presLayoutVars>
          <dgm:dir/>
          <dgm:animLvl val="lvl"/>
          <dgm:resizeHandles val="exact"/>
        </dgm:presLayoutVars>
      </dgm:prSet>
      <dgm:spPr/>
    </dgm:pt>
    <dgm:pt modelId="{58A4BCFC-5C09-43AC-B2DD-799127683523}" type="pres">
      <dgm:prSet presAssocID="{E5009771-7B38-4676-961D-130C2D1C80D7}" presName="linNode" presStyleCnt="0"/>
      <dgm:spPr/>
    </dgm:pt>
    <dgm:pt modelId="{A6C5EF7B-15D8-4566-BF03-8E73C11674A4}" type="pres">
      <dgm:prSet presAssocID="{E5009771-7B38-4676-961D-130C2D1C80D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117170F-8DA5-4EDB-916F-3AF7EBA88F90}" type="pres">
      <dgm:prSet presAssocID="{E5009771-7B38-4676-961D-130C2D1C80D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888121F-4002-4616-BD57-18C27DB05AE4}" srcId="{BCB0F23A-99F4-4AA0-831C-52D5A0FD4843}" destId="{E5009771-7B38-4676-961D-130C2D1C80D7}" srcOrd="0" destOrd="0" parTransId="{91320982-2712-4BB0-8645-78F793CDA917}" sibTransId="{289213FC-E6A2-4299-9B8C-E33D72B0E061}"/>
    <dgm:cxn modelId="{59EC0745-891E-4B0A-968A-52E20C9A0CF1}" type="presOf" srcId="{BCB0F23A-99F4-4AA0-831C-52D5A0FD4843}" destId="{D2EA6382-0A3C-46D3-8FD7-283614D244F9}" srcOrd="0" destOrd="0" presId="urn:microsoft.com/office/officeart/2005/8/layout/vList5"/>
    <dgm:cxn modelId="{7C4F295E-3A7D-40EF-97B5-27E08B8C35E8}" srcId="{E5009771-7B38-4676-961D-130C2D1C80D7}" destId="{4C4A8331-EBBE-4CDF-824B-0F9AA96BDEF4}" srcOrd="0" destOrd="0" parTransId="{B19942BA-5759-4654-913D-FE4E9E89F0C2}" sibTransId="{49122BD5-5E5E-40B3-B7C9-F2B8C9C5E115}"/>
    <dgm:cxn modelId="{A36CBB6B-87D1-41F6-B7D9-7AF0F8821671}" type="presOf" srcId="{4C4A8331-EBBE-4CDF-824B-0F9AA96BDEF4}" destId="{E117170F-8DA5-4EDB-916F-3AF7EBA88F90}" srcOrd="0" destOrd="0" presId="urn:microsoft.com/office/officeart/2005/8/layout/vList5"/>
    <dgm:cxn modelId="{90FC91A1-D880-44F3-B84B-CCC2671CC2F5}" type="presOf" srcId="{E5009771-7B38-4676-961D-130C2D1C80D7}" destId="{A6C5EF7B-15D8-4566-BF03-8E73C11674A4}" srcOrd="0" destOrd="0" presId="urn:microsoft.com/office/officeart/2005/8/layout/vList5"/>
    <dgm:cxn modelId="{9AD8446E-A996-4183-9A90-D4C35552C9A4}" type="presParOf" srcId="{D2EA6382-0A3C-46D3-8FD7-283614D244F9}" destId="{58A4BCFC-5C09-43AC-B2DD-799127683523}" srcOrd="0" destOrd="0" presId="urn:microsoft.com/office/officeart/2005/8/layout/vList5"/>
    <dgm:cxn modelId="{F5529ACE-BC5D-4667-9486-8FAE0BAC6E44}" type="presParOf" srcId="{58A4BCFC-5C09-43AC-B2DD-799127683523}" destId="{A6C5EF7B-15D8-4566-BF03-8E73C11674A4}" srcOrd="0" destOrd="0" presId="urn:microsoft.com/office/officeart/2005/8/layout/vList5"/>
    <dgm:cxn modelId="{84894026-A343-4674-A277-5581040DE847}" type="presParOf" srcId="{58A4BCFC-5C09-43AC-B2DD-799127683523}" destId="{E117170F-8DA5-4EDB-916F-3AF7EBA88F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FAB955-0B80-49B1-A8E6-DA2AB64DF9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2F77F8A7-2B58-4A6A-B907-96569BB574C4}">
      <dgm:prSet/>
      <dgm:spPr/>
      <dgm:t>
        <a:bodyPr/>
        <a:lstStyle/>
        <a:p>
          <a:pPr rtl="1"/>
          <a:r>
            <a:rPr lang="en-US" b="1"/>
            <a:t>Python</a:t>
          </a:r>
          <a:endParaRPr lang="ar-SA"/>
        </a:p>
      </dgm:t>
    </dgm:pt>
    <dgm:pt modelId="{0EA0DA3A-D70A-4A53-92E4-296C36223674}" type="parTrans" cxnId="{4DE2975C-4416-4738-9F79-74EFBB0E46CF}">
      <dgm:prSet/>
      <dgm:spPr/>
      <dgm:t>
        <a:bodyPr/>
        <a:lstStyle/>
        <a:p>
          <a:pPr rtl="1"/>
          <a:endParaRPr lang="ar-SA"/>
        </a:p>
      </dgm:t>
    </dgm:pt>
    <dgm:pt modelId="{968CDBDD-1157-4109-B37D-11D613807405}" type="sibTrans" cxnId="{4DE2975C-4416-4738-9F79-74EFBB0E46CF}">
      <dgm:prSet/>
      <dgm:spPr/>
      <dgm:t>
        <a:bodyPr/>
        <a:lstStyle/>
        <a:p>
          <a:pPr rtl="1"/>
          <a:endParaRPr lang="ar-SA"/>
        </a:p>
      </dgm:t>
    </dgm:pt>
    <dgm:pt modelId="{68FBD35E-F2A6-4E64-8C2B-940C53643B35}">
      <dgm:prSet/>
      <dgm:spPr/>
      <dgm:t>
        <a:bodyPr/>
        <a:lstStyle/>
        <a:p>
          <a:pPr algn="l" rtl="0">
            <a:buNone/>
          </a:pPr>
          <a:r>
            <a:rPr lang="en-US" dirty="0"/>
            <a:t>Code Obfuscate</a:t>
          </a:r>
          <a:endParaRPr lang="ar-SA" dirty="0"/>
        </a:p>
      </dgm:t>
    </dgm:pt>
    <dgm:pt modelId="{165CE922-E337-477B-AB79-41F6C0841BA2}" type="parTrans" cxnId="{91A56EB7-7C20-418E-BFBD-7FEC61E8CDB4}">
      <dgm:prSet/>
      <dgm:spPr/>
      <dgm:t>
        <a:bodyPr/>
        <a:lstStyle/>
        <a:p>
          <a:pPr rtl="1"/>
          <a:endParaRPr lang="ar-SA"/>
        </a:p>
      </dgm:t>
    </dgm:pt>
    <dgm:pt modelId="{4F1940E2-7C63-4627-AFAC-0B7F5C5CC869}" type="sibTrans" cxnId="{91A56EB7-7C20-418E-BFBD-7FEC61E8CDB4}">
      <dgm:prSet/>
      <dgm:spPr/>
      <dgm:t>
        <a:bodyPr/>
        <a:lstStyle/>
        <a:p>
          <a:pPr rtl="1"/>
          <a:endParaRPr lang="ar-SA"/>
        </a:p>
      </dgm:t>
    </dgm:pt>
    <dgm:pt modelId="{3E4FB630-A210-48F4-B806-312B15E576D2}" type="pres">
      <dgm:prSet presAssocID="{CDFAB955-0B80-49B1-A8E6-DA2AB64DF987}" presName="Name0" presStyleCnt="0">
        <dgm:presLayoutVars>
          <dgm:dir/>
          <dgm:animLvl val="lvl"/>
          <dgm:resizeHandles val="exact"/>
        </dgm:presLayoutVars>
      </dgm:prSet>
      <dgm:spPr/>
    </dgm:pt>
    <dgm:pt modelId="{B55789DB-89FB-43B8-B96E-715187984FB3}" type="pres">
      <dgm:prSet presAssocID="{2F77F8A7-2B58-4A6A-B907-96569BB574C4}" presName="linNode" presStyleCnt="0"/>
      <dgm:spPr/>
    </dgm:pt>
    <dgm:pt modelId="{FC87F731-8085-412D-9F8B-E701C141ABA5}" type="pres">
      <dgm:prSet presAssocID="{2F77F8A7-2B58-4A6A-B907-96569BB574C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44C008A-C151-47CF-944C-29A64EA52741}" type="pres">
      <dgm:prSet presAssocID="{2F77F8A7-2B58-4A6A-B907-96569BB574C4}" presName="descendantText" presStyleLbl="alignAccFollowNode1" presStyleIdx="0" presStyleCnt="1" custLinFactNeighborX="5866">
        <dgm:presLayoutVars>
          <dgm:bulletEnabled val="1"/>
        </dgm:presLayoutVars>
      </dgm:prSet>
      <dgm:spPr/>
    </dgm:pt>
  </dgm:ptLst>
  <dgm:cxnLst>
    <dgm:cxn modelId="{2A721D23-6348-4A50-BA7D-28D4FEB3C94D}" type="presOf" srcId="{68FBD35E-F2A6-4E64-8C2B-940C53643B35}" destId="{944C008A-C151-47CF-944C-29A64EA52741}" srcOrd="0" destOrd="0" presId="urn:microsoft.com/office/officeart/2005/8/layout/vList5"/>
    <dgm:cxn modelId="{F462862A-699B-4C93-802C-FB58C3AC3EA0}" type="presOf" srcId="{2F77F8A7-2B58-4A6A-B907-96569BB574C4}" destId="{FC87F731-8085-412D-9F8B-E701C141ABA5}" srcOrd="0" destOrd="0" presId="urn:microsoft.com/office/officeart/2005/8/layout/vList5"/>
    <dgm:cxn modelId="{4DE2975C-4416-4738-9F79-74EFBB0E46CF}" srcId="{CDFAB955-0B80-49B1-A8E6-DA2AB64DF987}" destId="{2F77F8A7-2B58-4A6A-B907-96569BB574C4}" srcOrd="0" destOrd="0" parTransId="{0EA0DA3A-D70A-4A53-92E4-296C36223674}" sibTransId="{968CDBDD-1157-4109-B37D-11D613807405}"/>
    <dgm:cxn modelId="{91A56EB7-7C20-418E-BFBD-7FEC61E8CDB4}" srcId="{2F77F8A7-2B58-4A6A-B907-96569BB574C4}" destId="{68FBD35E-F2A6-4E64-8C2B-940C53643B35}" srcOrd="0" destOrd="0" parTransId="{165CE922-E337-477B-AB79-41F6C0841BA2}" sibTransId="{4F1940E2-7C63-4627-AFAC-0B7F5C5CC869}"/>
    <dgm:cxn modelId="{943103F5-F1F3-4C1C-AB8B-9695EA1E730F}" type="presOf" srcId="{CDFAB955-0B80-49B1-A8E6-DA2AB64DF987}" destId="{3E4FB630-A210-48F4-B806-312B15E576D2}" srcOrd="0" destOrd="0" presId="urn:microsoft.com/office/officeart/2005/8/layout/vList5"/>
    <dgm:cxn modelId="{822C2E42-F360-4D3A-ADAA-5BA5B5478650}" type="presParOf" srcId="{3E4FB630-A210-48F4-B806-312B15E576D2}" destId="{B55789DB-89FB-43B8-B96E-715187984FB3}" srcOrd="0" destOrd="0" presId="urn:microsoft.com/office/officeart/2005/8/layout/vList5"/>
    <dgm:cxn modelId="{09A00983-737E-44B1-A8C0-C303687B0D35}" type="presParOf" srcId="{B55789DB-89FB-43B8-B96E-715187984FB3}" destId="{FC87F731-8085-412D-9F8B-E701C141ABA5}" srcOrd="0" destOrd="0" presId="urn:microsoft.com/office/officeart/2005/8/layout/vList5"/>
    <dgm:cxn modelId="{425F2BF4-C965-4757-9D28-8798A33057DE}" type="presParOf" srcId="{B55789DB-89FB-43B8-B96E-715187984FB3}" destId="{944C008A-C151-47CF-944C-29A64EA527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F93C38-D493-47F8-AEDB-9B4490B1D272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8213B4D6-72C2-4A36-B0A1-EC85C23A1EBA}">
      <dgm:prSet/>
      <dgm:spPr/>
      <dgm:t>
        <a:bodyPr/>
        <a:lstStyle/>
        <a:p>
          <a:pPr rtl="1"/>
          <a:r>
            <a:rPr lang="en-US" dirty="0"/>
            <a:t>Code use Meaningful identifiers &amp; coherent indentation. </a:t>
          </a:r>
          <a:endParaRPr lang="ar-SA" dirty="0"/>
        </a:p>
      </dgm:t>
    </dgm:pt>
    <dgm:pt modelId="{200C2ADB-E419-40B7-9991-26D7905D3124}" type="parTrans" cxnId="{ACC3DAD3-F03D-408B-AD73-D198541B62EB}">
      <dgm:prSet/>
      <dgm:spPr/>
      <dgm:t>
        <a:bodyPr/>
        <a:lstStyle/>
        <a:p>
          <a:pPr rtl="1"/>
          <a:endParaRPr lang="ar-SA"/>
        </a:p>
      </dgm:t>
    </dgm:pt>
    <dgm:pt modelId="{65F51D89-B78D-4D41-9569-AAE17562E6D8}" type="sibTrans" cxnId="{ACC3DAD3-F03D-408B-AD73-D198541B62EB}">
      <dgm:prSet/>
      <dgm:spPr/>
      <dgm:t>
        <a:bodyPr/>
        <a:lstStyle/>
        <a:p>
          <a:pPr rtl="1"/>
          <a:endParaRPr lang="ar-SA"/>
        </a:p>
      </dgm:t>
    </dgm:pt>
    <dgm:pt modelId="{68007425-956F-46BB-98F4-1467DA137F69}">
      <dgm:prSet/>
      <dgm:spPr/>
      <dgm:t>
        <a:bodyPr/>
        <a:lstStyle/>
        <a:p>
          <a:pPr rtl="1"/>
          <a:r>
            <a:rPr lang="en-US" dirty="0"/>
            <a:t>Code use Variable style "</a:t>
          </a:r>
          <a:r>
            <a:rPr lang="en-US" dirty="0" err="1"/>
            <a:t>CamelCaseIdentifiers</a:t>
          </a:r>
          <a:r>
            <a:rPr lang="en-US" dirty="0"/>
            <a:t>" and "underscores identifiers“.</a:t>
          </a:r>
          <a:endParaRPr lang="ar-SA" dirty="0"/>
        </a:p>
      </dgm:t>
    </dgm:pt>
    <dgm:pt modelId="{E7B49FAF-B3CC-46B3-9A8C-3B2DC82830A7}" type="parTrans" cxnId="{7FA6F6BA-3E4B-42A6-8539-86488A5D31AE}">
      <dgm:prSet/>
      <dgm:spPr/>
      <dgm:t>
        <a:bodyPr/>
        <a:lstStyle/>
        <a:p>
          <a:pPr rtl="1"/>
          <a:endParaRPr lang="ar-SA"/>
        </a:p>
      </dgm:t>
    </dgm:pt>
    <dgm:pt modelId="{1DBA06D5-AE9D-448A-BB27-916C289C3CDE}" type="sibTrans" cxnId="{7FA6F6BA-3E4B-42A6-8539-86488A5D31AE}">
      <dgm:prSet/>
      <dgm:spPr/>
      <dgm:t>
        <a:bodyPr/>
        <a:lstStyle/>
        <a:p>
          <a:pPr rtl="1"/>
          <a:endParaRPr lang="ar-SA"/>
        </a:p>
      </dgm:t>
    </dgm:pt>
    <dgm:pt modelId="{E1B12CEB-A1DC-4720-A028-7105CC226F05}">
      <dgm:prSet/>
      <dgm:spPr/>
      <dgm:t>
        <a:bodyPr/>
        <a:lstStyle/>
        <a:p>
          <a:pPr rtl="1"/>
          <a:r>
            <a:rPr lang="en-US" dirty="0"/>
            <a:t>Code use Standard code structure &amp; </a:t>
          </a:r>
          <a:r>
            <a:rPr lang="en-US" dirty="0" err="1"/>
            <a:t>explicity</a:t>
          </a:r>
          <a:r>
            <a:rPr lang="en-US" dirty="0"/>
            <a:t>.</a:t>
          </a:r>
          <a:endParaRPr lang="ar-SA" dirty="0"/>
        </a:p>
      </dgm:t>
    </dgm:pt>
    <dgm:pt modelId="{77151693-422F-4D58-9666-6A6EFD0B8A4E}" type="parTrans" cxnId="{C871AD02-59D4-49E7-A24F-DAFE41A0AC48}">
      <dgm:prSet/>
      <dgm:spPr/>
      <dgm:t>
        <a:bodyPr/>
        <a:lstStyle/>
        <a:p>
          <a:pPr rtl="1"/>
          <a:endParaRPr lang="ar-SA"/>
        </a:p>
      </dgm:t>
    </dgm:pt>
    <dgm:pt modelId="{CEC205F7-B2B3-4E29-AF79-E0348E203491}" type="sibTrans" cxnId="{C871AD02-59D4-49E7-A24F-DAFE41A0AC48}">
      <dgm:prSet/>
      <dgm:spPr/>
      <dgm:t>
        <a:bodyPr/>
        <a:lstStyle/>
        <a:p>
          <a:pPr rtl="1"/>
          <a:endParaRPr lang="ar-SA"/>
        </a:p>
      </dgm:t>
    </dgm:pt>
    <dgm:pt modelId="{ABDD4120-CB94-4777-BD97-072C3B07AA01}">
      <dgm:prSet/>
      <dgm:spPr/>
      <dgm:t>
        <a:bodyPr/>
        <a:lstStyle/>
        <a:p>
          <a:pPr rtl="1"/>
          <a:r>
            <a:rPr lang="en-US" dirty="0"/>
            <a:t>Code doesn’t use Vertical alignment.</a:t>
          </a:r>
          <a:endParaRPr lang="ar-SA" dirty="0"/>
        </a:p>
      </dgm:t>
    </dgm:pt>
    <dgm:pt modelId="{50CD85F3-43DD-4ABF-8A99-555B7D9DCA70}" type="parTrans" cxnId="{B27B5BB8-B3B4-4356-92EE-BA8745712402}">
      <dgm:prSet/>
      <dgm:spPr/>
      <dgm:t>
        <a:bodyPr/>
        <a:lstStyle/>
        <a:p>
          <a:pPr rtl="1"/>
          <a:endParaRPr lang="ar-SA"/>
        </a:p>
      </dgm:t>
    </dgm:pt>
    <dgm:pt modelId="{ED641C10-E672-45E5-A89C-AB63857EE46A}" type="sibTrans" cxnId="{B27B5BB8-B3B4-4356-92EE-BA8745712402}">
      <dgm:prSet/>
      <dgm:spPr/>
      <dgm:t>
        <a:bodyPr/>
        <a:lstStyle/>
        <a:p>
          <a:pPr rtl="1"/>
          <a:endParaRPr lang="ar-SA"/>
        </a:p>
      </dgm:t>
    </dgm:pt>
    <dgm:pt modelId="{11852AF2-7BCF-4412-B374-246B9C3AABF0}">
      <dgm:prSet/>
      <dgm:spPr/>
      <dgm:t>
        <a:bodyPr/>
        <a:lstStyle/>
        <a:p>
          <a:pPr rtl="1"/>
          <a:r>
            <a:rPr lang="en-US" dirty="0"/>
            <a:t>Code doesn’t use Proper data structures.</a:t>
          </a:r>
          <a:endParaRPr lang="ar-SA" dirty="0"/>
        </a:p>
      </dgm:t>
    </dgm:pt>
    <dgm:pt modelId="{F39C235F-8B9F-442E-BBC9-CA90614F26B2}" type="parTrans" cxnId="{DBA26D72-1DDA-4A3E-BE46-2AD4813BC861}">
      <dgm:prSet/>
      <dgm:spPr/>
      <dgm:t>
        <a:bodyPr/>
        <a:lstStyle/>
        <a:p>
          <a:pPr rtl="1"/>
          <a:endParaRPr lang="ar-SA"/>
        </a:p>
      </dgm:t>
    </dgm:pt>
    <dgm:pt modelId="{9661D4C4-7906-4ED9-A1F1-EA0095D357AF}" type="sibTrans" cxnId="{DBA26D72-1DDA-4A3E-BE46-2AD4813BC861}">
      <dgm:prSet/>
      <dgm:spPr/>
      <dgm:t>
        <a:bodyPr/>
        <a:lstStyle/>
        <a:p>
          <a:pPr rtl="1"/>
          <a:endParaRPr lang="ar-SA"/>
        </a:p>
      </dgm:t>
    </dgm:pt>
    <dgm:pt modelId="{744FA466-024A-4298-9CCD-31C8D59BDBCD}" type="pres">
      <dgm:prSet presAssocID="{14F93C38-D493-47F8-AEDB-9B4490B1D272}" presName="compositeShape" presStyleCnt="0">
        <dgm:presLayoutVars>
          <dgm:dir/>
          <dgm:resizeHandles/>
        </dgm:presLayoutVars>
      </dgm:prSet>
      <dgm:spPr/>
    </dgm:pt>
    <dgm:pt modelId="{E171803D-47AF-41C4-A104-BD1256A56326}" type="pres">
      <dgm:prSet presAssocID="{14F93C38-D493-47F8-AEDB-9B4490B1D272}" presName="pyramid" presStyleLbl="node1" presStyleIdx="0" presStyleCnt="1"/>
      <dgm:spPr/>
    </dgm:pt>
    <dgm:pt modelId="{A130DBFD-18C0-406C-B3FF-438975481D38}" type="pres">
      <dgm:prSet presAssocID="{14F93C38-D493-47F8-AEDB-9B4490B1D272}" presName="theList" presStyleCnt="0"/>
      <dgm:spPr/>
    </dgm:pt>
    <dgm:pt modelId="{79869CF1-219B-4F91-98F1-046F261991B6}" type="pres">
      <dgm:prSet presAssocID="{8213B4D6-72C2-4A36-B0A1-EC85C23A1EBA}" presName="aNode" presStyleLbl="fgAcc1" presStyleIdx="0" presStyleCnt="5">
        <dgm:presLayoutVars>
          <dgm:bulletEnabled val="1"/>
        </dgm:presLayoutVars>
      </dgm:prSet>
      <dgm:spPr/>
    </dgm:pt>
    <dgm:pt modelId="{29F4AE7B-36A0-4CCA-808E-BCEC2449C973}" type="pres">
      <dgm:prSet presAssocID="{8213B4D6-72C2-4A36-B0A1-EC85C23A1EBA}" presName="aSpace" presStyleCnt="0"/>
      <dgm:spPr/>
    </dgm:pt>
    <dgm:pt modelId="{AF560AF8-AF70-4B5B-96C1-22A0573F4114}" type="pres">
      <dgm:prSet presAssocID="{68007425-956F-46BB-98F4-1467DA137F69}" presName="aNode" presStyleLbl="fgAcc1" presStyleIdx="1" presStyleCnt="5">
        <dgm:presLayoutVars>
          <dgm:bulletEnabled val="1"/>
        </dgm:presLayoutVars>
      </dgm:prSet>
      <dgm:spPr/>
    </dgm:pt>
    <dgm:pt modelId="{3E5BB45A-51D2-4660-8BCD-32E9EBB050FA}" type="pres">
      <dgm:prSet presAssocID="{68007425-956F-46BB-98F4-1467DA137F69}" presName="aSpace" presStyleCnt="0"/>
      <dgm:spPr/>
    </dgm:pt>
    <dgm:pt modelId="{A0F880A9-BC82-42C0-92F2-78874418B8BB}" type="pres">
      <dgm:prSet presAssocID="{E1B12CEB-A1DC-4720-A028-7105CC226F05}" presName="aNode" presStyleLbl="fgAcc1" presStyleIdx="2" presStyleCnt="5">
        <dgm:presLayoutVars>
          <dgm:bulletEnabled val="1"/>
        </dgm:presLayoutVars>
      </dgm:prSet>
      <dgm:spPr/>
    </dgm:pt>
    <dgm:pt modelId="{B480F054-1460-4075-9196-28EA867DAC23}" type="pres">
      <dgm:prSet presAssocID="{E1B12CEB-A1DC-4720-A028-7105CC226F05}" presName="aSpace" presStyleCnt="0"/>
      <dgm:spPr/>
    </dgm:pt>
    <dgm:pt modelId="{C865B182-A1ED-4956-B17B-2B4E4B3EFA9B}" type="pres">
      <dgm:prSet presAssocID="{ABDD4120-CB94-4777-BD97-072C3B07AA01}" presName="aNode" presStyleLbl="fgAcc1" presStyleIdx="3" presStyleCnt="5">
        <dgm:presLayoutVars>
          <dgm:bulletEnabled val="1"/>
        </dgm:presLayoutVars>
      </dgm:prSet>
      <dgm:spPr/>
    </dgm:pt>
    <dgm:pt modelId="{12F2DA67-FF5E-43A2-8F1B-555843325153}" type="pres">
      <dgm:prSet presAssocID="{ABDD4120-CB94-4777-BD97-072C3B07AA01}" presName="aSpace" presStyleCnt="0"/>
      <dgm:spPr/>
    </dgm:pt>
    <dgm:pt modelId="{7C2AB9F0-5194-4A3C-A3A3-EBE441C1C04A}" type="pres">
      <dgm:prSet presAssocID="{11852AF2-7BCF-4412-B374-246B9C3AABF0}" presName="aNode" presStyleLbl="fgAcc1" presStyleIdx="4" presStyleCnt="5">
        <dgm:presLayoutVars>
          <dgm:bulletEnabled val="1"/>
        </dgm:presLayoutVars>
      </dgm:prSet>
      <dgm:spPr/>
    </dgm:pt>
    <dgm:pt modelId="{1A9D8F35-1C84-48AA-A2D5-3275C9A5B59B}" type="pres">
      <dgm:prSet presAssocID="{11852AF2-7BCF-4412-B374-246B9C3AABF0}" presName="aSpace" presStyleCnt="0"/>
      <dgm:spPr/>
    </dgm:pt>
  </dgm:ptLst>
  <dgm:cxnLst>
    <dgm:cxn modelId="{C871AD02-59D4-49E7-A24F-DAFE41A0AC48}" srcId="{14F93C38-D493-47F8-AEDB-9B4490B1D272}" destId="{E1B12CEB-A1DC-4720-A028-7105CC226F05}" srcOrd="2" destOrd="0" parTransId="{77151693-422F-4D58-9666-6A6EFD0B8A4E}" sibTransId="{CEC205F7-B2B3-4E29-AF79-E0348E203491}"/>
    <dgm:cxn modelId="{D49F832B-38FF-45A5-8F71-DB3A0CF8A3F1}" type="presOf" srcId="{11852AF2-7BCF-4412-B374-246B9C3AABF0}" destId="{7C2AB9F0-5194-4A3C-A3A3-EBE441C1C04A}" srcOrd="0" destOrd="0" presId="urn:microsoft.com/office/officeart/2005/8/layout/pyramid2"/>
    <dgm:cxn modelId="{2A99C168-C6D6-4B8B-9A42-BD02155F3F14}" type="presOf" srcId="{14F93C38-D493-47F8-AEDB-9B4490B1D272}" destId="{744FA466-024A-4298-9CCD-31C8D59BDBCD}" srcOrd="0" destOrd="0" presId="urn:microsoft.com/office/officeart/2005/8/layout/pyramid2"/>
    <dgm:cxn modelId="{DBA26D72-1DDA-4A3E-BE46-2AD4813BC861}" srcId="{14F93C38-D493-47F8-AEDB-9B4490B1D272}" destId="{11852AF2-7BCF-4412-B374-246B9C3AABF0}" srcOrd="4" destOrd="0" parTransId="{F39C235F-8B9F-442E-BBC9-CA90614F26B2}" sibTransId="{9661D4C4-7906-4ED9-A1F1-EA0095D357AF}"/>
    <dgm:cxn modelId="{8B07A99C-9513-46ED-B24B-6C90C00BBE4E}" type="presOf" srcId="{ABDD4120-CB94-4777-BD97-072C3B07AA01}" destId="{C865B182-A1ED-4956-B17B-2B4E4B3EFA9B}" srcOrd="0" destOrd="0" presId="urn:microsoft.com/office/officeart/2005/8/layout/pyramid2"/>
    <dgm:cxn modelId="{172D7AA6-A524-403F-88AB-4DEC6FE9BD40}" type="presOf" srcId="{68007425-956F-46BB-98F4-1467DA137F69}" destId="{AF560AF8-AF70-4B5B-96C1-22A0573F4114}" srcOrd="0" destOrd="0" presId="urn:microsoft.com/office/officeart/2005/8/layout/pyramid2"/>
    <dgm:cxn modelId="{B27B5BB8-B3B4-4356-92EE-BA8745712402}" srcId="{14F93C38-D493-47F8-AEDB-9B4490B1D272}" destId="{ABDD4120-CB94-4777-BD97-072C3B07AA01}" srcOrd="3" destOrd="0" parTransId="{50CD85F3-43DD-4ABF-8A99-555B7D9DCA70}" sibTransId="{ED641C10-E672-45E5-A89C-AB63857EE46A}"/>
    <dgm:cxn modelId="{7FA6F6BA-3E4B-42A6-8539-86488A5D31AE}" srcId="{14F93C38-D493-47F8-AEDB-9B4490B1D272}" destId="{68007425-956F-46BB-98F4-1467DA137F69}" srcOrd="1" destOrd="0" parTransId="{E7B49FAF-B3CC-46B3-9A8C-3B2DC82830A7}" sibTransId="{1DBA06D5-AE9D-448A-BB27-916C289C3CDE}"/>
    <dgm:cxn modelId="{ACC3DAD3-F03D-408B-AD73-D198541B62EB}" srcId="{14F93C38-D493-47F8-AEDB-9B4490B1D272}" destId="{8213B4D6-72C2-4A36-B0A1-EC85C23A1EBA}" srcOrd="0" destOrd="0" parTransId="{200C2ADB-E419-40B7-9991-26D7905D3124}" sibTransId="{65F51D89-B78D-4D41-9569-AAE17562E6D8}"/>
    <dgm:cxn modelId="{96D931E4-F803-49FF-88B3-60FC2CF4E463}" type="presOf" srcId="{E1B12CEB-A1DC-4720-A028-7105CC226F05}" destId="{A0F880A9-BC82-42C0-92F2-78874418B8BB}" srcOrd="0" destOrd="0" presId="urn:microsoft.com/office/officeart/2005/8/layout/pyramid2"/>
    <dgm:cxn modelId="{BC4486F4-DF44-4D83-864F-F819ABCBDDEF}" type="presOf" srcId="{8213B4D6-72C2-4A36-B0A1-EC85C23A1EBA}" destId="{79869CF1-219B-4F91-98F1-046F261991B6}" srcOrd="0" destOrd="0" presId="urn:microsoft.com/office/officeart/2005/8/layout/pyramid2"/>
    <dgm:cxn modelId="{551640D8-F37D-4FE8-94AB-BFA28CDE4DBC}" type="presParOf" srcId="{744FA466-024A-4298-9CCD-31C8D59BDBCD}" destId="{E171803D-47AF-41C4-A104-BD1256A56326}" srcOrd="0" destOrd="0" presId="urn:microsoft.com/office/officeart/2005/8/layout/pyramid2"/>
    <dgm:cxn modelId="{911BD318-1B1E-41A7-A6C3-20BF555B0F68}" type="presParOf" srcId="{744FA466-024A-4298-9CCD-31C8D59BDBCD}" destId="{A130DBFD-18C0-406C-B3FF-438975481D38}" srcOrd="1" destOrd="0" presId="urn:microsoft.com/office/officeart/2005/8/layout/pyramid2"/>
    <dgm:cxn modelId="{B05DF2F0-4430-4A28-BE5A-21F9E47CC0D4}" type="presParOf" srcId="{A130DBFD-18C0-406C-B3FF-438975481D38}" destId="{79869CF1-219B-4F91-98F1-046F261991B6}" srcOrd="0" destOrd="0" presId="urn:microsoft.com/office/officeart/2005/8/layout/pyramid2"/>
    <dgm:cxn modelId="{1CF78981-1DB8-4A41-BD99-BAA8A9488A56}" type="presParOf" srcId="{A130DBFD-18C0-406C-B3FF-438975481D38}" destId="{29F4AE7B-36A0-4CCA-808E-BCEC2449C973}" srcOrd="1" destOrd="0" presId="urn:microsoft.com/office/officeart/2005/8/layout/pyramid2"/>
    <dgm:cxn modelId="{A1E23FE3-C086-4EF5-B7A2-67311A977528}" type="presParOf" srcId="{A130DBFD-18C0-406C-B3FF-438975481D38}" destId="{AF560AF8-AF70-4B5B-96C1-22A0573F4114}" srcOrd="2" destOrd="0" presId="urn:microsoft.com/office/officeart/2005/8/layout/pyramid2"/>
    <dgm:cxn modelId="{14D9FDC0-2F9C-47D2-AA15-FB947F83DF56}" type="presParOf" srcId="{A130DBFD-18C0-406C-B3FF-438975481D38}" destId="{3E5BB45A-51D2-4660-8BCD-32E9EBB050FA}" srcOrd="3" destOrd="0" presId="urn:microsoft.com/office/officeart/2005/8/layout/pyramid2"/>
    <dgm:cxn modelId="{C4FF8D0B-6ADC-4DCF-8006-212961DA9EF4}" type="presParOf" srcId="{A130DBFD-18C0-406C-B3FF-438975481D38}" destId="{A0F880A9-BC82-42C0-92F2-78874418B8BB}" srcOrd="4" destOrd="0" presId="urn:microsoft.com/office/officeart/2005/8/layout/pyramid2"/>
    <dgm:cxn modelId="{63A66EB2-4AD3-4A45-B143-A9C095E9F041}" type="presParOf" srcId="{A130DBFD-18C0-406C-B3FF-438975481D38}" destId="{B480F054-1460-4075-9196-28EA867DAC23}" srcOrd="5" destOrd="0" presId="urn:microsoft.com/office/officeart/2005/8/layout/pyramid2"/>
    <dgm:cxn modelId="{BED29F98-E871-47C0-8E67-2FE26B41E010}" type="presParOf" srcId="{A130DBFD-18C0-406C-B3FF-438975481D38}" destId="{C865B182-A1ED-4956-B17B-2B4E4B3EFA9B}" srcOrd="6" destOrd="0" presId="urn:microsoft.com/office/officeart/2005/8/layout/pyramid2"/>
    <dgm:cxn modelId="{83D330D7-0FBB-49D1-8182-846875196AA4}" type="presParOf" srcId="{A130DBFD-18C0-406C-B3FF-438975481D38}" destId="{12F2DA67-FF5E-43A2-8F1B-555843325153}" srcOrd="7" destOrd="0" presId="urn:microsoft.com/office/officeart/2005/8/layout/pyramid2"/>
    <dgm:cxn modelId="{527DACBB-8CEC-4F5E-B0A1-2585325220FA}" type="presParOf" srcId="{A130DBFD-18C0-406C-B3FF-438975481D38}" destId="{7C2AB9F0-5194-4A3C-A3A3-EBE441C1C04A}" srcOrd="8" destOrd="0" presId="urn:microsoft.com/office/officeart/2005/8/layout/pyramid2"/>
    <dgm:cxn modelId="{FA1DF496-BFB2-42D4-B4D7-BF50DAF64463}" type="presParOf" srcId="{A130DBFD-18C0-406C-B3FF-438975481D38}" destId="{1A9D8F35-1C84-48AA-A2D5-3275C9A5B59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151A87-3326-4ED2-BEFF-23EECD7EC9C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FBA6D2B4-CD55-436E-8C33-A299E75CF178}">
      <dgm:prSet/>
      <dgm:spPr/>
      <dgm:t>
        <a:bodyPr/>
        <a:lstStyle/>
        <a:p>
          <a:pPr rtl="1"/>
          <a:r>
            <a:rPr lang="en-US" dirty="0"/>
            <a:t>Cohesion </a:t>
          </a:r>
          <a:endParaRPr lang="ar-SA" dirty="0"/>
        </a:p>
      </dgm:t>
    </dgm:pt>
    <dgm:pt modelId="{39D048F5-A75C-4BEC-9EEF-66A187C98CEF}" type="parTrans" cxnId="{AED5A825-DAFA-48BC-B48D-ED62A4592B29}">
      <dgm:prSet/>
      <dgm:spPr/>
      <dgm:t>
        <a:bodyPr/>
        <a:lstStyle/>
        <a:p>
          <a:pPr rtl="1"/>
          <a:endParaRPr lang="ar-SA"/>
        </a:p>
      </dgm:t>
    </dgm:pt>
    <dgm:pt modelId="{0CEE4EBE-6E63-4C34-8EB8-80B772A17F41}" type="sibTrans" cxnId="{AED5A825-DAFA-48BC-B48D-ED62A4592B29}">
      <dgm:prSet/>
      <dgm:spPr/>
      <dgm:t>
        <a:bodyPr/>
        <a:lstStyle/>
        <a:p>
          <a:pPr rtl="1"/>
          <a:endParaRPr lang="ar-SA"/>
        </a:p>
      </dgm:t>
    </dgm:pt>
    <dgm:pt modelId="{A483943F-37F6-4BA8-9571-F1B3D18DE21C}">
      <dgm:prSet/>
      <dgm:spPr/>
      <dgm:t>
        <a:bodyPr/>
        <a:lstStyle/>
        <a:p>
          <a:pPr rtl="1"/>
          <a:r>
            <a:rPr lang="en-US" dirty="0"/>
            <a:t>Coupling </a:t>
          </a:r>
          <a:endParaRPr lang="ar-SA" dirty="0"/>
        </a:p>
      </dgm:t>
    </dgm:pt>
    <dgm:pt modelId="{C07F2978-F77F-4FD9-B41B-8573CC4C547B}" type="parTrans" cxnId="{66622DE4-2D68-4582-9C61-8F4320C9B08A}">
      <dgm:prSet/>
      <dgm:spPr/>
      <dgm:t>
        <a:bodyPr/>
        <a:lstStyle/>
        <a:p>
          <a:pPr rtl="1"/>
          <a:endParaRPr lang="ar-SA"/>
        </a:p>
      </dgm:t>
    </dgm:pt>
    <dgm:pt modelId="{AA85393E-4174-4811-9739-A8DD1C0161F8}" type="sibTrans" cxnId="{66622DE4-2D68-4582-9C61-8F4320C9B08A}">
      <dgm:prSet/>
      <dgm:spPr/>
      <dgm:t>
        <a:bodyPr/>
        <a:lstStyle/>
        <a:p>
          <a:pPr rtl="1"/>
          <a:endParaRPr lang="ar-SA"/>
        </a:p>
      </dgm:t>
    </dgm:pt>
    <dgm:pt modelId="{BC312549-400F-4CF0-8452-0320D980DFCF}">
      <dgm:prSet custT="1"/>
      <dgm:spPr/>
      <dgm:t>
        <a:bodyPr/>
        <a:lstStyle/>
        <a:p>
          <a:pPr rtl="1"/>
          <a:r>
            <a:rPr lang="en-US" sz="2000" b="1" dirty="0"/>
            <a:t>Design Principles</a:t>
          </a:r>
          <a:endParaRPr lang="ar-SA" sz="2000" b="1" dirty="0"/>
        </a:p>
      </dgm:t>
    </dgm:pt>
    <dgm:pt modelId="{F9F24B25-14CA-47A0-B59B-ED11FCF89C0D}" type="parTrans" cxnId="{1F33A824-DB39-4556-8037-47693A6C86AD}">
      <dgm:prSet/>
      <dgm:spPr/>
      <dgm:t>
        <a:bodyPr/>
        <a:lstStyle/>
        <a:p>
          <a:pPr rtl="1"/>
          <a:endParaRPr lang="ar-SA"/>
        </a:p>
      </dgm:t>
    </dgm:pt>
    <dgm:pt modelId="{93B3A7FA-12B4-4212-A38B-8C81218F7534}" type="sibTrans" cxnId="{1F33A824-DB39-4556-8037-47693A6C86AD}">
      <dgm:prSet/>
      <dgm:spPr/>
      <dgm:t>
        <a:bodyPr/>
        <a:lstStyle/>
        <a:p>
          <a:pPr rtl="1"/>
          <a:endParaRPr lang="ar-SA"/>
        </a:p>
      </dgm:t>
    </dgm:pt>
    <dgm:pt modelId="{9B916DE9-D323-438E-8D24-9D536A0D7470}" type="pres">
      <dgm:prSet presAssocID="{CA151A87-3326-4ED2-BEFF-23EECD7EC9C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8F478A-57FC-48AB-A91A-75B4F9E42C58}" type="pres">
      <dgm:prSet presAssocID="{CA151A87-3326-4ED2-BEFF-23EECD7EC9C4}" presName="cycle" presStyleCnt="0"/>
      <dgm:spPr/>
    </dgm:pt>
    <dgm:pt modelId="{8321079B-72BB-4C16-ACD6-0515D28BCBD7}" type="pres">
      <dgm:prSet presAssocID="{CA151A87-3326-4ED2-BEFF-23EECD7EC9C4}" presName="centerShape" presStyleCnt="0"/>
      <dgm:spPr/>
    </dgm:pt>
    <dgm:pt modelId="{DBB5B2D4-8A07-4CFB-AF82-6FCCA48C0C62}" type="pres">
      <dgm:prSet presAssocID="{CA151A87-3326-4ED2-BEFF-23EECD7EC9C4}" presName="connSite" presStyleLbl="node1" presStyleIdx="0" presStyleCnt="4"/>
      <dgm:spPr/>
    </dgm:pt>
    <dgm:pt modelId="{64598634-048F-4A04-8A88-B752061F2078}" type="pres">
      <dgm:prSet presAssocID="{CA151A87-3326-4ED2-BEFF-23EECD7EC9C4}" presName="visible" presStyleLbl="node1" presStyleIdx="0" presStyleCnt="4" custLinFactNeighborX="-11683" custLinFactNeighborY="-6833"/>
      <dgm:spPr/>
    </dgm:pt>
    <dgm:pt modelId="{1ABFEFF2-9B60-4202-8211-4AF0ED191E6A}" type="pres">
      <dgm:prSet presAssocID="{39D048F5-A75C-4BEC-9EEF-66A187C98CEF}" presName="Name25" presStyleLbl="parChTrans1D1" presStyleIdx="0" presStyleCnt="3"/>
      <dgm:spPr/>
    </dgm:pt>
    <dgm:pt modelId="{B486306E-7EBC-4490-A969-CBFF2E6E8A37}" type="pres">
      <dgm:prSet presAssocID="{FBA6D2B4-CD55-436E-8C33-A299E75CF178}" presName="node" presStyleCnt="0"/>
      <dgm:spPr/>
    </dgm:pt>
    <dgm:pt modelId="{6DEA545C-0868-4C65-AD56-D8A9DFAF28A2}" type="pres">
      <dgm:prSet presAssocID="{FBA6D2B4-CD55-436E-8C33-A299E75CF178}" presName="parentNode" presStyleLbl="node1" presStyleIdx="1" presStyleCnt="4" custLinFactNeighborY="-693">
        <dgm:presLayoutVars>
          <dgm:chMax val="1"/>
          <dgm:bulletEnabled val="1"/>
        </dgm:presLayoutVars>
      </dgm:prSet>
      <dgm:spPr/>
    </dgm:pt>
    <dgm:pt modelId="{EFD7FB47-D529-4F35-B169-9E15C739D8D9}" type="pres">
      <dgm:prSet presAssocID="{FBA6D2B4-CD55-436E-8C33-A299E75CF178}" presName="childNode" presStyleLbl="revTx" presStyleIdx="0" presStyleCnt="0">
        <dgm:presLayoutVars>
          <dgm:bulletEnabled val="1"/>
        </dgm:presLayoutVars>
      </dgm:prSet>
      <dgm:spPr/>
    </dgm:pt>
    <dgm:pt modelId="{3358530F-1AA7-470B-AC69-0F47F983D724}" type="pres">
      <dgm:prSet presAssocID="{C07F2978-F77F-4FD9-B41B-8573CC4C547B}" presName="Name25" presStyleLbl="parChTrans1D1" presStyleIdx="1" presStyleCnt="3"/>
      <dgm:spPr/>
    </dgm:pt>
    <dgm:pt modelId="{00074B9C-5CF5-4A0D-9A48-053DDAA64C6E}" type="pres">
      <dgm:prSet presAssocID="{A483943F-37F6-4BA8-9571-F1B3D18DE21C}" presName="node" presStyleCnt="0"/>
      <dgm:spPr/>
    </dgm:pt>
    <dgm:pt modelId="{CAAB51AF-11ED-4C31-B446-CCD6E7568F54}" type="pres">
      <dgm:prSet presAssocID="{A483943F-37F6-4BA8-9571-F1B3D18DE21C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C08EC8D1-63E9-451C-B714-FB70EDA3E865}" type="pres">
      <dgm:prSet presAssocID="{A483943F-37F6-4BA8-9571-F1B3D18DE21C}" presName="childNode" presStyleLbl="revTx" presStyleIdx="0" presStyleCnt="0">
        <dgm:presLayoutVars>
          <dgm:bulletEnabled val="1"/>
        </dgm:presLayoutVars>
      </dgm:prSet>
      <dgm:spPr/>
    </dgm:pt>
    <dgm:pt modelId="{2B88C029-430A-4F8E-833A-0AA01AF68B0D}" type="pres">
      <dgm:prSet presAssocID="{F9F24B25-14CA-47A0-B59B-ED11FCF89C0D}" presName="Name25" presStyleLbl="parChTrans1D1" presStyleIdx="2" presStyleCnt="3"/>
      <dgm:spPr/>
    </dgm:pt>
    <dgm:pt modelId="{A45E6162-72B1-45A2-9731-CB4C9675E3DE}" type="pres">
      <dgm:prSet presAssocID="{BC312549-400F-4CF0-8452-0320D980DFCF}" presName="node" presStyleCnt="0"/>
      <dgm:spPr/>
    </dgm:pt>
    <dgm:pt modelId="{07792AB7-CB23-4683-B0E5-0668DC2D6A0C}" type="pres">
      <dgm:prSet presAssocID="{BC312549-400F-4CF0-8452-0320D980DFCF}" presName="parentNode" presStyleLbl="node1" presStyleIdx="3" presStyleCnt="4" custScaleX="214963" custScaleY="220053" custLinFactX="-41716" custLinFactY="-44537" custLinFactNeighborX="-100000" custLinFactNeighborY="-100000">
        <dgm:presLayoutVars>
          <dgm:chMax val="1"/>
          <dgm:bulletEnabled val="1"/>
        </dgm:presLayoutVars>
      </dgm:prSet>
      <dgm:spPr/>
    </dgm:pt>
    <dgm:pt modelId="{E0358F85-C787-4397-8D25-E13555E12C3A}" type="pres">
      <dgm:prSet presAssocID="{BC312549-400F-4CF0-8452-0320D980DFC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A8E4A19-288E-483F-87C7-93C9565D4CB4}" type="presOf" srcId="{A483943F-37F6-4BA8-9571-F1B3D18DE21C}" destId="{CAAB51AF-11ED-4C31-B446-CCD6E7568F54}" srcOrd="0" destOrd="0" presId="urn:microsoft.com/office/officeart/2005/8/layout/radial2"/>
    <dgm:cxn modelId="{1F33A824-DB39-4556-8037-47693A6C86AD}" srcId="{CA151A87-3326-4ED2-BEFF-23EECD7EC9C4}" destId="{BC312549-400F-4CF0-8452-0320D980DFCF}" srcOrd="2" destOrd="0" parTransId="{F9F24B25-14CA-47A0-B59B-ED11FCF89C0D}" sibTransId="{93B3A7FA-12B4-4212-A38B-8C81218F7534}"/>
    <dgm:cxn modelId="{AED5A825-DAFA-48BC-B48D-ED62A4592B29}" srcId="{CA151A87-3326-4ED2-BEFF-23EECD7EC9C4}" destId="{FBA6D2B4-CD55-436E-8C33-A299E75CF178}" srcOrd="0" destOrd="0" parTransId="{39D048F5-A75C-4BEC-9EEF-66A187C98CEF}" sibTransId="{0CEE4EBE-6E63-4C34-8EB8-80B772A17F41}"/>
    <dgm:cxn modelId="{BE940335-2B1E-49E8-84D2-E1C34AA4ABF4}" type="presOf" srcId="{CA151A87-3326-4ED2-BEFF-23EECD7EC9C4}" destId="{9B916DE9-D323-438E-8D24-9D536A0D7470}" srcOrd="0" destOrd="0" presId="urn:microsoft.com/office/officeart/2005/8/layout/radial2"/>
    <dgm:cxn modelId="{722DC665-F7A5-446C-B9BC-B7FF4899C7E9}" type="presOf" srcId="{FBA6D2B4-CD55-436E-8C33-A299E75CF178}" destId="{6DEA545C-0868-4C65-AD56-D8A9DFAF28A2}" srcOrd="0" destOrd="0" presId="urn:microsoft.com/office/officeart/2005/8/layout/radial2"/>
    <dgm:cxn modelId="{54843B68-1973-486F-82F4-5BF5E4308F99}" type="presOf" srcId="{39D048F5-A75C-4BEC-9EEF-66A187C98CEF}" destId="{1ABFEFF2-9B60-4202-8211-4AF0ED191E6A}" srcOrd="0" destOrd="0" presId="urn:microsoft.com/office/officeart/2005/8/layout/radial2"/>
    <dgm:cxn modelId="{6AC8EDB1-C1F0-426B-8373-FA480327990B}" type="presOf" srcId="{C07F2978-F77F-4FD9-B41B-8573CC4C547B}" destId="{3358530F-1AA7-470B-AC69-0F47F983D724}" srcOrd="0" destOrd="0" presId="urn:microsoft.com/office/officeart/2005/8/layout/radial2"/>
    <dgm:cxn modelId="{E7F0DED6-145C-4F33-81A2-9AEBCE8DEBBC}" type="presOf" srcId="{BC312549-400F-4CF0-8452-0320D980DFCF}" destId="{07792AB7-CB23-4683-B0E5-0668DC2D6A0C}" srcOrd="0" destOrd="0" presId="urn:microsoft.com/office/officeart/2005/8/layout/radial2"/>
    <dgm:cxn modelId="{66622DE4-2D68-4582-9C61-8F4320C9B08A}" srcId="{CA151A87-3326-4ED2-BEFF-23EECD7EC9C4}" destId="{A483943F-37F6-4BA8-9571-F1B3D18DE21C}" srcOrd="1" destOrd="0" parTransId="{C07F2978-F77F-4FD9-B41B-8573CC4C547B}" sibTransId="{AA85393E-4174-4811-9739-A8DD1C0161F8}"/>
    <dgm:cxn modelId="{1E3B26F4-1170-4F06-BE91-51C2CA1E362E}" type="presOf" srcId="{F9F24B25-14CA-47A0-B59B-ED11FCF89C0D}" destId="{2B88C029-430A-4F8E-833A-0AA01AF68B0D}" srcOrd="0" destOrd="0" presId="urn:microsoft.com/office/officeart/2005/8/layout/radial2"/>
    <dgm:cxn modelId="{EB970931-84E0-425D-8B28-EAD8997E2379}" type="presParOf" srcId="{9B916DE9-D323-438E-8D24-9D536A0D7470}" destId="{CD8F478A-57FC-48AB-A91A-75B4F9E42C58}" srcOrd="0" destOrd="0" presId="urn:microsoft.com/office/officeart/2005/8/layout/radial2"/>
    <dgm:cxn modelId="{0260ACA3-5754-4AAC-BE7E-CCF741015617}" type="presParOf" srcId="{CD8F478A-57FC-48AB-A91A-75B4F9E42C58}" destId="{8321079B-72BB-4C16-ACD6-0515D28BCBD7}" srcOrd="0" destOrd="0" presId="urn:microsoft.com/office/officeart/2005/8/layout/radial2"/>
    <dgm:cxn modelId="{0D6ED3AB-86E8-4494-9ECD-450D12A5E73D}" type="presParOf" srcId="{8321079B-72BB-4C16-ACD6-0515D28BCBD7}" destId="{DBB5B2D4-8A07-4CFB-AF82-6FCCA48C0C62}" srcOrd="0" destOrd="0" presId="urn:microsoft.com/office/officeart/2005/8/layout/radial2"/>
    <dgm:cxn modelId="{8DD91165-3289-480D-AE67-45F30D39D5F9}" type="presParOf" srcId="{8321079B-72BB-4C16-ACD6-0515D28BCBD7}" destId="{64598634-048F-4A04-8A88-B752061F2078}" srcOrd="1" destOrd="0" presId="urn:microsoft.com/office/officeart/2005/8/layout/radial2"/>
    <dgm:cxn modelId="{75B91FBE-256D-4C6B-BEB0-AC59CE6EC0BF}" type="presParOf" srcId="{CD8F478A-57FC-48AB-A91A-75B4F9E42C58}" destId="{1ABFEFF2-9B60-4202-8211-4AF0ED191E6A}" srcOrd="1" destOrd="0" presId="urn:microsoft.com/office/officeart/2005/8/layout/radial2"/>
    <dgm:cxn modelId="{CF55F8BC-ED75-4228-8979-4FB9E274C583}" type="presParOf" srcId="{CD8F478A-57FC-48AB-A91A-75B4F9E42C58}" destId="{B486306E-7EBC-4490-A969-CBFF2E6E8A37}" srcOrd="2" destOrd="0" presId="urn:microsoft.com/office/officeart/2005/8/layout/radial2"/>
    <dgm:cxn modelId="{00AEA900-0518-415E-88E4-C532EB164414}" type="presParOf" srcId="{B486306E-7EBC-4490-A969-CBFF2E6E8A37}" destId="{6DEA545C-0868-4C65-AD56-D8A9DFAF28A2}" srcOrd="0" destOrd="0" presId="urn:microsoft.com/office/officeart/2005/8/layout/radial2"/>
    <dgm:cxn modelId="{D2393C5B-1B58-4491-B095-C0111B640B35}" type="presParOf" srcId="{B486306E-7EBC-4490-A969-CBFF2E6E8A37}" destId="{EFD7FB47-D529-4F35-B169-9E15C739D8D9}" srcOrd="1" destOrd="0" presId="urn:microsoft.com/office/officeart/2005/8/layout/radial2"/>
    <dgm:cxn modelId="{CBFE28A4-AFB2-4746-8F81-28522C64CE69}" type="presParOf" srcId="{CD8F478A-57FC-48AB-A91A-75B4F9E42C58}" destId="{3358530F-1AA7-470B-AC69-0F47F983D724}" srcOrd="3" destOrd="0" presId="urn:microsoft.com/office/officeart/2005/8/layout/radial2"/>
    <dgm:cxn modelId="{1334F5C6-8D8B-4B72-A5AB-F768D9FBB868}" type="presParOf" srcId="{CD8F478A-57FC-48AB-A91A-75B4F9E42C58}" destId="{00074B9C-5CF5-4A0D-9A48-053DDAA64C6E}" srcOrd="4" destOrd="0" presId="urn:microsoft.com/office/officeart/2005/8/layout/radial2"/>
    <dgm:cxn modelId="{44A4B16A-D331-4BB0-94DA-39F0B182CAC1}" type="presParOf" srcId="{00074B9C-5CF5-4A0D-9A48-053DDAA64C6E}" destId="{CAAB51AF-11ED-4C31-B446-CCD6E7568F54}" srcOrd="0" destOrd="0" presId="urn:microsoft.com/office/officeart/2005/8/layout/radial2"/>
    <dgm:cxn modelId="{0F88CE76-6C10-41BA-9C43-E4C4FC6501E3}" type="presParOf" srcId="{00074B9C-5CF5-4A0D-9A48-053DDAA64C6E}" destId="{C08EC8D1-63E9-451C-B714-FB70EDA3E865}" srcOrd="1" destOrd="0" presId="urn:microsoft.com/office/officeart/2005/8/layout/radial2"/>
    <dgm:cxn modelId="{B8CFE773-6D27-48EC-BA97-18AA4A8880DA}" type="presParOf" srcId="{CD8F478A-57FC-48AB-A91A-75B4F9E42C58}" destId="{2B88C029-430A-4F8E-833A-0AA01AF68B0D}" srcOrd="5" destOrd="0" presId="urn:microsoft.com/office/officeart/2005/8/layout/radial2"/>
    <dgm:cxn modelId="{4893FB30-7A4B-46BA-AF1D-3F632975C487}" type="presParOf" srcId="{CD8F478A-57FC-48AB-A91A-75B4F9E42C58}" destId="{A45E6162-72B1-45A2-9731-CB4C9675E3DE}" srcOrd="6" destOrd="0" presId="urn:microsoft.com/office/officeart/2005/8/layout/radial2"/>
    <dgm:cxn modelId="{5B9EFE78-52FD-4516-ABD0-0BA5CD18E78A}" type="presParOf" srcId="{A45E6162-72B1-45A2-9731-CB4C9675E3DE}" destId="{07792AB7-CB23-4683-B0E5-0668DC2D6A0C}" srcOrd="0" destOrd="0" presId="urn:microsoft.com/office/officeart/2005/8/layout/radial2"/>
    <dgm:cxn modelId="{00678D46-714D-46DA-88EB-1F7750A1B9DE}" type="presParOf" srcId="{A45E6162-72B1-45A2-9731-CB4C9675E3DE}" destId="{E0358F85-C787-4397-8D25-E13555E12C3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A151A87-3326-4ED2-BEFF-23EECD7EC9C4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FBA6D2B4-CD55-436E-8C33-A299E75CF178}">
      <dgm:prSet/>
      <dgm:spPr/>
      <dgm:t>
        <a:bodyPr/>
        <a:lstStyle/>
        <a:p>
          <a:pPr rtl="0"/>
          <a:r>
            <a:rPr lang="en-US" dirty="0">
              <a:effectLst/>
              <a:ea typeface="Calibri" panose="020F0502020204030204" pitchFamily="34" charset="0"/>
              <a:cs typeface="Arial" panose="020B0604020202020204" pitchFamily="34" charset="0"/>
            </a:rPr>
            <a:t>Adapter Design Pattern</a:t>
          </a:r>
          <a:endParaRPr lang="ar-SA" dirty="0"/>
        </a:p>
      </dgm:t>
    </dgm:pt>
    <dgm:pt modelId="{39D048F5-A75C-4BEC-9EEF-66A187C98CEF}" type="parTrans" cxnId="{AED5A825-DAFA-48BC-B48D-ED62A4592B29}">
      <dgm:prSet/>
      <dgm:spPr/>
      <dgm:t>
        <a:bodyPr/>
        <a:lstStyle/>
        <a:p>
          <a:pPr rtl="1"/>
          <a:endParaRPr lang="ar-SA"/>
        </a:p>
      </dgm:t>
    </dgm:pt>
    <dgm:pt modelId="{0CEE4EBE-6E63-4C34-8EB8-80B772A17F41}" type="sibTrans" cxnId="{AED5A825-DAFA-48BC-B48D-ED62A4592B29}">
      <dgm:prSet/>
      <dgm:spPr/>
      <dgm:t>
        <a:bodyPr/>
        <a:lstStyle/>
        <a:p>
          <a:pPr rtl="1"/>
          <a:endParaRPr lang="ar-SA"/>
        </a:p>
      </dgm:t>
    </dgm:pt>
    <dgm:pt modelId="{A483943F-37F6-4BA8-9571-F1B3D18DE21C}">
      <dgm:prSet/>
      <dgm:spPr/>
      <dgm:t>
        <a:bodyPr/>
        <a:lstStyle/>
        <a:p>
          <a:pPr algn="ctr" rtl="0"/>
          <a:r>
            <a:rPr lang="en-US" dirty="0">
              <a:effectLst/>
              <a:ea typeface="Calibri" panose="020F0502020204030204" pitchFamily="34" charset="0"/>
              <a:cs typeface="Arial" panose="020B0604020202020204" pitchFamily="34" charset="0"/>
            </a:rPr>
            <a:t>Strategy Design Pattern</a:t>
          </a:r>
          <a:endParaRPr lang="ar-SA" dirty="0"/>
        </a:p>
      </dgm:t>
    </dgm:pt>
    <dgm:pt modelId="{C07F2978-F77F-4FD9-B41B-8573CC4C547B}" type="parTrans" cxnId="{66622DE4-2D68-4582-9C61-8F4320C9B08A}">
      <dgm:prSet/>
      <dgm:spPr/>
      <dgm:t>
        <a:bodyPr/>
        <a:lstStyle/>
        <a:p>
          <a:pPr rtl="1"/>
          <a:endParaRPr lang="ar-SA"/>
        </a:p>
      </dgm:t>
    </dgm:pt>
    <dgm:pt modelId="{AA85393E-4174-4811-9739-A8DD1C0161F8}" type="sibTrans" cxnId="{66622DE4-2D68-4582-9C61-8F4320C9B08A}">
      <dgm:prSet/>
      <dgm:spPr/>
      <dgm:t>
        <a:bodyPr/>
        <a:lstStyle/>
        <a:p>
          <a:pPr rtl="1"/>
          <a:endParaRPr lang="ar-SA"/>
        </a:p>
      </dgm:t>
    </dgm:pt>
    <dgm:pt modelId="{BC312549-400F-4CF0-8452-0320D980DFCF}">
      <dgm:prSet custT="1"/>
      <dgm:spPr/>
      <dgm:t>
        <a:bodyPr/>
        <a:lstStyle/>
        <a:p>
          <a:pPr rtl="1"/>
          <a:r>
            <a:rPr lang="en-US" sz="2000" b="1" dirty="0">
              <a:effectLst/>
              <a:ea typeface="Calibri" panose="020F0502020204030204" pitchFamily="34" charset="0"/>
              <a:cs typeface="Arial" panose="020B0604020202020204" pitchFamily="34" charset="0"/>
            </a:rPr>
            <a:t>Design Pattern</a:t>
          </a:r>
          <a:endParaRPr lang="ar-SA" sz="2000" dirty="0"/>
        </a:p>
      </dgm:t>
    </dgm:pt>
    <dgm:pt modelId="{F9F24B25-14CA-47A0-B59B-ED11FCF89C0D}" type="parTrans" cxnId="{1F33A824-DB39-4556-8037-47693A6C86AD}">
      <dgm:prSet/>
      <dgm:spPr/>
      <dgm:t>
        <a:bodyPr/>
        <a:lstStyle/>
        <a:p>
          <a:pPr rtl="1"/>
          <a:endParaRPr lang="ar-SA"/>
        </a:p>
      </dgm:t>
    </dgm:pt>
    <dgm:pt modelId="{93B3A7FA-12B4-4212-A38B-8C81218F7534}" type="sibTrans" cxnId="{1F33A824-DB39-4556-8037-47693A6C86AD}">
      <dgm:prSet/>
      <dgm:spPr/>
      <dgm:t>
        <a:bodyPr/>
        <a:lstStyle/>
        <a:p>
          <a:pPr rtl="1"/>
          <a:endParaRPr lang="ar-SA"/>
        </a:p>
      </dgm:t>
    </dgm:pt>
    <dgm:pt modelId="{FFCC3C60-3EE0-4CD7-AE1C-A612BF0DD965}">
      <dgm:prSet custT="1"/>
      <dgm:spPr/>
      <dgm:t>
        <a:bodyPr/>
        <a:lstStyle/>
        <a:p>
          <a:pPr algn="ctr" rtl="0">
            <a:buClr>
              <a:schemeClr val="tx1">
                <a:lumMod val="50000"/>
                <a:lumOff val="50000"/>
              </a:schemeClr>
            </a:buClr>
            <a:buFont typeface="+mj-lt"/>
            <a:buAutoNum type="romanLcPeriod"/>
          </a:pPr>
          <a:r>
            <a: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Observer Design Pattern</a:t>
          </a:r>
          <a:endParaRPr lang="ar-SA" sz="1600" dirty="0"/>
        </a:p>
      </dgm:t>
    </dgm:pt>
    <dgm:pt modelId="{3CB0EFAC-BB91-435B-84E7-157C1D55C413}" type="parTrans" cxnId="{ABAA3D94-C4B1-4B1D-A7D0-8EC959135CA8}">
      <dgm:prSet/>
      <dgm:spPr/>
      <dgm:t>
        <a:bodyPr/>
        <a:lstStyle/>
        <a:p>
          <a:pPr rtl="1"/>
          <a:endParaRPr lang="ar-SA"/>
        </a:p>
      </dgm:t>
    </dgm:pt>
    <dgm:pt modelId="{DB95B379-016C-4E93-B20D-5E4D1E6D9473}" type="sibTrans" cxnId="{ABAA3D94-C4B1-4B1D-A7D0-8EC959135CA8}">
      <dgm:prSet/>
      <dgm:spPr/>
      <dgm:t>
        <a:bodyPr/>
        <a:lstStyle/>
        <a:p>
          <a:pPr rtl="1"/>
          <a:endParaRPr lang="ar-SA"/>
        </a:p>
      </dgm:t>
    </dgm:pt>
    <dgm:pt modelId="{9B916DE9-D323-438E-8D24-9D536A0D7470}" type="pres">
      <dgm:prSet presAssocID="{CA151A87-3326-4ED2-BEFF-23EECD7EC9C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CD8F478A-57FC-48AB-A91A-75B4F9E42C58}" type="pres">
      <dgm:prSet presAssocID="{CA151A87-3326-4ED2-BEFF-23EECD7EC9C4}" presName="cycle" presStyleCnt="0"/>
      <dgm:spPr/>
    </dgm:pt>
    <dgm:pt modelId="{8321079B-72BB-4C16-ACD6-0515D28BCBD7}" type="pres">
      <dgm:prSet presAssocID="{CA151A87-3326-4ED2-BEFF-23EECD7EC9C4}" presName="centerShape" presStyleCnt="0"/>
      <dgm:spPr/>
    </dgm:pt>
    <dgm:pt modelId="{DBB5B2D4-8A07-4CFB-AF82-6FCCA48C0C62}" type="pres">
      <dgm:prSet presAssocID="{CA151A87-3326-4ED2-BEFF-23EECD7EC9C4}" presName="connSite" presStyleLbl="node1" presStyleIdx="0" presStyleCnt="5"/>
      <dgm:spPr/>
    </dgm:pt>
    <dgm:pt modelId="{64598634-048F-4A04-8A88-B752061F2078}" type="pres">
      <dgm:prSet presAssocID="{CA151A87-3326-4ED2-BEFF-23EECD7EC9C4}" presName="visible" presStyleLbl="node1" presStyleIdx="0" presStyleCnt="5" custLinFactNeighborX="-46680" custLinFactNeighborY="-36143"/>
      <dgm:spPr/>
    </dgm:pt>
    <dgm:pt modelId="{1ABFEFF2-9B60-4202-8211-4AF0ED191E6A}" type="pres">
      <dgm:prSet presAssocID="{39D048F5-A75C-4BEC-9EEF-66A187C98CEF}" presName="Name25" presStyleLbl="parChTrans1D1" presStyleIdx="0" presStyleCnt="4"/>
      <dgm:spPr/>
    </dgm:pt>
    <dgm:pt modelId="{B486306E-7EBC-4490-A969-CBFF2E6E8A37}" type="pres">
      <dgm:prSet presAssocID="{FBA6D2B4-CD55-436E-8C33-A299E75CF178}" presName="node" presStyleCnt="0"/>
      <dgm:spPr/>
    </dgm:pt>
    <dgm:pt modelId="{6DEA545C-0868-4C65-AD56-D8A9DFAF28A2}" type="pres">
      <dgm:prSet presAssocID="{FBA6D2B4-CD55-436E-8C33-A299E75CF178}" presName="parentNode" presStyleLbl="node1" presStyleIdx="1" presStyleCnt="5" custLinFactNeighborX="62282" custLinFactNeighborY="-10171">
        <dgm:presLayoutVars>
          <dgm:chMax val="1"/>
          <dgm:bulletEnabled val="1"/>
        </dgm:presLayoutVars>
      </dgm:prSet>
      <dgm:spPr/>
    </dgm:pt>
    <dgm:pt modelId="{EFD7FB47-D529-4F35-B169-9E15C739D8D9}" type="pres">
      <dgm:prSet presAssocID="{FBA6D2B4-CD55-436E-8C33-A299E75CF178}" presName="childNode" presStyleLbl="revTx" presStyleIdx="0" presStyleCnt="0">
        <dgm:presLayoutVars>
          <dgm:bulletEnabled val="1"/>
        </dgm:presLayoutVars>
      </dgm:prSet>
      <dgm:spPr/>
    </dgm:pt>
    <dgm:pt modelId="{3358530F-1AA7-470B-AC69-0F47F983D724}" type="pres">
      <dgm:prSet presAssocID="{C07F2978-F77F-4FD9-B41B-8573CC4C547B}" presName="Name25" presStyleLbl="parChTrans1D1" presStyleIdx="1" presStyleCnt="4"/>
      <dgm:spPr/>
    </dgm:pt>
    <dgm:pt modelId="{00074B9C-5CF5-4A0D-9A48-053DDAA64C6E}" type="pres">
      <dgm:prSet presAssocID="{A483943F-37F6-4BA8-9571-F1B3D18DE21C}" presName="node" presStyleCnt="0"/>
      <dgm:spPr/>
    </dgm:pt>
    <dgm:pt modelId="{CAAB51AF-11ED-4C31-B446-CCD6E7568F54}" type="pres">
      <dgm:prSet presAssocID="{A483943F-37F6-4BA8-9571-F1B3D18DE21C}" presName="parentNode" presStyleLbl="node1" presStyleIdx="2" presStyleCnt="5" custLinFactNeighborX="37140" custLinFactNeighborY="16305">
        <dgm:presLayoutVars>
          <dgm:chMax val="1"/>
          <dgm:bulletEnabled val="1"/>
        </dgm:presLayoutVars>
      </dgm:prSet>
      <dgm:spPr/>
    </dgm:pt>
    <dgm:pt modelId="{C08EC8D1-63E9-451C-B714-FB70EDA3E865}" type="pres">
      <dgm:prSet presAssocID="{A483943F-37F6-4BA8-9571-F1B3D18DE21C}" presName="childNode" presStyleLbl="revTx" presStyleIdx="0" presStyleCnt="0">
        <dgm:presLayoutVars>
          <dgm:bulletEnabled val="1"/>
        </dgm:presLayoutVars>
      </dgm:prSet>
      <dgm:spPr/>
    </dgm:pt>
    <dgm:pt modelId="{2B88C029-430A-4F8E-833A-0AA01AF68B0D}" type="pres">
      <dgm:prSet presAssocID="{F9F24B25-14CA-47A0-B59B-ED11FCF89C0D}" presName="Name25" presStyleLbl="parChTrans1D1" presStyleIdx="2" presStyleCnt="4"/>
      <dgm:spPr/>
    </dgm:pt>
    <dgm:pt modelId="{A45E6162-72B1-45A2-9731-CB4C9675E3DE}" type="pres">
      <dgm:prSet presAssocID="{BC312549-400F-4CF0-8452-0320D980DFCF}" presName="node" presStyleCnt="0"/>
      <dgm:spPr/>
    </dgm:pt>
    <dgm:pt modelId="{07792AB7-CB23-4683-B0E5-0668DC2D6A0C}" type="pres">
      <dgm:prSet presAssocID="{BC312549-400F-4CF0-8452-0320D980DFCF}" presName="parentNode" presStyleLbl="node1" presStyleIdx="3" presStyleCnt="5" custScaleX="264820" custScaleY="272661" custLinFactX="-89891" custLinFactY="-10259" custLinFactNeighborX="-100000" custLinFactNeighborY="-100000">
        <dgm:presLayoutVars>
          <dgm:chMax val="1"/>
          <dgm:bulletEnabled val="1"/>
        </dgm:presLayoutVars>
      </dgm:prSet>
      <dgm:spPr/>
    </dgm:pt>
    <dgm:pt modelId="{E0358F85-C787-4397-8D25-E13555E12C3A}" type="pres">
      <dgm:prSet presAssocID="{BC312549-400F-4CF0-8452-0320D980DFCF}" presName="childNode" presStyleLbl="revTx" presStyleIdx="0" presStyleCnt="0">
        <dgm:presLayoutVars>
          <dgm:bulletEnabled val="1"/>
        </dgm:presLayoutVars>
      </dgm:prSet>
      <dgm:spPr/>
    </dgm:pt>
    <dgm:pt modelId="{2A6F1731-B6B1-4B37-9613-DD0A1A95CD3E}" type="pres">
      <dgm:prSet presAssocID="{3CB0EFAC-BB91-435B-84E7-157C1D55C413}" presName="Name25" presStyleLbl="parChTrans1D1" presStyleIdx="3" presStyleCnt="4"/>
      <dgm:spPr/>
    </dgm:pt>
    <dgm:pt modelId="{A3271BEF-7212-41F6-8D9A-E66C2A90C9BD}" type="pres">
      <dgm:prSet presAssocID="{FFCC3C60-3EE0-4CD7-AE1C-A612BF0DD965}" presName="node" presStyleCnt="0"/>
      <dgm:spPr/>
    </dgm:pt>
    <dgm:pt modelId="{6D2BD43E-2C8D-4E6C-903A-45B21ADE374E}" type="pres">
      <dgm:prSet presAssocID="{FFCC3C60-3EE0-4CD7-AE1C-A612BF0DD965}" presName="parentNode" presStyleLbl="node1" presStyleIdx="4" presStyleCnt="5" custScaleX="108258" custScaleY="113096" custLinFactX="17443" custLinFactNeighborX="100000" custLinFactNeighborY="-86056">
        <dgm:presLayoutVars>
          <dgm:chMax val="1"/>
          <dgm:bulletEnabled val="1"/>
        </dgm:presLayoutVars>
      </dgm:prSet>
      <dgm:spPr/>
    </dgm:pt>
    <dgm:pt modelId="{3CF540A4-4D7B-4389-BAC6-DF83BD35D9EE}" type="pres">
      <dgm:prSet presAssocID="{FFCC3C60-3EE0-4CD7-AE1C-A612BF0DD965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A8E4A19-288E-483F-87C7-93C9565D4CB4}" type="presOf" srcId="{A483943F-37F6-4BA8-9571-F1B3D18DE21C}" destId="{CAAB51AF-11ED-4C31-B446-CCD6E7568F54}" srcOrd="0" destOrd="0" presId="urn:microsoft.com/office/officeart/2005/8/layout/radial2"/>
    <dgm:cxn modelId="{1F33A824-DB39-4556-8037-47693A6C86AD}" srcId="{CA151A87-3326-4ED2-BEFF-23EECD7EC9C4}" destId="{BC312549-400F-4CF0-8452-0320D980DFCF}" srcOrd="2" destOrd="0" parTransId="{F9F24B25-14CA-47A0-B59B-ED11FCF89C0D}" sibTransId="{93B3A7FA-12B4-4212-A38B-8C81218F7534}"/>
    <dgm:cxn modelId="{AED5A825-DAFA-48BC-B48D-ED62A4592B29}" srcId="{CA151A87-3326-4ED2-BEFF-23EECD7EC9C4}" destId="{FBA6D2B4-CD55-436E-8C33-A299E75CF178}" srcOrd="0" destOrd="0" parTransId="{39D048F5-A75C-4BEC-9EEF-66A187C98CEF}" sibTransId="{0CEE4EBE-6E63-4C34-8EB8-80B772A17F41}"/>
    <dgm:cxn modelId="{BE940335-2B1E-49E8-84D2-E1C34AA4ABF4}" type="presOf" srcId="{CA151A87-3326-4ED2-BEFF-23EECD7EC9C4}" destId="{9B916DE9-D323-438E-8D24-9D536A0D7470}" srcOrd="0" destOrd="0" presId="urn:microsoft.com/office/officeart/2005/8/layout/radial2"/>
    <dgm:cxn modelId="{722DC665-F7A5-446C-B9BC-B7FF4899C7E9}" type="presOf" srcId="{FBA6D2B4-CD55-436E-8C33-A299E75CF178}" destId="{6DEA545C-0868-4C65-AD56-D8A9DFAF28A2}" srcOrd="0" destOrd="0" presId="urn:microsoft.com/office/officeart/2005/8/layout/radial2"/>
    <dgm:cxn modelId="{54843B68-1973-486F-82F4-5BF5E4308F99}" type="presOf" srcId="{39D048F5-A75C-4BEC-9EEF-66A187C98CEF}" destId="{1ABFEFF2-9B60-4202-8211-4AF0ED191E6A}" srcOrd="0" destOrd="0" presId="urn:microsoft.com/office/officeart/2005/8/layout/radial2"/>
    <dgm:cxn modelId="{E71BE977-A54F-4F60-B6CF-D47EB627A240}" type="presOf" srcId="{3CB0EFAC-BB91-435B-84E7-157C1D55C413}" destId="{2A6F1731-B6B1-4B37-9613-DD0A1A95CD3E}" srcOrd="0" destOrd="0" presId="urn:microsoft.com/office/officeart/2005/8/layout/radial2"/>
    <dgm:cxn modelId="{ABAA3D94-C4B1-4B1D-A7D0-8EC959135CA8}" srcId="{CA151A87-3326-4ED2-BEFF-23EECD7EC9C4}" destId="{FFCC3C60-3EE0-4CD7-AE1C-A612BF0DD965}" srcOrd="3" destOrd="0" parTransId="{3CB0EFAC-BB91-435B-84E7-157C1D55C413}" sibTransId="{DB95B379-016C-4E93-B20D-5E4D1E6D9473}"/>
    <dgm:cxn modelId="{6AC8EDB1-C1F0-426B-8373-FA480327990B}" type="presOf" srcId="{C07F2978-F77F-4FD9-B41B-8573CC4C547B}" destId="{3358530F-1AA7-470B-AC69-0F47F983D724}" srcOrd="0" destOrd="0" presId="urn:microsoft.com/office/officeart/2005/8/layout/radial2"/>
    <dgm:cxn modelId="{E7F0DED6-145C-4F33-81A2-9AEBCE8DEBBC}" type="presOf" srcId="{BC312549-400F-4CF0-8452-0320D980DFCF}" destId="{07792AB7-CB23-4683-B0E5-0668DC2D6A0C}" srcOrd="0" destOrd="0" presId="urn:microsoft.com/office/officeart/2005/8/layout/radial2"/>
    <dgm:cxn modelId="{EC5A05D9-7DB2-41DA-9AD7-3934114D4E2E}" type="presOf" srcId="{FFCC3C60-3EE0-4CD7-AE1C-A612BF0DD965}" destId="{6D2BD43E-2C8D-4E6C-903A-45B21ADE374E}" srcOrd="0" destOrd="0" presId="urn:microsoft.com/office/officeart/2005/8/layout/radial2"/>
    <dgm:cxn modelId="{66622DE4-2D68-4582-9C61-8F4320C9B08A}" srcId="{CA151A87-3326-4ED2-BEFF-23EECD7EC9C4}" destId="{A483943F-37F6-4BA8-9571-F1B3D18DE21C}" srcOrd="1" destOrd="0" parTransId="{C07F2978-F77F-4FD9-B41B-8573CC4C547B}" sibTransId="{AA85393E-4174-4811-9739-A8DD1C0161F8}"/>
    <dgm:cxn modelId="{1E3B26F4-1170-4F06-BE91-51C2CA1E362E}" type="presOf" srcId="{F9F24B25-14CA-47A0-B59B-ED11FCF89C0D}" destId="{2B88C029-430A-4F8E-833A-0AA01AF68B0D}" srcOrd="0" destOrd="0" presId="urn:microsoft.com/office/officeart/2005/8/layout/radial2"/>
    <dgm:cxn modelId="{EB970931-84E0-425D-8B28-EAD8997E2379}" type="presParOf" srcId="{9B916DE9-D323-438E-8D24-9D536A0D7470}" destId="{CD8F478A-57FC-48AB-A91A-75B4F9E42C58}" srcOrd="0" destOrd="0" presId="urn:microsoft.com/office/officeart/2005/8/layout/radial2"/>
    <dgm:cxn modelId="{0260ACA3-5754-4AAC-BE7E-CCF741015617}" type="presParOf" srcId="{CD8F478A-57FC-48AB-A91A-75B4F9E42C58}" destId="{8321079B-72BB-4C16-ACD6-0515D28BCBD7}" srcOrd="0" destOrd="0" presId="urn:microsoft.com/office/officeart/2005/8/layout/radial2"/>
    <dgm:cxn modelId="{0D6ED3AB-86E8-4494-9ECD-450D12A5E73D}" type="presParOf" srcId="{8321079B-72BB-4C16-ACD6-0515D28BCBD7}" destId="{DBB5B2D4-8A07-4CFB-AF82-6FCCA48C0C62}" srcOrd="0" destOrd="0" presId="urn:microsoft.com/office/officeart/2005/8/layout/radial2"/>
    <dgm:cxn modelId="{8DD91165-3289-480D-AE67-45F30D39D5F9}" type="presParOf" srcId="{8321079B-72BB-4C16-ACD6-0515D28BCBD7}" destId="{64598634-048F-4A04-8A88-B752061F2078}" srcOrd="1" destOrd="0" presId="urn:microsoft.com/office/officeart/2005/8/layout/radial2"/>
    <dgm:cxn modelId="{75B91FBE-256D-4C6B-BEB0-AC59CE6EC0BF}" type="presParOf" srcId="{CD8F478A-57FC-48AB-A91A-75B4F9E42C58}" destId="{1ABFEFF2-9B60-4202-8211-4AF0ED191E6A}" srcOrd="1" destOrd="0" presId="urn:microsoft.com/office/officeart/2005/8/layout/radial2"/>
    <dgm:cxn modelId="{CF55F8BC-ED75-4228-8979-4FB9E274C583}" type="presParOf" srcId="{CD8F478A-57FC-48AB-A91A-75B4F9E42C58}" destId="{B486306E-7EBC-4490-A969-CBFF2E6E8A37}" srcOrd="2" destOrd="0" presId="urn:microsoft.com/office/officeart/2005/8/layout/radial2"/>
    <dgm:cxn modelId="{00AEA900-0518-415E-88E4-C532EB164414}" type="presParOf" srcId="{B486306E-7EBC-4490-A969-CBFF2E6E8A37}" destId="{6DEA545C-0868-4C65-AD56-D8A9DFAF28A2}" srcOrd="0" destOrd="0" presId="urn:microsoft.com/office/officeart/2005/8/layout/radial2"/>
    <dgm:cxn modelId="{D2393C5B-1B58-4491-B095-C0111B640B35}" type="presParOf" srcId="{B486306E-7EBC-4490-A969-CBFF2E6E8A37}" destId="{EFD7FB47-D529-4F35-B169-9E15C739D8D9}" srcOrd="1" destOrd="0" presId="urn:microsoft.com/office/officeart/2005/8/layout/radial2"/>
    <dgm:cxn modelId="{CBFE28A4-AFB2-4746-8F81-28522C64CE69}" type="presParOf" srcId="{CD8F478A-57FC-48AB-A91A-75B4F9E42C58}" destId="{3358530F-1AA7-470B-AC69-0F47F983D724}" srcOrd="3" destOrd="0" presId="urn:microsoft.com/office/officeart/2005/8/layout/radial2"/>
    <dgm:cxn modelId="{1334F5C6-8D8B-4B72-A5AB-F768D9FBB868}" type="presParOf" srcId="{CD8F478A-57FC-48AB-A91A-75B4F9E42C58}" destId="{00074B9C-5CF5-4A0D-9A48-053DDAA64C6E}" srcOrd="4" destOrd="0" presId="urn:microsoft.com/office/officeart/2005/8/layout/radial2"/>
    <dgm:cxn modelId="{44A4B16A-D331-4BB0-94DA-39F0B182CAC1}" type="presParOf" srcId="{00074B9C-5CF5-4A0D-9A48-053DDAA64C6E}" destId="{CAAB51AF-11ED-4C31-B446-CCD6E7568F54}" srcOrd="0" destOrd="0" presId="urn:microsoft.com/office/officeart/2005/8/layout/radial2"/>
    <dgm:cxn modelId="{0F88CE76-6C10-41BA-9C43-E4C4FC6501E3}" type="presParOf" srcId="{00074B9C-5CF5-4A0D-9A48-053DDAA64C6E}" destId="{C08EC8D1-63E9-451C-B714-FB70EDA3E865}" srcOrd="1" destOrd="0" presId="urn:microsoft.com/office/officeart/2005/8/layout/radial2"/>
    <dgm:cxn modelId="{B8CFE773-6D27-48EC-BA97-18AA4A8880DA}" type="presParOf" srcId="{CD8F478A-57FC-48AB-A91A-75B4F9E42C58}" destId="{2B88C029-430A-4F8E-833A-0AA01AF68B0D}" srcOrd="5" destOrd="0" presId="urn:microsoft.com/office/officeart/2005/8/layout/radial2"/>
    <dgm:cxn modelId="{4893FB30-7A4B-46BA-AF1D-3F632975C487}" type="presParOf" srcId="{CD8F478A-57FC-48AB-A91A-75B4F9E42C58}" destId="{A45E6162-72B1-45A2-9731-CB4C9675E3DE}" srcOrd="6" destOrd="0" presId="urn:microsoft.com/office/officeart/2005/8/layout/radial2"/>
    <dgm:cxn modelId="{5B9EFE78-52FD-4516-ABD0-0BA5CD18E78A}" type="presParOf" srcId="{A45E6162-72B1-45A2-9731-CB4C9675E3DE}" destId="{07792AB7-CB23-4683-B0E5-0668DC2D6A0C}" srcOrd="0" destOrd="0" presId="urn:microsoft.com/office/officeart/2005/8/layout/radial2"/>
    <dgm:cxn modelId="{00678D46-714D-46DA-88EB-1F7750A1B9DE}" type="presParOf" srcId="{A45E6162-72B1-45A2-9731-CB4C9675E3DE}" destId="{E0358F85-C787-4397-8D25-E13555E12C3A}" srcOrd="1" destOrd="0" presId="urn:microsoft.com/office/officeart/2005/8/layout/radial2"/>
    <dgm:cxn modelId="{D35C77C1-7FAC-4FC6-B04C-DBAF60522064}" type="presParOf" srcId="{CD8F478A-57FC-48AB-A91A-75B4F9E42C58}" destId="{2A6F1731-B6B1-4B37-9613-DD0A1A95CD3E}" srcOrd="7" destOrd="0" presId="urn:microsoft.com/office/officeart/2005/8/layout/radial2"/>
    <dgm:cxn modelId="{CCA465FA-AD6B-4191-8351-E7F8C8B75A8C}" type="presParOf" srcId="{CD8F478A-57FC-48AB-A91A-75B4F9E42C58}" destId="{A3271BEF-7212-41F6-8D9A-E66C2A90C9BD}" srcOrd="8" destOrd="0" presId="urn:microsoft.com/office/officeart/2005/8/layout/radial2"/>
    <dgm:cxn modelId="{C82601F0-177F-49C0-B014-E462C3D0A72E}" type="presParOf" srcId="{A3271BEF-7212-41F6-8D9A-E66C2A90C9BD}" destId="{6D2BD43E-2C8D-4E6C-903A-45B21ADE374E}" srcOrd="0" destOrd="0" presId="urn:microsoft.com/office/officeart/2005/8/layout/radial2"/>
    <dgm:cxn modelId="{C6FD216B-FB64-41DE-8502-6A233AC54B1E}" type="presParOf" srcId="{A3271BEF-7212-41F6-8D9A-E66C2A90C9BD}" destId="{3CF540A4-4D7B-4389-BAC6-DF83BD35D9E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72D0AE-C2DF-4478-9292-DDEC33F4035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B43D67F-2495-4A54-A3E4-8D1C9680366C}">
      <dgm:prSet custT="1"/>
      <dgm:spPr/>
      <dgm:t>
        <a:bodyPr/>
        <a:lstStyle/>
        <a:p>
          <a:pPr algn="l" rtl="0"/>
          <a:r>
            <a:rPr lang="en-US" sz="2000" dirty="0" err="1"/>
            <a:t>Webview</a:t>
          </a:r>
          <a:r>
            <a:rPr lang="en-US" sz="2000" dirty="0"/>
            <a:t> enables file access.</a:t>
          </a:r>
          <a:endParaRPr lang="ar-SA" sz="2000" dirty="0"/>
        </a:p>
      </dgm:t>
    </dgm:pt>
    <dgm:pt modelId="{6A800405-3E07-45EA-A588-BC59C145F0B1}" type="par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2C8D300C-73C0-4D7C-A17B-9C8A0BF044FB}" type="sib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AE29F0E5-95E6-418A-AC46-16B82CC28BF9}">
      <dgm:prSet custT="1"/>
      <dgm:spPr/>
      <dgm:t>
        <a:bodyPr/>
        <a:lstStyle/>
        <a:p>
          <a:pPr algn="l" rtl="0"/>
          <a:r>
            <a:rPr lang="en-US" sz="2000" dirty="0"/>
            <a:t>Broadcast sent without </a:t>
          </a:r>
          <a:r>
            <a:rPr lang="en-US" sz="2000" dirty="0" err="1"/>
            <a:t>receiverPermission</a:t>
          </a:r>
          <a:r>
            <a:rPr lang="en-US" sz="2000" dirty="0"/>
            <a:t>.</a:t>
          </a:r>
          <a:endParaRPr lang="ar-SA" sz="2000" dirty="0"/>
        </a:p>
      </dgm:t>
    </dgm:pt>
    <dgm:pt modelId="{E1A477DD-41C2-4172-ABFD-4C319D778C02}" type="par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C56E54F6-7F6D-4907-81C6-A025DFFC8EFC}" type="sib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427F6FD7-8C4D-45AF-A3D3-2164F4F32C8F}">
      <dgm:prSet custT="1"/>
      <dgm:spPr/>
      <dgm:t>
        <a:bodyPr/>
        <a:lstStyle/>
        <a:p>
          <a:pPr algn="l" rtl="0"/>
          <a:r>
            <a:rPr lang="en-US" sz="2000" dirty="0"/>
            <a:t>External storage used.</a:t>
          </a:r>
          <a:endParaRPr lang="ar-SA" sz="2000" dirty="0"/>
        </a:p>
      </dgm:t>
    </dgm:pt>
    <dgm:pt modelId="{98C0DFCB-3B3F-41D2-AC2B-FD078D0554D9}" type="par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46FBBD8B-5544-43D2-AFD9-7C12C036C0EC}" type="sib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5456CBC6-533C-44B9-B1AF-73008EA3C52D}">
      <dgm:prSet/>
      <dgm:spPr/>
      <dgm:t>
        <a:bodyPr/>
        <a:lstStyle/>
        <a:p>
          <a:pPr algn="r" rtl="1"/>
          <a:endParaRPr lang="ar-SA" sz="2100"/>
        </a:p>
      </dgm:t>
    </dgm:pt>
    <dgm:pt modelId="{5470CA75-ECA8-46E9-9297-2E5741E5E000}" type="par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045B45DF-2E3D-41D0-8571-3FC0764054CE}" type="sib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58AD28DA-4D3E-4305-9C87-ED5AA6EC30DA}" type="pres">
      <dgm:prSet presAssocID="{5972D0AE-C2DF-4478-9292-DDEC33F4035C}" presName="Name0" presStyleCnt="0">
        <dgm:presLayoutVars>
          <dgm:chMax val="7"/>
          <dgm:chPref val="7"/>
          <dgm:dir/>
        </dgm:presLayoutVars>
      </dgm:prSet>
      <dgm:spPr/>
    </dgm:pt>
    <dgm:pt modelId="{6248B9D6-468D-4B6F-93DC-F53E7885BEBE}" type="pres">
      <dgm:prSet presAssocID="{5972D0AE-C2DF-4478-9292-DDEC33F4035C}" presName="Name1" presStyleCnt="0"/>
      <dgm:spPr/>
    </dgm:pt>
    <dgm:pt modelId="{2C338EDD-60B2-4585-B37D-D9B7B94C7740}" type="pres">
      <dgm:prSet presAssocID="{5972D0AE-C2DF-4478-9292-DDEC33F4035C}" presName="cycle" presStyleCnt="0"/>
      <dgm:spPr/>
    </dgm:pt>
    <dgm:pt modelId="{821D62A1-77E8-4E2E-8384-2AF367E94180}" type="pres">
      <dgm:prSet presAssocID="{5972D0AE-C2DF-4478-9292-DDEC33F4035C}" presName="srcNode" presStyleLbl="node1" presStyleIdx="0" presStyleCnt="3"/>
      <dgm:spPr/>
    </dgm:pt>
    <dgm:pt modelId="{188E86FA-71C7-4C75-B815-FBAC0FAE73FA}" type="pres">
      <dgm:prSet presAssocID="{5972D0AE-C2DF-4478-9292-DDEC33F4035C}" presName="conn" presStyleLbl="parChTrans1D2" presStyleIdx="0" presStyleCnt="1"/>
      <dgm:spPr/>
    </dgm:pt>
    <dgm:pt modelId="{457BD594-3D39-485C-9A71-33CCE07CC2F5}" type="pres">
      <dgm:prSet presAssocID="{5972D0AE-C2DF-4478-9292-DDEC33F4035C}" presName="extraNode" presStyleLbl="node1" presStyleIdx="0" presStyleCnt="3"/>
      <dgm:spPr/>
    </dgm:pt>
    <dgm:pt modelId="{F6B7A59B-87A0-4224-B9D6-DA76F0DB49F2}" type="pres">
      <dgm:prSet presAssocID="{5972D0AE-C2DF-4478-9292-DDEC33F4035C}" presName="dstNode" presStyleLbl="node1" presStyleIdx="0" presStyleCnt="3"/>
      <dgm:spPr/>
    </dgm:pt>
    <dgm:pt modelId="{57E41654-0787-4766-8684-22DA07EB4FE0}" type="pres">
      <dgm:prSet presAssocID="{DB43D67F-2495-4A54-A3E4-8D1C9680366C}" presName="text_1" presStyleLbl="node1" presStyleIdx="0" presStyleCnt="3">
        <dgm:presLayoutVars>
          <dgm:bulletEnabled val="1"/>
        </dgm:presLayoutVars>
      </dgm:prSet>
      <dgm:spPr/>
    </dgm:pt>
    <dgm:pt modelId="{54E426EF-6EEF-411B-A521-9A84D26F022F}" type="pres">
      <dgm:prSet presAssocID="{DB43D67F-2495-4A54-A3E4-8D1C9680366C}" presName="accent_1" presStyleCnt="0"/>
      <dgm:spPr/>
    </dgm:pt>
    <dgm:pt modelId="{4EA122EC-7565-4FBF-B680-D7F926A44E5E}" type="pres">
      <dgm:prSet presAssocID="{DB43D67F-2495-4A54-A3E4-8D1C9680366C}" presName="accentRepeatNode" presStyleLbl="solidFgAcc1" presStyleIdx="0" presStyleCnt="3"/>
      <dgm:spPr/>
    </dgm:pt>
    <dgm:pt modelId="{86B0FE97-3A47-4B31-B60F-704300CEE124}" type="pres">
      <dgm:prSet presAssocID="{AE29F0E5-95E6-418A-AC46-16B82CC28BF9}" presName="text_2" presStyleLbl="node1" presStyleIdx="1" presStyleCnt="3">
        <dgm:presLayoutVars>
          <dgm:bulletEnabled val="1"/>
        </dgm:presLayoutVars>
      </dgm:prSet>
      <dgm:spPr/>
    </dgm:pt>
    <dgm:pt modelId="{ABE9F322-8770-462A-B175-DE4E976A9C78}" type="pres">
      <dgm:prSet presAssocID="{AE29F0E5-95E6-418A-AC46-16B82CC28BF9}" presName="accent_2" presStyleCnt="0"/>
      <dgm:spPr/>
    </dgm:pt>
    <dgm:pt modelId="{395D4133-497F-42A5-94B7-8FE466F37DC7}" type="pres">
      <dgm:prSet presAssocID="{AE29F0E5-95E6-418A-AC46-16B82CC28BF9}" presName="accentRepeatNode" presStyleLbl="solidFgAcc1" presStyleIdx="1" presStyleCnt="3"/>
      <dgm:spPr/>
    </dgm:pt>
    <dgm:pt modelId="{ABCAC15F-ACF8-47E1-A881-2EA6122B0B6C}" type="pres">
      <dgm:prSet presAssocID="{427F6FD7-8C4D-45AF-A3D3-2164F4F32C8F}" presName="text_3" presStyleLbl="node1" presStyleIdx="2" presStyleCnt="3">
        <dgm:presLayoutVars>
          <dgm:bulletEnabled val="1"/>
        </dgm:presLayoutVars>
      </dgm:prSet>
      <dgm:spPr/>
    </dgm:pt>
    <dgm:pt modelId="{B933FAED-DF47-44C2-8751-987CF9A06E27}" type="pres">
      <dgm:prSet presAssocID="{427F6FD7-8C4D-45AF-A3D3-2164F4F32C8F}" presName="accent_3" presStyleCnt="0"/>
      <dgm:spPr/>
    </dgm:pt>
    <dgm:pt modelId="{A1994883-EF69-4C76-B0C6-F162F4E23E18}" type="pres">
      <dgm:prSet presAssocID="{427F6FD7-8C4D-45AF-A3D3-2164F4F32C8F}" presName="accentRepeatNode" presStyleLbl="solidFgAcc1" presStyleIdx="2" presStyleCnt="3"/>
      <dgm:spPr/>
    </dgm:pt>
  </dgm:ptLst>
  <dgm:cxnLst>
    <dgm:cxn modelId="{2ED6790A-9358-458F-9C32-5C3B8A82606B}" srcId="{5972D0AE-C2DF-4478-9292-DDEC33F4035C}" destId="{427F6FD7-8C4D-45AF-A3D3-2164F4F32C8F}" srcOrd="2" destOrd="0" parTransId="{98C0DFCB-3B3F-41D2-AC2B-FD078D0554D9}" sibTransId="{46FBBD8B-5544-43D2-AFD9-7C12C036C0EC}"/>
    <dgm:cxn modelId="{55CEDD2B-2731-4C30-93C8-ABE3DF1E730A}" srcId="{427F6FD7-8C4D-45AF-A3D3-2164F4F32C8F}" destId="{5456CBC6-533C-44B9-B1AF-73008EA3C52D}" srcOrd="0" destOrd="0" parTransId="{5470CA75-ECA8-46E9-9297-2E5741E5E000}" sibTransId="{045B45DF-2E3D-41D0-8571-3FC0764054CE}"/>
    <dgm:cxn modelId="{E2EEE539-A3E2-4ECB-ABFA-2B077B6EC3FA}" type="presOf" srcId="{5972D0AE-C2DF-4478-9292-DDEC33F4035C}" destId="{58AD28DA-4D3E-4305-9C87-ED5AA6EC30DA}" srcOrd="0" destOrd="0" presId="urn:microsoft.com/office/officeart/2008/layout/VerticalCurvedList"/>
    <dgm:cxn modelId="{66837249-1787-416D-90B3-0BD42A7D45AB}" type="presOf" srcId="{2C8D300C-73C0-4D7C-A17B-9C8A0BF044FB}" destId="{188E86FA-71C7-4C75-B815-FBAC0FAE73FA}" srcOrd="0" destOrd="0" presId="urn:microsoft.com/office/officeart/2008/layout/VerticalCurvedList"/>
    <dgm:cxn modelId="{1FFD8E5B-4DA0-4AC1-ABD7-408834EB9ABF}" srcId="{5972D0AE-C2DF-4478-9292-DDEC33F4035C}" destId="{AE29F0E5-95E6-418A-AC46-16B82CC28BF9}" srcOrd="1" destOrd="0" parTransId="{E1A477DD-41C2-4172-ABFD-4C319D778C02}" sibTransId="{C56E54F6-7F6D-4907-81C6-A025DFFC8EFC}"/>
    <dgm:cxn modelId="{9B67F562-32BA-4D79-9789-440C4ADC685D}" type="presOf" srcId="{5456CBC6-533C-44B9-B1AF-73008EA3C52D}" destId="{ABCAC15F-ACF8-47E1-A881-2EA6122B0B6C}" srcOrd="0" destOrd="1" presId="urn:microsoft.com/office/officeart/2008/layout/VerticalCurvedList"/>
    <dgm:cxn modelId="{4C9F9DB9-61E3-4540-895B-1741E49717C3}" type="presOf" srcId="{DB43D67F-2495-4A54-A3E4-8D1C9680366C}" destId="{57E41654-0787-4766-8684-22DA07EB4FE0}" srcOrd="0" destOrd="0" presId="urn:microsoft.com/office/officeart/2008/layout/VerticalCurvedList"/>
    <dgm:cxn modelId="{1854DCC1-A2ED-444F-B469-FD736E7C5A46}" type="presOf" srcId="{427F6FD7-8C4D-45AF-A3D3-2164F4F32C8F}" destId="{ABCAC15F-ACF8-47E1-A881-2EA6122B0B6C}" srcOrd="0" destOrd="0" presId="urn:microsoft.com/office/officeart/2008/layout/VerticalCurvedList"/>
    <dgm:cxn modelId="{2FB167D5-2B5B-437A-B93D-59A0722709F4}" type="presOf" srcId="{AE29F0E5-95E6-418A-AC46-16B82CC28BF9}" destId="{86B0FE97-3A47-4B31-B60F-704300CEE124}" srcOrd="0" destOrd="0" presId="urn:microsoft.com/office/officeart/2008/layout/VerticalCurvedList"/>
    <dgm:cxn modelId="{D04A73D6-9AAE-42F4-8EB3-BBF5DC3F527C}" srcId="{5972D0AE-C2DF-4478-9292-DDEC33F4035C}" destId="{DB43D67F-2495-4A54-A3E4-8D1C9680366C}" srcOrd="0" destOrd="0" parTransId="{6A800405-3E07-45EA-A588-BC59C145F0B1}" sibTransId="{2C8D300C-73C0-4D7C-A17B-9C8A0BF044FB}"/>
    <dgm:cxn modelId="{DFCA396F-8093-4E1F-BF11-3A57FDBA35D5}" type="presParOf" srcId="{58AD28DA-4D3E-4305-9C87-ED5AA6EC30DA}" destId="{6248B9D6-468D-4B6F-93DC-F53E7885BEBE}" srcOrd="0" destOrd="0" presId="urn:microsoft.com/office/officeart/2008/layout/VerticalCurvedList"/>
    <dgm:cxn modelId="{DD9ED51D-0BE7-47D2-A04A-D6A814799F32}" type="presParOf" srcId="{6248B9D6-468D-4B6F-93DC-F53E7885BEBE}" destId="{2C338EDD-60B2-4585-B37D-D9B7B94C7740}" srcOrd="0" destOrd="0" presId="urn:microsoft.com/office/officeart/2008/layout/VerticalCurvedList"/>
    <dgm:cxn modelId="{DDC15432-7316-466A-B5AB-55097E6DA21D}" type="presParOf" srcId="{2C338EDD-60B2-4585-B37D-D9B7B94C7740}" destId="{821D62A1-77E8-4E2E-8384-2AF367E94180}" srcOrd="0" destOrd="0" presId="urn:microsoft.com/office/officeart/2008/layout/VerticalCurvedList"/>
    <dgm:cxn modelId="{36E09047-F1C7-40D1-848A-B6A81C968D8F}" type="presParOf" srcId="{2C338EDD-60B2-4585-B37D-D9B7B94C7740}" destId="{188E86FA-71C7-4C75-B815-FBAC0FAE73FA}" srcOrd="1" destOrd="0" presId="urn:microsoft.com/office/officeart/2008/layout/VerticalCurvedList"/>
    <dgm:cxn modelId="{E97F69B5-601C-4506-AC93-C262661219CB}" type="presParOf" srcId="{2C338EDD-60B2-4585-B37D-D9B7B94C7740}" destId="{457BD594-3D39-485C-9A71-33CCE07CC2F5}" srcOrd="2" destOrd="0" presId="urn:microsoft.com/office/officeart/2008/layout/VerticalCurvedList"/>
    <dgm:cxn modelId="{EE1D770C-72B3-40F3-B316-965667475648}" type="presParOf" srcId="{2C338EDD-60B2-4585-B37D-D9B7B94C7740}" destId="{F6B7A59B-87A0-4224-B9D6-DA76F0DB49F2}" srcOrd="3" destOrd="0" presId="urn:microsoft.com/office/officeart/2008/layout/VerticalCurvedList"/>
    <dgm:cxn modelId="{6AB42324-DD7C-4E1C-96B2-A11E63C257DE}" type="presParOf" srcId="{6248B9D6-468D-4B6F-93DC-F53E7885BEBE}" destId="{57E41654-0787-4766-8684-22DA07EB4FE0}" srcOrd="1" destOrd="0" presId="urn:microsoft.com/office/officeart/2008/layout/VerticalCurvedList"/>
    <dgm:cxn modelId="{080A0C5A-70F1-45F8-9C0A-9FFB373AEB08}" type="presParOf" srcId="{6248B9D6-468D-4B6F-93DC-F53E7885BEBE}" destId="{54E426EF-6EEF-411B-A521-9A84D26F022F}" srcOrd="2" destOrd="0" presId="urn:microsoft.com/office/officeart/2008/layout/VerticalCurvedList"/>
    <dgm:cxn modelId="{15D60D4F-2225-48A4-9B04-FE99989649B4}" type="presParOf" srcId="{54E426EF-6EEF-411B-A521-9A84D26F022F}" destId="{4EA122EC-7565-4FBF-B680-D7F926A44E5E}" srcOrd="0" destOrd="0" presId="urn:microsoft.com/office/officeart/2008/layout/VerticalCurvedList"/>
    <dgm:cxn modelId="{708F5F89-0C01-4E0F-864E-46297AA418B7}" type="presParOf" srcId="{6248B9D6-468D-4B6F-93DC-F53E7885BEBE}" destId="{86B0FE97-3A47-4B31-B60F-704300CEE124}" srcOrd="3" destOrd="0" presId="urn:microsoft.com/office/officeart/2008/layout/VerticalCurvedList"/>
    <dgm:cxn modelId="{C638A4C6-32D3-4D71-86EB-50E631FD21C7}" type="presParOf" srcId="{6248B9D6-468D-4B6F-93DC-F53E7885BEBE}" destId="{ABE9F322-8770-462A-B175-DE4E976A9C78}" srcOrd="4" destOrd="0" presId="urn:microsoft.com/office/officeart/2008/layout/VerticalCurvedList"/>
    <dgm:cxn modelId="{FF072992-FDE4-43AC-901C-CCE2EA75AE41}" type="presParOf" srcId="{ABE9F322-8770-462A-B175-DE4E976A9C78}" destId="{395D4133-497F-42A5-94B7-8FE466F37DC7}" srcOrd="0" destOrd="0" presId="urn:microsoft.com/office/officeart/2008/layout/VerticalCurvedList"/>
    <dgm:cxn modelId="{A7314BE5-94B4-41F7-BD9E-43C2FD6C82E3}" type="presParOf" srcId="{6248B9D6-468D-4B6F-93DC-F53E7885BEBE}" destId="{ABCAC15F-ACF8-47E1-A881-2EA6122B0B6C}" srcOrd="5" destOrd="0" presId="urn:microsoft.com/office/officeart/2008/layout/VerticalCurvedList"/>
    <dgm:cxn modelId="{5B50C1A1-20C1-46C6-A920-B87A0C16791F}" type="presParOf" srcId="{6248B9D6-468D-4B6F-93DC-F53E7885BEBE}" destId="{B933FAED-DF47-44C2-8751-987CF9A06E27}" srcOrd="6" destOrd="0" presId="urn:microsoft.com/office/officeart/2008/layout/VerticalCurvedList"/>
    <dgm:cxn modelId="{CFDF1115-AA7F-4F9B-8E1A-7D07AE7674CB}" type="presParOf" srcId="{B933FAED-DF47-44C2-8751-987CF9A06E27}" destId="{A1994883-EF69-4C76-B0C6-F162F4E23E1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972D0AE-C2DF-4478-9292-DDEC33F4035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DB43D67F-2495-4A54-A3E4-8D1C9680366C}">
      <dgm:prSet custT="1"/>
      <dgm:spPr/>
      <dgm:t>
        <a:bodyPr/>
        <a:lstStyle/>
        <a:p>
          <a:pPr algn="l" rtl="0"/>
          <a:r>
            <a:rPr lang="en-US" sz="2000" dirty="0"/>
            <a:t>Service protected</a:t>
          </a:r>
        </a:p>
        <a:p>
          <a:pPr algn="l" rtl="0"/>
          <a:r>
            <a:rPr lang="en-US" sz="2000" dirty="0"/>
            <a:t>(High severity).</a:t>
          </a:r>
          <a:endParaRPr lang="ar-SA" sz="2000" dirty="0"/>
        </a:p>
      </dgm:t>
    </dgm:pt>
    <dgm:pt modelId="{6A800405-3E07-45EA-A588-BC59C145F0B1}" type="par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2C8D300C-73C0-4D7C-A17B-9C8A0BF044FB}" type="sibTrans" cxnId="{D04A73D6-9AAE-42F4-8EB3-BBF5DC3F527C}">
      <dgm:prSet/>
      <dgm:spPr/>
      <dgm:t>
        <a:bodyPr/>
        <a:lstStyle/>
        <a:p>
          <a:pPr rtl="1"/>
          <a:endParaRPr lang="ar-SA"/>
        </a:p>
      </dgm:t>
    </dgm:pt>
    <dgm:pt modelId="{AE29F0E5-95E6-418A-AC46-16B82CC28BF9}">
      <dgm:prSet custT="1"/>
      <dgm:spPr/>
      <dgm:t>
        <a:bodyPr/>
        <a:lstStyle/>
        <a:p>
          <a:pPr algn="l" rtl="0"/>
          <a:r>
            <a:rPr lang="en-US" sz="2000" dirty="0"/>
            <a:t>Service not protected</a:t>
          </a:r>
        </a:p>
        <a:p>
          <a:pPr algn="l" rtl="0"/>
          <a:r>
            <a:rPr lang="en-US" sz="2000" dirty="0"/>
            <a:t>(High severity).</a:t>
          </a:r>
          <a:endParaRPr lang="ar-SA" sz="2000" dirty="0"/>
        </a:p>
      </dgm:t>
    </dgm:pt>
    <dgm:pt modelId="{E1A477DD-41C2-4172-ABFD-4C319D778C02}" type="par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C56E54F6-7F6D-4907-81C6-A025DFFC8EFC}" type="sibTrans" cxnId="{1FFD8E5B-4DA0-4AC1-ABD7-408834EB9ABF}">
      <dgm:prSet/>
      <dgm:spPr/>
      <dgm:t>
        <a:bodyPr/>
        <a:lstStyle/>
        <a:p>
          <a:pPr rtl="1"/>
          <a:endParaRPr lang="ar-SA"/>
        </a:p>
      </dgm:t>
    </dgm:pt>
    <dgm:pt modelId="{427F6FD7-8C4D-45AF-A3D3-2164F4F32C8F}">
      <dgm:prSet custT="1"/>
      <dgm:spPr/>
      <dgm:t>
        <a:bodyPr/>
        <a:lstStyle/>
        <a:p>
          <a:pPr algn="l" rtl="0"/>
          <a:r>
            <a:rPr lang="en-US" sz="2000" dirty="0"/>
            <a:t>Activity is Protected</a:t>
          </a:r>
        </a:p>
        <a:p>
          <a:pPr algn="l" rtl="0"/>
          <a:r>
            <a:rPr lang="en-US" sz="2000" dirty="0"/>
            <a:t>(High severity).</a:t>
          </a:r>
          <a:endParaRPr lang="ar-SA" sz="2000" dirty="0"/>
        </a:p>
      </dgm:t>
    </dgm:pt>
    <dgm:pt modelId="{98C0DFCB-3B3F-41D2-AC2B-FD078D0554D9}" type="par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46FBBD8B-5544-43D2-AFD9-7C12C036C0EC}" type="sibTrans" cxnId="{2ED6790A-9358-458F-9C32-5C3B8A82606B}">
      <dgm:prSet/>
      <dgm:spPr/>
      <dgm:t>
        <a:bodyPr/>
        <a:lstStyle/>
        <a:p>
          <a:pPr rtl="1"/>
          <a:endParaRPr lang="ar-SA"/>
        </a:p>
      </dgm:t>
    </dgm:pt>
    <dgm:pt modelId="{5456CBC6-533C-44B9-B1AF-73008EA3C52D}">
      <dgm:prSet/>
      <dgm:spPr/>
      <dgm:t>
        <a:bodyPr/>
        <a:lstStyle/>
        <a:p>
          <a:pPr algn="r" rtl="1"/>
          <a:endParaRPr lang="ar-SA" sz="2100"/>
        </a:p>
      </dgm:t>
    </dgm:pt>
    <dgm:pt modelId="{5470CA75-ECA8-46E9-9297-2E5741E5E000}" type="par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045B45DF-2E3D-41D0-8571-3FC0764054CE}" type="sibTrans" cxnId="{55CEDD2B-2731-4C30-93C8-ABE3DF1E730A}">
      <dgm:prSet/>
      <dgm:spPr/>
      <dgm:t>
        <a:bodyPr/>
        <a:lstStyle/>
        <a:p>
          <a:pPr rtl="1"/>
          <a:endParaRPr lang="ar-SA"/>
        </a:p>
      </dgm:t>
    </dgm:pt>
    <dgm:pt modelId="{160952FB-56E3-406E-80C1-A819EFCBEFDE}" type="pres">
      <dgm:prSet presAssocID="{5972D0AE-C2DF-4478-9292-DDEC33F4035C}" presName="Name0" presStyleCnt="0">
        <dgm:presLayoutVars>
          <dgm:chMax val="7"/>
          <dgm:chPref val="7"/>
          <dgm:dir/>
        </dgm:presLayoutVars>
      </dgm:prSet>
      <dgm:spPr/>
    </dgm:pt>
    <dgm:pt modelId="{DD03B82E-3AE6-4500-8FFC-36BDA0FC725C}" type="pres">
      <dgm:prSet presAssocID="{5972D0AE-C2DF-4478-9292-DDEC33F4035C}" presName="Name1" presStyleCnt="0"/>
      <dgm:spPr/>
    </dgm:pt>
    <dgm:pt modelId="{F00BC452-54FB-459C-9768-D0CED12A657F}" type="pres">
      <dgm:prSet presAssocID="{5972D0AE-C2DF-4478-9292-DDEC33F4035C}" presName="cycle" presStyleCnt="0"/>
      <dgm:spPr/>
    </dgm:pt>
    <dgm:pt modelId="{B9944EB0-A353-4DDD-A169-D837C6D9680C}" type="pres">
      <dgm:prSet presAssocID="{5972D0AE-C2DF-4478-9292-DDEC33F4035C}" presName="srcNode" presStyleLbl="node1" presStyleIdx="0" presStyleCnt="3"/>
      <dgm:spPr/>
    </dgm:pt>
    <dgm:pt modelId="{E5C1A1A3-8BAA-4A30-A545-EA089897FD18}" type="pres">
      <dgm:prSet presAssocID="{5972D0AE-C2DF-4478-9292-DDEC33F4035C}" presName="conn" presStyleLbl="parChTrans1D2" presStyleIdx="0" presStyleCnt="1"/>
      <dgm:spPr/>
    </dgm:pt>
    <dgm:pt modelId="{578E2798-6603-4F1C-97D9-9309C8B568CB}" type="pres">
      <dgm:prSet presAssocID="{5972D0AE-C2DF-4478-9292-DDEC33F4035C}" presName="extraNode" presStyleLbl="node1" presStyleIdx="0" presStyleCnt="3"/>
      <dgm:spPr/>
    </dgm:pt>
    <dgm:pt modelId="{790BC5D9-F2E4-4055-9FA6-121004AF624F}" type="pres">
      <dgm:prSet presAssocID="{5972D0AE-C2DF-4478-9292-DDEC33F4035C}" presName="dstNode" presStyleLbl="node1" presStyleIdx="0" presStyleCnt="3"/>
      <dgm:spPr/>
    </dgm:pt>
    <dgm:pt modelId="{7F069778-15B8-4BC2-9ED3-BA1D50D8AFCC}" type="pres">
      <dgm:prSet presAssocID="{DB43D67F-2495-4A54-A3E4-8D1C9680366C}" presName="text_1" presStyleLbl="node1" presStyleIdx="0" presStyleCnt="3">
        <dgm:presLayoutVars>
          <dgm:bulletEnabled val="1"/>
        </dgm:presLayoutVars>
      </dgm:prSet>
      <dgm:spPr/>
    </dgm:pt>
    <dgm:pt modelId="{2F9F11FA-15DA-45FF-9702-75DD46947936}" type="pres">
      <dgm:prSet presAssocID="{DB43D67F-2495-4A54-A3E4-8D1C9680366C}" presName="accent_1" presStyleCnt="0"/>
      <dgm:spPr/>
    </dgm:pt>
    <dgm:pt modelId="{AFF8D56C-F1CE-4758-AAD6-34B418D5E1E3}" type="pres">
      <dgm:prSet presAssocID="{DB43D67F-2495-4A54-A3E4-8D1C9680366C}" presName="accentRepeatNode" presStyleLbl="solidFgAcc1" presStyleIdx="0" presStyleCnt="3"/>
      <dgm:spPr/>
    </dgm:pt>
    <dgm:pt modelId="{AC95DB81-F180-4821-8A41-FDE8A0D7DBB1}" type="pres">
      <dgm:prSet presAssocID="{AE29F0E5-95E6-418A-AC46-16B82CC28BF9}" presName="text_2" presStyleLbl="node1" presStyleIdx="1" presStyleCnt="3">
        <dgm:presLayoutVars>
          <dgm:bulletEnabled val="1"/>
        </dgm:presLayoutVars>
      </dgm:prSet>
      <dgm:spPr/>
    </dgm:pt>
    <dgm:pt modelId="{6BC9443C-0BED-4255-B5E4-A4978EA3E673}" type="pres">
      <dgm:prSet presAssocID="{AE29F0E5-95E6-418A-AC46-16B82CC28BF9}" presName="accent_2" presStyleCnt="0"/>
      <dgm:spPr/>
    </dgm:pt>
    <dgm:pt modelId="{D373ABFC-177E-4FDD-BBA2-E2C4A90AB3A6}" type="pres">
      <dgm:prSet presAssocID="{AE29F0E5-95E6-418A-AC46-16B82CC28BF9}" presName="accentRepeatNode" presStyleLbl="solidFgAcc1" presStyleIdx="1" presStyleCnt="3"/>
      <dgm:spPr/>
    </dgm:pt>
    <dgm:pt modelId="{16B5DC44-4F66-42F0-92AB-9126D55FCCBD}" type="pres">
      <dgm:prSet presAssocID="{427F6FD7-8C4D-45AF-A3D3-2164F4F32C8F}" presName="text_3" presStyleLbl="node1" presStyleIdx="2" presStyleCnt="3">
        <dgm:presLayoutVars>
          <dgm:bulletEnabled val="1"/>
        </dgm:presLayoutVars>
      </dgm:prSet>
      <dgm:spPr/>
    </dgm:pt>
    <dgm:pt modelId="{0214CB44-0149-409B-9929-2E1D24D2A66E}" type="pres">
      <dgm:prSet presAssocID="{427F6FD7-8C4D-45AF-A3D3-2164F4F32C8F}" presName="accent_3" presStyleCnt="0"/>
      <dgm:spPr/>
    </dgm:pt>
    <dgm:pt modelId="{979A0B1B-B5F8-4389-8C88-9B35EC730790}" type="pres">
      <dgm:prSet presAssocID="{427F6FD7-8C4D-45AF-A3D3-2164F4F32C8F}" presName="accentRepeatNode" presStyleLbl="solidFgAcc1" presStyleIdx="2" presStyleCnt="3"/>
      <dgm:spPr/>
    </dgm:pt>
  </dgm:ptLst>
  <dgm:cxnLst>
    <dgm:cxn modelId="{D34E5F0A-E6D5-483D-AD1F-04DF347E119A}" type="presOf" srcId="{5456CBC6-533C-44B9-B1AF-73008EA3C52D}" destId="{16B5DC44-4F66-42F0-92AB-9126D55FCCBD}" srcOrd="0" destOrd="1" presId="urn:microsoft.com/office/officeart/2008/layout/VerticalCurvedList"/>
    <dgm:cxn modelId="{2ED6790A-9358-458F-9C32-5C3B8A82606B}" srcId="{5972D0AE-C2DF-4478-9292-DDEC33F4035C}" destId="{427F6FD7-8C4D-45AF-A3D3-2164F4F32C8F}" srcOrd="2" destOrd="0" parTransId="{98C0DFCB-3B3F-41D2-AC2B-FD078D0554D9}" sibTransId="{46FBBD8B-5544-43D2-AFD9-7C12C036C0EC}"/>
    <dgm:cxn modelId="{55CEDD2B-2731-4C30-93C8-ABE3DF1E730A}" srcId="{427F6FD7-8C4D-45AF-A3D3-2164F4F32C8F}" destId="{5456CBC6-533C-44B9-B1AF-73008EA3C52D}" srcOrd="0" destOrd="0" parTransId="{5470CA75-ECA8-46E9-9297-2E5741E5E000}" sibTransId="{045B45DF-2E3D-41D0-8571-3FC0764054CE}"/>
    <dgm:cxn modelId="{4C764454-0CEA-45AE-936B-FF8672F086CE}" type="presOf" srcId="{5972D0AE-C2DF-4478-9292-DDEC33F4035C}" destId="{160952FB-56E3-406E-80C1-A819EFCBEFDE}" srcOrd="0" destOrd="0" presId="urn:microsoft.com/office/officeart/2008/layout/VerticalCurvedList"/>
    <dgm:cxn modelId="{1FFD8E5B-4DA0-4AC1-ABD7-408834EB9ABF}" srcId="{5972D0AE-C2DF-4478-9292-DDEC33F4035C}" destId="{AE29F0E5-95E6-418A-AC46-16B82CC28BF9}" srcOrd="1" destOrd="0" parTransId="{E1A477DD-41C2-4172-ABFD-4C319D778C02}" sibTransId="{C56E54F6-7F6D-4907-81C6-A025DFFC8EFC}"/>
    <dgm:cxn modelId="{E9483E70-000B-4C9C-B1B3-2432132D6873}" type="presOf" srcId="{AE29F0E5-95E6-418A-AC46-16B82CC28BF9}" destId="{AC95DB81-F180-4821-8A41-FDE8A0D7DBB1}" srcOrd="0" destOrd="0" presId="urn:microsoft.com/office/officeart/2008/layout/VerticalCurvedList"/>
    <dgm:cxn modelId="{7F44218B-BD30-4D0D-985D-2EA34CDEA1E9}" type="presOf" srcId="{427F6FD7-8C4D-45AF-A3D3-2164F4F32C8F}" destId="{16B5DC44-4F66-42F0-92AB-9126D55FCCBD}" srcOrd="0" destOrd="0" presId="urn:microsoft.com/office/officeart/2008/layout/VerticalCurvedList"/>
    <dgm:cxn modelId="{D04A73D6-9AAE-42F4-8EB3-BBF5DC3F527C}" srcId="{5972D0AE-C2DF-4478-9292-DDEC33F4035C}" destId="{DB43D67F-2495-4A54-A3E4-8D1C9680366C}" srcOrd="0" destOrd="0" parTransId="{6A800405-3E07-45EA-A588-BC59C145F0B1}" sibTransId="{2C8D300C-73C0-4D7C-A17B-9C8A0BF044FB}"/>
    <dgm:cxn modelId="{41E881EB-4A69-4B05-8381-6CD45C8B6A21}" type="presOf" srcId="{DB43D67F-2495-4A54-A3E4-8D1C9680366C}" destId="{7F069778-15B8-4BC2-9ED3-BA1D50D8AFCC}" srcOrd="0" destOrd="0" presId="urn:microsoft.com/office/officeart/2008/layout/VerticalCurvedList"/>
    <dgm:cxn modelId="{65E392F8-44F0-4085-A92D-4F11F9C6F95E}" type="presOf" srcId="{2C8D300C-73C0-4D7C-A17B-9C8A0BF044FB}" destId="{E5C1A1A3-8BAA-4A30-A545-EA089897FD18}" srcOrd="0" destOrd="0" presId="urn:microsoft.com/office/officeart/2008/layout/VerticalCurvedList"/>
    <dgm:cxn modelId="{9CB08247-D33D-44FB-AFAD-FC7FCA938BD3}" type="presParOf" srcId="{160952FB-56E3-406E-80C1-A819EFCBEFDE}" destId="{DD03B82E-3AE6-4500-8FFC-36BDA0FC725C}" srcOrd="0" destOrd="0" presId="urn:microsoft.com/office/officeart/2008/layout/VerticalCurvedList"/>
    <dgm:cxn modelId="{3BDB4709-C789-49FE-ABE0-06106810A6E6}" type="presParOf" srcId="{DD03B82E-3AE6-4500-8FFC-36BDA0FC725C}" destId="{F00BC452-54FB-459C-9768-D0CED12A657F}" srcOrd="0" destOrd="0" presId="urn:microsoft.com/office/officeart/2008/layout/VerticalCurvedList"/>
    <dgm:cxn modelId="{93D119E1-EC3C-465B-9E19-B8B36D7F5ECE}" type="presParOf" srcId="{F00BC452-54FB-459C-9768-D0CED12A657F}" destId="{B9944EB0-A353-4DDD-A169-D837C6D9680C}" srcOrd="0" destOrd="0" presId="urn:microsoft.com/office/officeart/2008/layout/VerticalCurvedList"/>
    <dgm:cxn modelId="{0B966E60-66F1-408C-85B5-8240E279278D}" type="presParOf" srcId="{F00BC452-54FB-459C-9768-D0CED12A657F}" destId="{E5C1A1A3-8BAA-4A30-A545-EA089897FD18}" srcOrd="1" destOrd="0" presId="urn:microsoft.com/office/officeart/2008/layout/VerticalCurvedList"/>
    <dgm:cxn modelId="{8F338A58-D378-4BF4-8466-160CCE821CD5}" type="presParOf" srcId="{F00BC452-54FB-459C-9768-D0CED12A657F}" destId="{578E2798-6603-4F1C-97D9-9309C8B568CB}" srcOrd="2" destOrd="0" presId="urn:microsoft.com/office/officeart/2008/layout/VerticalCurvedList"/>
    <dgm:cxn modelId="{06820A22-C958-41DC-8312-CA43149CE06C}" type="presParOf" srcId="{F00BC452-54FB-459C-9768-D0CED12A657F}" destId="{790BC5D9-F2E4-4055-9FA6-121004AF624F}" srcOrd="3" destOrd="0" presId="urn:microsoft.com/office/officeart/2008/layout/VerticalCurvedList"/>
    <dgm:cxn modelId="{147CFDCB-F37C-4CA3-BA3E-73DA2865EF92}" type="presParOf" srcId="{DD03B82E-3AE6-4500-8FFC-36BDA0FC725C}" destId="{7F069778-15B8-4BC2-9ED3-BA1D50D8AFCC}" srcOrd="1" destOrd="0" presId="urn:microsoft.com/office/officeart/2008/layout/VerticalCurvedList"/>
    <dgm:cxn modelId="{B3C953D3-F758-487C-B9E7-DA791A74F98E}" type="presParOf" srcId="{DD03B82E-3AE6-4500-8FFC-36BDA0FC725C}" destId="{2F9F11FA-15DA-45FF-9702-75DD46947936}" srcOrd="2" destOrd="0" presId="urn:microsoft.com/office/officeart/2008/layout/VerticalCurvedList"/>
    <dgm:cxn modelId="{B3B6215E-5774-4D33-A605-D9A2DBCB7324}" type="presParOf" srcId="{2F9F11FA-15DA-45FF-9702-75DD46947936}" destId="{AFF8D56C-F1CE-4758-AAD6-34B418D5E1E3}" srcOrd="0" destOrd="0" presId="urn:microsoft.com/office/officeart/2008/layout/VerticalCurvedList"/>
    <dgm:cxn modelId="{EC513800-30C1-4F3A-B4B8-F56D9CD90C45}" type="presParOf" srcId="{DD03B82E-3AE6-4500-8FFC-36BDA0FC725C}" destId="{AC95DB81-F180-4821-8A41-FDE8A0D7DBB1}" srcOrd="3" destOrd="0" presId="urn:microsoft.com/office/officeart/2008/layout/VerticalCurvedList"/>
    <dgm:cxn modelId="{8C12152E-45D0-4070-90D0-E7E8AE58B000}" type="presParOf" srcId="{DD03B82E-3AE6-4500-8FFC-36BDA0FC725C}" destId="{6BC9443C-0BED-4255-B5E4-A4978EA3E673}" srcOrd="4" destOrd="0" presId="urn:microsoft.com/office/officeart/2008/layout/VerticalCurvedList"/>
    <dgm:cxn modelId="{491E6633-9A26-4471-810A-3020EF35A593}" type="presParOf" srcId="{6BC9443C-0BED-4255-B5E4-A4978EA3E673}" destId="{D373ABFC-177E-4FDD-BBA2-E2C4A90AB3A6}" srcOrd="0" destOrd="0" presId="urn:microsoft.com/office/officeart/2008/layout/VerticalCurvedList"/>
    <dgm:cxn modelId="{37C479D5-E532-403C-9B74-5E5822DD182A}" type="presParOf" srcId="{DD03B82E-3AE6-4500-8FFC-36BDA0FC725C}" destId="{16B5DC44-4F66-42F0-92AB-9126D55FCCBD}" srcOrd="5" destOrd="0" presId="urn:microsoft.com/office/officeart/2008/layout/VerticalCurvedList"/>
    <dgm:cxn modelId="{7F35EFB7-0C8B-4121-9D35-9AE930684BF7}" type="presParOf" srcId="{DD03B82E-3AE6-4500-8FFC-36BDA0FC725C}" destId="{0214CB44-0149-409B-9929-2E1D24D2A66E}" srcOrd="6" destOrd="0" presId="urn:microsoft.com/office/officeart/2008/layout/VerticalCurvedList"/>
    <dgm:cxn modelId="{30724525-F3FD-4B0F-B0FA-6F8C9945406D}" type="presParOf" srcId="{0214CB44-0149-409B-9929-2E1D24D2A66E}" destId="{979A0B1B-B5F8-4389-8C88-9B35EC73079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5336A-8614-4760-A5D5-86E615CC1360}">
      <dsp:nvSpPr>
        <dsp:cNvPr id="0" name=""/>
        <dsp:cNvSpPr/>
      </dsp:nvSpPr>
      <dsp:spPr>
        <a:xfrm rot="5400000">
          <a:off x="1357967" y="-351012"/>
          <a:ext cx="737942" cy="16253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/>
            <a:t>Static </a:t>
          </a:r>
          <a:r>
            <a:rPr lang="en-US" sz="1800" kern="1200" dirty="0"/>
            <a:t>Analysis</a:t>
          </a:r>
          <a:endParaRPr lang="ar-SA" sz="1500" kern="1200" dirty="0"/>
        </a:p>
      </dsp:txBody>
      <dsp:txXfrm rot="-5400000">
        <a:off x="914262" y="128716"/>
        <a:ext cx="1589331" cy="665896"/>
      </dsp:txXfrm>
    </dsp:sp>
    <dsp:sp modelId="{0A6749B3-6BE9-4223-B28F-E21590DB09D0}">
      <dsp:nvSpPr>
        <dsp:cNvPr id="0" name=""/>
        <dsp:cNvSpPr/>
      </dsp:nvSpPr>
      <dsp:spPr>
        <a:xfrm>
          <a:off x="0" y="450"/>
          <a:ext cx="914261" cy="9224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Qark</a:t>
          </a:r>
          <a:endParaRPr lang="ar-SA" sz="2300" kern="1200"/>
        </a:p>
      </dsp:txBody>
      <dsp:txXfrm>
        <a:off x="44631" y="45081"/>
        <a:ext cx="824999" cy="8331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B2926-B590-49A1-A210-941C58D2D7E2}">
      <dsp:nvSpPr>
        <dsp:cNvPr id="0" name=""/>
        <dsp:cNvSpPr/>
      </dsp:nvSpPr>
      <dsp:spPr>
        <a:xfrm>
          <a:off x="-3980286" y="-611056"/>
          <a:ext cx="4743369" cy="4743369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D60D6-19F5-4EBE-9BF8-F9DAAD910B8A}">
      <dsp:nvSpPr>
        <dsp:cNvPr id="0" name=""/>
        <dsp:cNvSpPr/>
      </dsp:nvSpPr>
      <dsp:spPr>
        <a:xfrm>
          <a:off x="490729" y="352125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Information Exposure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(Severity: Warning)</a:t>
          </a:r>
          <a:endParaRPr lang="ar-SA" sz="2000" kern="1200" dirty="0">
            <a:solidFill>
              <a:schemeClr val="bg1"/>
            </a:solidFill>
          </a:endParaRPr>
        </a:p>
      </dsp:txBody>
      <dsp:txXfrm>
        <a:off x="490729" y="352125"/>
        <a:ext cx="6204440" cy="704251"/>
      </dsp:txXfrm>
    </dsp:sp>
    <dsp:sp modelId="{6354E12F-209E-4CCB-A080-2E12D1C9A44F}">
      <dsp:nvSpPr>
        <dsp:cNvPr id="0" name=""/>
        <dsp:cNvSpPr/>
      </dsp:nvSpPr>
      <dsp:spPr>
        <a:xfrm>
          <a:off x="50572" y="264094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BD7C9-13FC-474A-95A0-E6EE799E77EA}">
      <dsp:nvSpPr>
        <dsp:cNvPr id="0" name=""/>
        <dsp:cNvSpPr/>
      </dsp:nvSpPr>
      <dsp:spPr>
        <a:xfrm>
          <a:off x="746724" y="1408502"/>
          <a:ext cx="5948444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Cleartext Storage of Sensitive Information(Severity: Warning).</a:t>
          </a:r>
          <a:endParaRPr lang="ar-SA" sz="2000" kern="1200" dirty="0">
            <a:solidFill>
              <a:schemeClr val="bg1"/>
            </a:solidFill>
          </a:endParaRPr>
        </a:p>
      </dsp:txBody>
      <dsp:txXfrm>
        <a:off x="746724" y="1408502"/>
        <a:ext cx="5948444" cy="704251"/>
      </dsp:txXfrm>
    </dsp:sp>
    <dsp:sp modelId="{B0F1761C-C624-4CAD-A40B-DF2483AFFD75}">
      <dsp:nvSpPr>
        <dsp:cNvPr id="0" name=""/>
        <dsp:cNvSpPr/>
      </dsp:nvSpPr>
      <dsp:spPr>
        <a:xfrm>
          <a:off x="306567" y="1320471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FA03C-96A0-4509-8F1B-AAD6FFF3356B}">
      <dsp:nvSpPr>
        <dsp:cNvPr id="0" name=""/>
        <dsp:cNvSpPr/>
      </dsp:nvSpPr>
      <dsp:spPr>
        <a:xfrm>
          <a:off x="490729" y="2464879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Execution with Unnecessary Privileges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(Severity: High)</a:t>
          </a:r>
          <a:endParaRPr lang="ar-SA" sz="2000" kern="1200" dirty="0">
            <a:solidFill>
              <a:schemeClr val="bg1"/>
            </a:solidFill>
          </a:endParaRP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SA" sz="2100" kern="1200"/>
        </a:p>
      </dsp:txBody>
      <dsp:txXfrm>
        <a:off x="490729" y="2464879"/>
        <a:ext cx="6204440" cy="704251"/>
      </dsp:txXfrm>
    </dsp:sp>
    <dsp:sp modelId="{7BD2C163-6A34-4703-9252-1C4DFC0629E6}">
      <dsp:nvSpPr>
        <dsp:cNvPr id="0" name=""/>
        <dsp:cNvSpPr/>
      </dsp:nvSpPr>
      <dsp:spPr>
        <a:xfrm>
          <a:off x="50572" y="2376848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FC6AA-1083-48D9-8970-200E41F9BEFF}">
      <dsp:nvSpPr>
        <dsp:cNvPr id="0" name=""/>
        <dsp:cNvSpPr/>
      </dsp:nvSpPr>
      <dsp:spPr>
        <a:xfrm>
          <a:off x="0" y="892037"/>
          <a:ext cx="806906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49" tIns="416560" rIns="626249" bIns="14224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/>
            <a:t>Internet(android.permission.INTERNET).</a:t>
          </a:r>
          <a:endParaRPr lang="ar-SA" sz="2000" kern="1200"/>
        </a:p>
      </dsp:txBody>
      <dsp:txXfrm>
        <a:off x="0" y="892037"/>
        <a:ext cx="8069062" cy="850500"/>
      </dsp:txXfrm>
    </dsp:sp>
    <dsp:sp modelId="{0ECF8DA0-0414-410D-82F7-45A2690CFC75}">
      <dsp:nvSpPr>
        <dsp:cNvPr id="0" name=""/>
        <dsp:cNvSpPr/>
      </dsp:nvSpPr>
      <dsp:spPr>
        <a:xfrm>
          <a:off x="403453" y="596837"/>
          <a:ext cx="564834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4" tIns="0" rIns="213494" bIns="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Normal permissions</a:t>
          </a:r>
          <a:endParaRPr lang="ar-SA" sz="2000" kern="1200" dirty="0"/>
        </a:p>
      </dsp:txBody>
      <dsp:txXfrm>
        <a:off x="432274" y="625658"/>
        <a:ext cx="5590701" cy="532758"/>
      </dsp:txXfrm>
    </dsp:sp>
    <dsp:sp modelId="{B38648FB-1666-4530-84AE-37725020211F}">
      <dsp:nvSpPr>
        <dsp:cNvPr id="0" name=""/>
        <dsp:cNvSpPr/>
      </dsp:nvSpPr>
      <dsp:spPr>
        <a:xfrm>
          <a:off x="0" y="2145737"/>
          <a:ext cx="806906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6249" tIns="416560" rIns="626249" bIns="142240" numCol="1" spcCol="1270" anchor="t" anchorCtr="0">
          <a:noAutofit/>
        </a:bodyPr>
        <a:lstStyle/>
        <a:p>
          <a:pPr marL="228600" lvl="1" indent="-228600" algn="ctr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kern="1200"/>
            <a:t>Read External Storage(android.permission.READ_EXTERNAL_STORAGE).</a:t>
          </a:r>
          <a:endParaRPr lang="ar-SA" sz="2000" kern="1200"/>
        </a:p>
      </dsp:txBody>
      <dsp:txXfrm>
        <a:off x="0" y="2145737"/>
        <a:ext cx="8069062" cy="1134000"/>
      </dsp:txXfrm>
    </dsp:sp>
    <dsp:sp modelId="{FF83EB1D-D589-4FF1-A380-788DC923E328}">
      <dsp:nvSpPr>
        <dsp:cNvPr id="0" name=""/>
        <dsp:cNvSpPr/>
      </dsp:nvSpPr>
      <dsp:spPr>
        <a:xfrm>
          <a:off x="403453" y="1850537"/>
          <a:ext cx="5648343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494" tIns="0" rIns="213494" bIns="0" numCol="1" spcCol="1270" anchor="ctr" anchorCtr="0">
          <a:noAutofit/>
        </a:bodyPr>
        <a:lstStyle/>
        <a:p>
          <a:pPr marL="0" lvl="0" indent="0" algn="l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Dangerous Permission</a:t>
          </a:r>
          <a:endParaRPr lang="ar-SA" sz="2000" kern="1200" dirty="0"/>
        </a:p>
      </dsp:txBody>
      <dsp:txXfrm>
        <a:off x="432274" y="1879358"/>
        <a:ext cx="5590701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3A263-563B-4E4B-B944-990420470CD1}">
      <dsp:nvSpPr>
        <dsp:cNvPr id="0" name=""/>
        <dsp:cNvSpPr/>
      </dsp:nvSpPr>
      <dsp:spPr>
        <a:xfrm rot="5400000">
          <a:off x="1143695" y="-250347"/>
          <a:ext cx="738664" cy="1424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Static Analysis</a:t>
          </a:r>
          <a:endParaRPr lang="ar-SA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Source Code</a:t>
          </a:r>
          <a:endParaRPr lang="ar-SA" sz="1400" kern="1200" dirty="0"/>
        </a:p>
      </dsp:txBody>
      <dsp:txXfrm rot="-5400000">
        <a:off x="801015" y="128392"/>
        <a:ext cx="1387966" cy="666546"/>
      </dsp:txXfrm>
    </dsp:sp>
    <dsp:sp modelId="{98D48E9C-7AA3-457C-AF34-CBAA9DF1D284}">
      <dsp:nvSpPr>
        <dsp:cNvPr id="0" name=""/>
        <dsp:cNvSpPr/>
      </dsp:nvSpPr>
      <dsp:spPr>
        <a:xfrm>
          <a:off x="0" y="0"/>
          <a:ext cx="801014" cy="923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MobSF</a:t>
          </a:r>
          <a:endParaRPr lang="ar-SA" sz="1500" kern="1200"/>
        </a:p>
      </dsp:txBody>
      <dsp:txXfrm>
        <a:off x="39102" y="39102"/>
        <a:ext cx="722810" cy="845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7170F-8DA5-4EDB-916F-3AF7EBA88F90}">
      <dsp:nvSpPr>
        <dsp:cNvPr id="0" name=""/>
        <dsp:cNvSpPr/>
      </dsp:nvSpPr>
      <dsp:spPr>
        <a:xfrm rot="5400000">
          <a:off x="1332255" y="-378352"/>
          <a:ext cx="637895" cy="155407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Class diagram</a:t>
          </a:r>
          <a:endParaRPr lang="ar-SA" sz="1800" kern="1200" dirty="0"/>
        </a:p>
      </dsp:txBody>
      <dsp:txXfrm rot="-5400000">
        <a:off x="874167" y="110875"/>
        <a:ext cx="1522934" cy="575617"/>
      </dsp:txXfrm>
    </dsp:sp>
    <dsp:sp modelId="{A6C5EF7B-15D8-4566-BF03-8E73C11674A4}">
      <dsp:nvSpPr>
        <dsp:cNvPr id="0" name=""/>
        <dsp:cNvSpPr/>
      </dsp:nvSpPr>
      <dsp:spPr>
        <a:xfrm>
          <a:off x="0" y="0"/>
          <a:ext cx="874166" cy="7973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Smart draw</a:t>
          </a:r>
          <a:endParaRPr lang="ar-SA" sz="1800" kern="1200"/>
        </a:p>
      </dsp:txBody>
      <dsp:txXfrm>
        <a:off x="38924" y="38924"/>
        <a:ext cx="796318" cy="719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C008A-C151-47CF-944C-29A64EA52741}">
      <dsp:nvSpPr>
        <dsp:cNvPr id="0" name=""/>
        <dsp:cNvSpPr/>
      </dsp:nvSpPr>
      <dsp:spPr>
        <a:xfrm rot="5400000">
          <a:off x="1097257" y="-192300"/>
          <a:ext cx="831539" cy="14240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Code Obfuscate</a:t>
          </a:r>
          <a:endParaRPr lang="ar-SA" sz="1800" kern="1200" dirty="0"/>
        </a:p>
      </dsp:txBody>
      <dsp:txXfrm rot="-5400000">
        <a:off x="801014" y="144535"/>
        <a:ext cx="1383433" cy="750355"/>
      </dsp:txXfrm>
    </dsp:sp>
    <dsp:sp modelId="{FC87F731-8085-412D-9F8B-E701C141ABA5}">
      <dsp:nvSpPr>
        <dsp:cNvPr id="0" name=""/>
        <dsp:cNvSpPr/>
      </dsp:nvSpPr>
      <dsp:spPr>
        <a:xfrm>
          <a:off x="0" y="0"/>
          <a:ext cx="801014" cy="1039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Python</a:t>
          </a:r>
          <a:endParaRPr lang="ar-SA" sz="1400" kern="1200"/>
        </a:p>
      </dsp:txBody>
      <dsp:txXfrm>
        <a:off x="39102" y="39102"/>
        <a:ext cx="722810" cy="961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1803D-47AF-41C4-A104-BD1256A56326}">
      <dsp:nvSpPr>
        <dsp:cNvPr id="0" name=""/>
        <dsp:cNvSpPr/>
      </dsp:nvSpPr>
      <dsp:spPr>
        <a:xfrm>
          <a:off x="1886898" y="0"/>
          <a:ext cx="4288296" cy="4288296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9CF1-219B-4F91-98F1-046F261991B6}">
      <dsp:nvSpPr>
        <dsp:cNvPr id="0" name=""/>
        <dsp:cNvSpPr/>
      </dsp:nvSpPr>
      <dsp:spPr>
        <a:xfrm>
          <a:off x="4031046" y="429248"/>
          <a:ext cx="2787392" cy="609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use Meaningful identifiers &amp; coherent indentation. </a:t>
          </a:r>
          <a:endParaRPr lang="ar-SA" sz="1100" kern="1200" dirty="0"/>
        </a:p>
      </dsp:txBody>
      <dsp:txXfrm>
        <a:off x="4060811" y="459013"/>
        <a:ext cx="2727862" cy="550212"/>
      </dsp:txXfrm>
    </dsp:sp>
    <dsp:sp modelId="{AF560AF8-AF70-4B5B-96C1-22A0573F4114}">
      <dsp:nvSpPr>
        <dsp:cNvPr id="0" name=""/>
        <dsp:cNvSpPr/>
      </dsp:nvSpPr>
      <dsp:spPr>
        <a:xfrm>
          <a:off x="4031046" y="1115208"/>
          <a:ext cx="2787392" cy="609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use Variable style "</a:t>
          </a:r>
          <a:r>
            <a:rPr lang="en-US" sz="1100" kern="1200" dirty="0" err="1"/>
            <a:t>CamelCaseIdentifiers</a:t>
          </a:r>
          <a:r>
            <a:rPr lang="en-US" sz="1100" kern="1200" dirty="0"/>
            <a:t>" and "underscores identifiers“.</a:t>
          </a:r>
          <a:endParaRPr lang="ar-SA" sz="1100" kern="1200" dirty="0"/>
        </a:p>
      </dsp:txBody>
      <dsp:txXfrm>
        <a:off x="4060811" y="1144973"/>
        <a:ext cx="2727862" cy="550212"/>
      </dsp:txXfrm>
    </dsp:sp>
    <dsp:sp modelId="{A0F880A9-BC82-42C0-92F2-78874418B8BB}">
      <dsp:nvSpPr>
        <dsp:cNvPr id="0" name=""/>
        <dsp:cNvSpPr/>
      </dsp:nvSpPr>
      <dsp:spPr>
        <a:xfrm>
          <a:off x="4031046" y="1801168"/>
          <a:ext cx="2787392" cy="609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use Standard code structure &amp; </a:t>
          </a:r>
          <a:r>
            <a:rPr lang="en-US" sz="1100" kern="1200" dirty="0" err="1"/>
            <a:t>explicity</a:t>
          </a:r>
          <a:r>
            <a:rPr lang="en-US" sz="1100" kern="1200" dirty="0"/>
            <a:t>.</a:t>
          </a:r>
          <a:endParaRPr lang="ar-SA" sz="1100" kern="1200" dirty="0"/>
        </a:p>
      </dsp:txBody>
      <dsp:txXfrm>
        <a:off x="4060811" y="1830933"/>
        <a:ext cx="2727862" cy="550212"/>
      </dsp:txXfrm>
    </dsp:sp>
    <dsp:sp modelId="{C865B182-A1ED-4956-B17B-2B4E4B3EFA9B}">
      <dsp:nvSpPr>
        <dsp:cNvPr id="0" name=""/>
        <dsp:cNvSpPr/>
      </dsp:nvSpPr>
      <dsp:spPr>
        <a:xfrm>
          <a:off x="4031046" y="2487127"/>
          <a:ext cx="2787392" cy="609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doesn’t use Vertical alignment.</a:t>
          </a:r>
          <a:endParaRPr lang="ar-SA" sz="1100" kern="1200" dirty="0"/>
        </a:p>
      </dsp:txBody>
      <dsp:txXfrm>
        <a:off x="4060811" y="2516892"/>
        <a:ext cx="2727862" cy="550212"/>
      </dsp:txXfrm>
    </dsp:sp>
    <dsp:sp modelId="{7C2AB9F0-5194-4A3C-A3A3-EBE441C1C04A}">
      <dsp:nvSpPr>
        <dsp:cNvPr id="0" name=""/>
        <dsp:cNvSpPr/>
      </dsp:nvSpPr>
      <dsp:spPr>
        <a:xfrm>
          <a:off x="4031046" y="3173087"/>
          <a:ext cx="2787392" cy="6097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Code doesn’t use Proper data structures.</a:t>
          </a:r>
          <a:endParaRPr lang="ar-SA" sz="1100" kern="1200" dirty="0"/>
        </a:p>
      </dsp:txBody>
      <dsp:txXfrm>
        <a:off x="4060811" y="3202852"/>
        <a:ext cx="2727862" cy="5502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88C029-430A-4F8E-833A-0AA01AF68B0D}">
      <dsp:nvSpPr>
        <dsp:cNvPr id="0" name=""/>
        <dsp:cNvSpPr/>
      </dsp:nvSpPr>
      <dsp:spPr>
        <a:xfrm rot="2594251">
          <a:off x="3271650" y="2071214"/>
          <a:ext cx="2310158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2310158" y="1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8530F-1AA7-470B-AC69-0F47F983D724}">
      <dsp:nvSpPr>
        <dsp:cNvPr id="0" name=""/>
        <dsp:cNvSpPr/>
      </dsp:nvSpPr>
      <dsp:spPr>
        <a:xfrm>
          <a:off x="5295486" y="2084029"/>
          <a:ext cx="851477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851477" y="1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FEFF2-9B60-4202-8211-4AF0ED191E6A}">
      <dsp:nvSpPr>
        <dsp:cNvPr id="0" name=""/>
        <dsp:cNvSpPr/>
      </dsp:nvSpPr>
      <dsp:spPr>
        <a:xfrm rot="19036509">
          <a:off x="5193969" y="1034712"/>
          <a:ext cx="765066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765066" y="1599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98634-048F-4A04-8A88-B752061F2078}">
      <dsp:nvSpPr>
        <dsp:cNvPr id="0" name=""/>
        <dsp:cNvSpPr/>
      </dsp:nvSpPr>
      <dsp:spPr>
        <a:xfrm>
          <a:off x="2933306" y="711469"/>
          <a:ext cx="2443222" cy="24432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A545C-0868-4C65-AD56-D8A9DFAF28A2}">
      <dsp:nvSpPr>
        <dsp:cNvPr id="0" name=""/>
        <dsp:cNvSpPr/>
      </dsp:nvSpPr>
      <dsp:spPr>
        <a:xfrm>
          <a:off x="5663005" y="-439100"/>
          <a:ext cx="1465933" cy="146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Cohesion </a:t>
          </a:r>
          <a:endParaRPr lang="ar-SA" sz="1800" kern="1200" dirty="0"/>
        </a:p>
      </dsp:txBody>
      <dsp:txXfrm>
        <a:off x="5877686" y="-224419"/>
        <a:ext cx="1036571" cy="1036571"/>
      </dsp:txXfrm>
    </dsp:sp>
    <dsp:sp modelId="{CAAB51AF-11ED-4C31-B446-CCD6E7568F54}">
      <dsp:nvSpPr>
        <dsp:cNvPr id="0" name=""/>
        <dsp:cNvSpPr/>
      </dsp:nvSpPr>
      <dsp:spPr>
        <a:xfrm>
          <a:off x="6146964" y="1367059"/>
          <a:ext cx="1465933" cy="1465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Coupling </a:t>
          </a:r>
          <a:endParaRPr lang="ar-SA" sz="1800" kern="1200" dirty="0"/>
        </a:p>
      </dsp:txBody>
      <dsp:txXfrm>
        <a:off x="6361645" y="1581740"/>
        <a:ext cx="1036571" cy="1036571"/>
      </dsp:txXfrm>
    </dsp:sp>
    <dsp:sp modelId="{07792AB7-CB23-4683-B0E5-0668DC2D6A0C}">
      <dsp:nvSpPr>
        <dsp:cNvPr id="0" name=""/>
        <dsp:cNvSpPr/>
      </dsp:nvSpPr>
      <dsp:spPr>
        <a:xfrm>
          <a:off x="2532242" y="174454"/>
          <a:ext cx="3151214" cy="32258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Design Principles</a:t>
          </a:r>
          <a:endParaRPr lang="ar-SA" sz="2000" b="1" kern="1200" dirty="0"/>
        </a:p>
      </dsp:txBody>
      <dsp:txXfrm>
        <a:off x="2993727" y="646866"/>
        <a:ext cx="2228244" cy="22810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1731-B6B1-4B37-9613-DD0A1A95CD3E}">
      <dsp:nvSpPr>
        <dsp:cNvPr id="0" name=""/>
        <dsp:cNvSpPr/>
      </dsp:nvSpPr>
      <dsp:spPr>
        <a:xfrm rot="1379013">
          <a:off x="5287494" y="3016334"/>
          <a:ext cx="1269233" cy="24477"/>
        </a:xfrm>
        <a:custGeom>
          <a:avLst/>
          <a:gdLst/>
          <a:ahLst/>
          <a:cxnLst/>
          <a:rect l="0" t="0" r="0" b="0"/>
          <a:pathLst>
            <a:path>
              <a:moveTo>
                <a:pt x="0" y="12238"/>
              </a:moveTo>
              <a:lnTo>
                <a:pt x="1269233" y="122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88C029-430A-4F8E-833A-0AA01AF68B0D}">
      <dsp:nvSpPr>
        <dsp:cNvPr id="0" name=""/>
        <dsp:cNvSpPr/>
      </dsp:nvSpPr>
      <dsp:spPr>
        <a:xfrm rot="2556797">
          <a:off x="3813338" y="2442953"/>
          <a:ext cx="1635996" cy="24477"/>
        </a:xfrm>
        <a:custGeom>
          <a:avLst/>
          <a:gdLst/>
          <a:ahLst/>
          <a:cxnLst/>
          <a:rect l="0" t="0" r="0" b="0"/>
          <a:pathLst>
            <a:path>
              <a:moveTo>
                <a:pt x="0" y="12238"/>
              </a:moveTo>
              <a:lnTo>
                <a:pt x="1635996" y="122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8530F-1AA7-470B-AC69-0F47F983D724}">
      <dsp:nvSpPr>
        <dsp:cNvPr id="0" name=""/>
        <dsp:cNvSpPr/>
      </dsp:nvSpPr>
      <dsp:spPr>
        <a:xfrm rot="20778593">
          <a:off x="5322950" y="2207360"/>
          <a:ext cx="1050459" cy="24477"/>
        </a:xfrm>
        <a:custGeom>
          <a:avLst/>
          <a:gdLst/>
          <a:ahLst/>
          <a:cxnLst/>
          <a:rect l="0" t="0" r="0" b="0"/>
          <a:pathLst>
            <a:path>
              <a:moveTo>
                <a:pt x="0" y="12238"/>
              </a:moveTo>
              <a:lnTo>
                <a:pt x="1050459" y="122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FEFF2-9B60-4202-8211-4AF0ED191E6A}">
      <dsp:nvSpPr>
        <dsp:cNvPr id="0" name=""/>
        <dsp:cNvSpPr/>
      </dsp:nvSpPr>
      <dsp:spPr>
        <a:xfrm rot="18718236">
          <a:off x="5070348" y="1383940"/>
          <a:ext cx="1218129" cy="24477"/>
        </a:xfrm>
        <a:custGeom>
          <a:avLst/>
          <a:gdLst/>
          <a:ahLst/>
          <a:cxnLst/>
          <a:rect l="0" t="0" r="0" b="0"/>
          <a:pathLst>
            <a:path>
              <a:moveTo>
                <a:pt x="0" y="12238"/>
              </a:moveTo>
              <a:lnTo>
                <a:pt x="1218129" y="122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598634-048F-4A04-8A88-B752061F2078}">
      <dsp:nvSpPr>
        <dsp:cNvPr id="0" name=""/>
        <dsp:cNvSpPr/>
      </dsp:nvSpPr>
      <dsp:spPr>
        <a:xfrm>
          <a:off x="2876333" y="892978"/>
          <a:ext cx="1869333" cy="1869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A545C-0868-4C65-AD56-D8A9DFAF28A2}">
      <dsp:nvSpPr>
        <dsp:cNvPr id="0" name=""/>
        <dsp:cNvSpPr/>
      </dsp:nvSpPr>
      <dsp:spPr>
        <a:xfrm>
          <a:off x="5900959" y="-34400"/>
          <a:ext cx="1121600" cy="1121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Adapter Design Pattern</a:t>
          </a:r>
          <a:endParaRPr lang="ar-SA" sz="1600" kern="1200" dirty="0"/>
        </a:p>
      </dsp:txBody>
      <dsp:txXfrm>
        <a:off x="6065214" y="129855"/>
        <a:ext cx="793090" cy="793090"/>
      </dsp:txXfrm>
    </dsp:sp>
    <dsp:sp modelId="{CAAB51AF-11ED-4C31-B446-CCD6E7568F54}">
      <dsp:nvSpPr>
        <dsp:cNvPr id="0" name=""/>
        <dsp:cNvSpPr/>
      </dsp:nvSpPr>
      <dsp:spPr>
        <a:xfrm>
          <a:off x="6342555" y="1401767"/>
          <a:ext cx="1121600" cy="11216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Strategy Design Pattern</a:t>
          </a:r>
          <a:endParaRPr lang="ar-SA" sz="1600" kern="1200" dirty="0"/>
        </a:p>
      </dsp:txBody>
      <dsp:txXfrm>
        <a:off x="6506810" y="1566022"/>
        <a:ext cx="793090" cy="793090"/>
      </dsp:txXfrm>
    </dsp:sp>
    <dsp:sp modelId="{07792AB7-CB23-4683-B0E5-0668DC2D6A0C}">
      <dsp:nvSpPr>
        <dsp:cNvPr id="0" name=""/>
        <dsp:cNvSpPr/>
      </dsp:nvSpPr>
      <dsp:spPr>
        <a:xfrm>
          <a:off x="2640787" y="461119"/>
          <a:ext cx="2970221" cy="3058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Design Pattern</a:t>
          </a:r>
          <a:endParaRPr lang="ar-SA" sz="2000" kern="1200" dirty="0"/>
        </a:p>
      </dsp:txBody>
      <dsp:txXfrm>
        <a:off x="3075766" y="908977"/>
        <a:ext cx="2100263" cy="2162449"/>
      </dsp:txXfrm>
    </dsp:sp>
    <dsp:sp modelId="{6D2BD43E-2C8D-4E6C-903A-45B21ADE374E}">
      <dsp:nvSpPr>
        <dsp:cNvPr id="0" name=""/>
        <dsp:cNvSpPr/>
      </dsp:nvSpPr>
      <dsp:spPr>
        <a:xfrm>
          <a:off x="6461757" y="2880712"/>
          <a:ext cx="1214221" cy="1268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>
                <a:lumMod val="50000"/>
                <a:lumOff val="50000"/>
              </a:schemeClr>
            </a:buClr>
            <a:buFont typeface="+mj-lt"/>
            <a:buNone/>
          </a:pPr>
          <a:r>
            <a:rPr lang="en-US" sz="1600" kern="1200" dirty="0">
              <a:effectLst/>
              <a:ea typeface="Calibri" panose="020F0502020204030204" pitchFamily="34" charset="0"/>
              <a:cs typeface="Arial" panose="020B0604020202020204" pitchFamily="34" charset="0"/>
            </a:rPr>
            <a:t>Observer Design Pattern</a:t>
          </a:r>
          <a:endParaRPr lang="ar-SA" sz="1600" kern="1200" dirty="0"/>
        </a:p>
      </dsp:txBody>
      <dsp:txXfrm>
        <a:off x="6639576" y="3066477"/>
        <a:ext cx="858583" cy="8969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E86FA-71C7-4C75-B815-FBAC0FAE73FA}">
      <dsp:nvSpPr>
        <dsp:cNvPr id="0" name=""/>
        <dsp:cNvSpPr/>
      </dsp:nvSpPr>
      <dsp:spPr>
        <a:xfrm>
          <a:off x="-3980286" y="-611056"/>
          <a:ext cx="4743369" cy="4743369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E41654-0787-4766-8684-22DA07EB4FE0}">
      <dsp:nvSpPr>
        <dsp:cNvPr id="0" name=""/>
        <dsp:cNvSpPr/>
      </dsp:nvSpPr>
      <dsp:spPr>
        <a:xfrm>
          <a:off x="490729" y="352125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Webview</a:t>
          </a:r>
          <a:r>
            <a:rPr lang="en-US" sz="2000" kern="1200" dirty="0"/>
            <a:t> enables file access.</a:t>
          </a:r>
          <a:endParaRPr lang="ar-SA" sz="2000" kern="1200" dirty="0"/>
        </a:p>
      </dsp:txBody>
      <dsp:txXfrm>
        <a:off x="490729" y="352125"/>
        <a:ext cx="6204440" cy="704251"/>
      </dsp:txXfrm>
    </dsp:sp>
    <dsp:sp modelId="{4EA122EC-7565-4FBF-B680-D7F926A44E5E}">
      <dsp:nvSpPr>
        <dsp:cNvPr id="0" name=""/>
        <dsp:cNvSpPr/>
      </dsp:nvSpPr>
      <dsp:spPr>
        <a:xfrm>
          <a:off x="50572" y="264094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0FE97-3A47-4B31-B60F-704300CEE124}">
      <dsp:nvSpPr>
        <dsp:cNvPr id="0" name=""/>
        <dsp:cNvSpPr/>
      </dsp:nvSpPr>
      <dsp:spPr>
        <a:xfrm>
          <a:off x="746724" y="1408502"/>
          <a:ext cx="5948444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Broadcast sent without </a:t>
          </a:r>
          <a:r>
            <a:rPr lang="en-US" sz="2000" kern="1200" dirty="0" err="1"/>
            <a:t>receiverPermission</a:t>
          </a:r>
          <a:r>
            <a:rPr lang="en-US" sz="2000" kern="1200" dirty="0"/>
            <a:t>.</a:t>
          </a:r>
          <a:endParaRPr lang="ar-SA" sz="2000" kern="1200" dirty="0"/>
        </a:p>
      </dsp:txBody>
      <dsp:txXfrm>
        <a:off x="746724" y="1408502"/>
        <a:ext cx="5948444" cy="704251"/>
      </dsp:txXfrm>
    </dsp:sp>
    <dsp:sp modelId="{395D4133-497F-42A5-94B7-8FE466F37DC7}">
      <dsp:nvSpPr>
        <dsp:cNvPr id="0" name=""/>
        <dsp:cNvSpPr/>
      </dsp:nvSpPr>
      <dsp:spPr>
        <a:xfrm>
          <a:off x="306567" y="1320471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AC15F-ACF8-47E1-A881-2EA6122B0B6C}">
      <dsp:nvSpPr>
        <dsp:cNvPr id="0" name=""/>
        <dsp:cNvSpPr/>
      </dsp:nvSpPr>
      <dsp:spPr>
        <a:xfrm>
          <a:off x="490729" y="2464879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External storage used.</a:t>
          </a:r>
          <a:endParaRPr lang="ar-SA" sz="2000" kern="1200" dirty="0"/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SA" sz="2100" kern="1200"/>
        </a:p>
      </dsp:txBody>
      <dsp:txXfrm>
        <a:off x="490729" y="2464879"/>
        <a:ext cx="6204440" cy="704251"/>
      </dsp:txXfrm>
    </dsp:sp>
    <dsp:sp modelId="{A1994883-EF69-4C76-B0C6-F162F4E23E18}">
      <dsp:nvSpPr>
        <dsp:cNvPr id="0" name=""/>
        <dsp:cNvSpPr/>
      </dsp:nvSpPr>
      <dsp:spPr>
        <a:xfrm>
          <a:off x="50572" y="2376848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1A1A3-8BAA-4A30-A545-EA089897FD18}">
      <dsp:nvSpPr>
        <dsp:cNvPr id="0" name=""/>
        <dsp:cNvSpPr/>
      </dsp:nvSpPr>
      <dsp:spPr>
        <a:xfrm>
          <a:off x="-3980286" y="-611056"/>
          <a:ext cx="4743369" cy="4743369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69778-15B8-4BC2-9ED3-BA1D50D8AFCC}">
      <dsp:nvSpPr>
        <dsp:cNvPr id="0" name=""/>
        <dsp:cNvSpPr/>
      </dsp:nvSpPr>
      <dsp:spPr>
        <a:xfrm>
          <a:off x="490729" y="352125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protected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(High severity).</a:t>
          </a:r>
          <a:endParaRPr lang="ar-SA" sz="2000" kern="1200" dirty="0"/>
        </a:p>
      </dsp:txBody>
      <dsp:txXfrm>
        <a:off x="490729" y="352125"/>
        <a:ext cx="6204440" cy="704251"/>
      </dsp:txXfrm>
    </dsp:sp>
    <dsp:sp modelId="{AFF8D56C-F1CE-4758-AAD6-34B418D5E1E3}">
      <dsp:nvSpPr>
        <dsp:cNvPr id="0" name=""/>
        <dsp:cNvSpPr/>
      </dsp:nvSpPr>
      <dsp:spPr>
        <a:xfrm>
          <a:off x="50572" y="264094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5DB81-F180-4821-8A41-FDE8A0D7DBB1}">
      <dsp:nvSpPr>
        <dsp:cNvPr id="0" name=""/>
        <dsp:cNvSpPr/>
      </dsp:nvSpPr>
      <dsp:spPr>
        <a:xfrm>
          <a:off x="746724" y="1408502"/>
          <a:ext cx="5948444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Service not protected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(High severity).</a:t>
          </a:r>
          <a:endParaRPr lang="ar-SA" sz="2000" kern="1200" dirty="0"/>
        </a:p>
      </dsp:txBody>
      <dsp:txXfrm>
        <a:off x="746724" y="1408502"/>
        <a:ext cx="5948444" cy="704251"/>
      </dsp:txXfrm>
    </dsp:sp>
    <dsp:sp modelId="{D373ABFC-177E-4FDD-BBA2-E2C4A90AB3A6}">
      <dsp:nvSpPr>
        <dsp:cNvPr id="0" name=""/>
        <dsp:cNvSpPr/>
      </dsp:nvSpPr>
      <dsp:spPr>
        <a:xfrm>
          <a:off x="306567" y="1320471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5DC44-4F66-42F0-92AB-9126D55FCCBD}">
      <dsp:nvSpPr>
        <dsp:cNvPr id="0" name=""/>
        <dsp:cNvSpPr/>
      </dsp:nvSpPr>
      <dsp:spPr>
        <a:xfrm>
          <a:off x="490729" y="2464879"/>
          <a:ext cx="6204440" cy="7042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9000" tIns="50800" rIns="50800" bIns="508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Activity is Protected</a:t>
          </a:r>
        </a:p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(High severity).</a:t>
          </a:r>
          <a:endParaRPr lang="ar-SA" sz="2000" kern="1200" dirty="0"/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SA" sz="2100" kern="1200"/>
        </a:p>
      </dsp:txBody>
      <dsp:txXfrm>
        <a:off x="490729" y="2464879"/>
        <a:ext cx="6204440" cy="704251"/>
      </dsp:txXfrm>
    </dsp:sp>
    <dsp:sp modelId="{979A0B1B-B5F8-4389-8C88-9B35EC730790}">
      <dsp:nvSpPr>
        <dsp:cNvPr id="0" name=""/>
        <dsp:cNvSpPr/>
      </dsp:nvSpPr>
      <dsp:spPr>
        <a:xfrm>
          <a:off x="50572" y="2376848"/>
          <a:ext cx="880314" cy="8803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43A7F0D-E803-42B7-AB91-B45DCF8A3B90}" type="datetimeFigureOut">
              <a:rPr lang="ar-SA" smtClean="0"/>
              <a:t>10 ربيع الثاني، 1443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BFDCA22-9D1F-4E57-90BA-2A84DD05F0C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833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CA22-9D1F-4E57-90BA-2A84DD05F0C6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6733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CA22-9D1F-4E57-90BA-2A84DD05F0C6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610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DCA22-9D1F-4E57-90BA-2A84DD05F0C6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162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19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8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767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3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57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20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1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9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6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1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31959-2604-42AF-9F08-50A047F895E3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EA25C-970D-456C-813E-8951182B0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rip.tech/productivity/what-is-code-quality-how-to-measure-and-improve-it/" TargetMode="External"/><Relationship Id="rId7" Type="http://schemas.openxmlformats.org/officeDocument/2006/relationships/hyperlink" Target="https://github.com/linkedin/qark" TargetMode="External"/><Relationship Id="rId2" Type="http://schemas.openxmlformats.org/officeDocument/2006/relationships/hyperlink" Target="https://developer.android.com/guide/components/broadcasts#jav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mobsf.github.io/docs/#/updating" TargetMode="External"/><Relationship Id="rId4" Type="http://schemas.openxmlformats.org/officeDocument/2006/relationships/hyperlink" Target="https://www.smartdraw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553" y="948270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Quality Assessment </a:t>
            </a:r>
            <a:br>
              <a:rPr lang="en-US" dirty="0"/>
            </a:br>
            <a:r>
              <a:rPr lang="en-US" sz="4800" dirty="0"/>
              <a:t>for </a:t>
            </a:r>
            <a:r>
              <a:rPr lang="en-US" sz="4800" dirty="0" err="1"/>
              <a:t>AlAhli</a:t>
            </a:r>
            <a:r>
              <a:rPr lang="en-US" sz="4800" dirty="0"/>
              <a:t> Bank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500E0-1EC1-4345-9DD3-D6E091C6C1F9}"/>
              </a:ext>
            </a:extLst>
          </p:cNvPr>
          <p:cNvSpPr txBox="1"/>
          <p:nvPr/>
        </p:nvSpPr>
        <p:spPr>
          <a:xfrm>
            <a:off x="2588917" y="3429000"/>
            <a:ext cx="4803006" cy="198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CS-392 Software Engineering 2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Workshop1- Section 171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-------------------------------------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Supervisor: Dr. Sultan Alqahtani</a:t>
            </a:r>
          </a:p>
        </p:txBody>
      </p:sp>
    </p:spTree>
    <p:extLst>
      <p:ext uri="{BB962C8B-B14F-4D97-AF65-F5344CB8AC3E}">
        <p14:creationId xmlns:p14="http://schemas.microsoft.com/office/powerpoint/2010/main" val="28983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228" y="0"/>
            <a:ext cx="7766936" cy="1646302"/>
          </a:xfrm>
        </p:spPr>
        <p:txBody>
          <a:bodyPr/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Structure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1BD2436-2219-4F3D-9664-EF1AD84CF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237717"/>
              </p:ext>
            </p:extLst>
          </p:nvPr>
        </p:nvGraphicFramePr>
        <p:xfrm>
          <a:off x="284657" y="1794870"/>
          <a:ext cx="8705337" cy="4288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170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29000"/>
            <a:ext cx="9414934" cy="1062790"/>
          </a:xfrm>
        </p:spPr>
        <p:txBody>
          <a:bodyPr/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6600" b="1" dirty="0"/>
              <a:t>Code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10966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4052D1-2DD7-4B10-88D8-A00A4036E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476858"/>
              </p:ext>
            </p:extLst>
          </p:nvPr>
        </p:nvGraphicFramePr>
        <p:xfrm>
          <a:off x="-365760" y="1564640"/>
          <a:ext cx="1374648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700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74052D1-2DD7-4B10-88D8-A00A4036E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436668"/>
              </p:ext>
            </p:extLst>
          </p:nvPr>
        </p:nvGraphicFramePr>
        <p:xfrm>
          <a:off x="-365760" y="1524000"/>
          <a:ext cx="1374648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26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54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A50A-7458-47B9-842A-BF6CAAC0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808480"/>
            <a:ext cx="7766936" cy="3339253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1800" dirty="0">
                <a:effectLst/>
                <a:ea typeface="Calibri" panose="020F0502020204030204" pitchFamily="34" charset="0"/>
              </a:rPr>
              <a:t>Example for Observer Design Pattern that used on the code: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73E62-862C-445D-A003-62673CA73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40" y="2338457"/>
            <a:ext cx="6007179" cy="42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0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34" y="3429000"/>
            <a:ext cx="7762063" cy="1027688"/>
          </a:xfrm>
        </p:spPr>
        <p:txBody>
          <a:bodyPr/>
          <a:lstStyle/>
          <a:p>
            <a:pPr algn="ctr" rtl="1"/>
            <a:r>
              <a:rPr lang="en-US" sz="6600" dirty="0"/>
              <a:t>Static Analysis</a:t>
            </a:r>
          </a:p>
        </p:txBody>
      </p:sp>
    </p:spTree>
    <p:extLst>
      <p:ext uri="{BB962C8B-B14F-4D97-AF65-F5344CB8AC3E}">
        <p14:creationId xmlns:p14="http://schemas.microsoft.com/office/powerpoint/2010/main" val="2054971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b="1" dirty="0"/>
              <a:t>Security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CE54EB-82CF-44AC-BD78-32D9AFC60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157361"/>
              </p:ext>
            </p:extLst>
          </p:nvPr>
        </p:nvGraphicFramePr>
        <p:xfrm>
          <a:off x="660043" y="2205774"/>
          <a:ext cx="6741784" cy="352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89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5400" b="1" dirty="0"/>
              <a:t>Manifest</a:t>
            </a:r>
            <a:r>
              <a:rPr lang="en-US" b="1" dirty="0"/>
              <a:t>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CE54EB-82CF-44AC-BD78-32D9AFC60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3771128"/>
              </p:ext>
            </p:extLst>
          </p:nvPr>
        </p:nvGraphicFramePr>
        <p:xfrm>
          <a:off x="669668" y="2282777"/>
          <a:ext cx="6741784" cy="352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03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b="1" dirty="0"/>
              <a:t>Code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CE54EB-82CF-44AC-BD78-32D9AFC60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398611"/>
              </p:ext>
            </p:extLst>
          </p:nvPr>
        </p:nvGraphicFramePr>
        <p:xfrm>
          <a:off x="756295" y="2109522"/>
          <a:ext cx="6741784" cy="3521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6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9753-B1C5-A14F-BFE7-D058E0C9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0C6D-676F-EB40-A3F4-DEA8C4FA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“Error 500: org.springframework.web.util.NestedServletException: Request processing failed; nested exception is java.lang.NullPointerException”. </a:t>
            </a:r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7254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303" y="524759"/>
            <a:ext cx="7766936" cy="1646302"/>
          </a:xfrm>
        </p:spPr>
        <p:txBody>
          <a:bodyPr/>
          <a:lstStyle/>
          <a:p>
            <a:pPr algn="l" rtl="1"/>
            <a:r>
              <a:rPr lang="en-US" dirty="0"/>
              <a:t>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500E0-1EC1-4345-9DD3-D6E091C6C1F9}"/>
              </a:ext>
            </a:extLst>
          </p:cNvPr>
          <p:cNvSpPr txBox="1"/>
          <p:nvPr/>
        </p:nvSpPr>
        <p:spPr>
          <a:xfrm>
            <a:off x="1292994" y="2871058"/>
            <a:ext cx="48030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Ahmed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Alshaalan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Ahmed Othman.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Abdulrahman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Alenizy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Sultan </a:t>
            </a:r>
            <a:r>
              <a:rPr lang="en-US" sz="2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Almansour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901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11B3-316A-BA4D-9ACF-B90459D4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A9D0-5613-F648-A90F-E868406F8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google_api_key: “AIzaSyBtG3OBvZGqRas0sR3H8Fpaz4U_DZ1KHlo“</a:t>
            </a:r>
          </a:p>
          <a:p>
            <a:r>
              <a:rPr lang="en-US"/>
              <a:t>token= “df6586d97d3ecc025149faa487bf2629"</a:t>
            </a:r>
          </a:p>
          <a:p>
            <a:pPr marL="0" indent="0">
              <a:buNone/>
            </a:pPr>
            <a:endParaRPr lang="en-US" dirty="0"/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704646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805" y="2800952"/>
            <a:ext cx="7766936" cy="1646302"/>
          </a:xfrm>
        </p:spPr>
        <p:txBody>
          <a:bodyPr/>
          <a:lstStyle/>
          <a:p>
            <a:pPr algn="l" rtl="1"/>
            <a:r>
              <a:rPr lang="en-US" sz="6600" dirty="0"/>
              <a:t>Solve Problems</a:t>
            </a:r>
          </a:p>
        </p:txBody>
      </p:sp>
    </p:spTree>
    <p:extLst>
      <p:ext uri="{BB962C8B-B14F-4D97-AF65-F5344CB8AC3E}">
        <p14:creationId xmlns:p14="http://schemas.microsoft.com/office/powerpoint/2010/main" val="250761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876" y="172873"/>
            <a:ext cx="7766936" cy="1646302"/>
          </a:xfrm>
        </p:spPr>
        <p:txBody>
          <a:bodyPr/>
          <a:lstStyle/>
          <a:p>
            <a:pPr algn="l" rtl="1"/>
            <a:r>
              <a:rPr lang="en-US" dirty="0"/>
              <a:t>Permissions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214B8A7-A5A1-4CE0-B969-95C27252F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615102"/>
              </p:ext>
            </p:extLst>
          </p:nvPr>
        </p:nvGraphicFramePr>
        <p:xfrm>
          <a:off x="952750" y="1819175"/>
          <a:ext cx="8069062" cy="3876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63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72" y="2605849"/>
            <a:ext cx="7766936" cy="1646302"/>
          </a:xfrm>
        </p:spPr>
        <p:txBody>
          <a:bodyPr/>
          <a:lstStyle/>
          <a:p>
            <a:pPr algn="l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sz="6600" dirty="0"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6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xternal storage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21149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 rtl="1"/>
            <a:r>
              <a:rPr lang="en-US" dirty="0"/>
              <a:t>Broadcasts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B3FDC-1279-4617-BFCA-B717F9F14972}"/>
              </a:ext>
            </a:extLst>
          </p:cNvPr>
          <p:cNvSpPr txBox="1"/>
          <p:nvPr/>
        </p:nvSpPr>
        <p:spPr>
          <a:xfrm>
            <a:off x="1233402" y="2165508"/>
            <a:ext cx="8314266" cy="29546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class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MyBroadcastReceiver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extends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BroadcastReceiver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{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private static final String TAG = "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MyBroadcastReceiver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@Override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public void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onReceive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(Context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Intent intent) {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StringBuilder sb = new StringBuilder();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sb.append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("Action: " +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intent.getAction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+ "\n");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sb.append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("URI: " +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intent.toUri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Intent.URI_INTENT_SCHEME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toString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+ "\n");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String log =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sb.toString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Log.d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(TAG, log);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Toast.makeText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(context, log,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Toast.LENGTH_LONG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).show();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}</a:t>
            </a:r>
          </a:p>
          <a:p>
            <a:pPr algn="l" rtl="1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}</a:t>
            </a:r>
          </a:p>
          <a:p>
            <a:endParaRPr lang="ar-SA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AEC578-543A-4C9C-AF24-0AC5DC807279}"/>
              </a:ext>
            </a:extLst>
          </p:cNvPr>
          <p:cNvCxnSpPr>
            <a:cxnSpLocks/>
          </p:cNvCxnSpPr>
          <p:nvPr/>
        </p:nvCxnSpPr>
        <p:spPr>
          <a:xfrm>
            <a:off x="1239520" y="2181707"/>
            <a:ext cx="0" cy="271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D7B80A-1DBA-4F68-A028-BCCB73626D8A}"/>
              </a:ext>
            </a:extLst>
          </p:cNvPr>
          <p:cNvCxnSpPr>
            <a:cxnSpLocks/>
          </p:cNvCxnSpPr>
          <p:nvPr/>
        </p:nvCxnSpPr>
        <p:spPr>
          <a:xfrm>
            <a:off x="1239520" y="2200957"/>
            <a:ext cx="728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00E7C8-8DF9-440F-AF99-37FB04AF975A}"/>
              </a:ext>
            </a:extLst>
          </p:cNvPr>
          <p:cNvCxnSpPr>
            <a:cxnSpLocks/>
          </p:cNvCxnSpPr>
          <p:nvPr/>
        </p:nvCxnSpPr>
        <p:spPr>
          <a:xfrm>
            <a:off x="8524240" y="2200957"/>
            <a:ext cx="0" cy="2718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4B51F9-ED3A-475A-9219-B7E004F6A0E3}"/>
              </a:ext>
            </a:extLst>
          </p:cNvPr>
          <p:cNvCxnSpPr>
            <a:cxnSpLocks/>
          </p:cNvCxnSpPr>
          <p:nvPr/>
        </p:nvCxnSpPr>
        <p:spPr>
          <a:xfrm>
            <a:off x="1239520" y="4900327"/>
            <a:ext cx="7284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0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927" y="3429000"/>
            <a:ext cx="7790937" cy="1020660"/>
          </a:xfrm>
        </p:spPr>
        <p:txBody>
          <a:bodyPr/>
          <a:lstStyle/>
          <a:p>
            <a:pPr algn="l"/>
            <a:r>
              <a:rPr lang="en-US" sz="6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4474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0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A50A-7458-47B9-842A-BF6CAAC0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228" y="1844306"/>
            <a:ext cx="8124613" cy="4708894"/>
          </a:xfrm>
        </p:spPr>
        <p:txBody>
          <a:bodyPr>
            <a:normAutofit lnSpcReduction="10000"/>
          </a:bodyPr>
          <a:lstStyle/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Android Dev Summit 2021:</a:t>
            </a:r>
          </a:p>
          <a:p>
            <a:pPr algn="l"/>
            <a:r>
              <a:rPr lang="en-US" dirty="0">
                <a:hlinkClick r:id="rId2"/>
              </a:rPr>
              <a:t>https://developer.android.com/guide/components/broadcasts#java</a:t>
            </a:r>
            <a:endParaRPr lang="en-US" dirty="0"/>
          </a:p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/>
              <a:t>Codegrip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hlinkClick r:id="rId3"/>
              </a:rPr>
              <a:t>https://www.codegrip.tech/productivity/what-is-code-quality-how-to-measure-and-improve-it/</a:t>
            </a:r>
            <a:endParaRPr lang="en-US" dirty="0"/>
          </a:p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/>
              <a:t>SmartDraw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hlinkClick r:id="rId4"/>
              </a:rPr>
              <a:t>https://www.smartdraw.com/</a:t>
            </a:r>
            <a:endParaRPr lang="en-US" dirty="0"/>
          </a:p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/>
              <a:t>MobSF</a:t>
            </a:r>
            <a:r>
              <a:rPr lang="en-US" dirty="0"/>
              <a:t> Documentation:</a:t>
            </a:r>
          </a:p>
          <a:p>
            <a:pPr algn="l"/>
            <a:r>
              <a:rPr lang="en-US" dirty="0">
                <a:hlinkClick r:id="rId5"/>
              </a:rPr>
              <a:t>https://mobsf.github.io/docs/#/updating</a:t>
            </a:r>
            <a:endParaRPr lang="en-US" dirty="0"/>
          </a:p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/>
              <a:t>Stack Overflow:</a:t>
            </a:r>
          </a:p>
          <a:p>
            <a:pPr algn="l"/>
            <a:r>
              <a:rPr lang="en-US" dirty="0">
                <a:hlinkClick r:id="rId6"/>
              </a:rPr>
              <a:t>https://stackoverflow.com/</a:t>
            </a:r>
            <a:endParaRPr lang="en-US" dirty="0"/>
          </a:p>
          <a:p>
            <a:pPr marL="285750" indent="-285750" algn="l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 err="1"/>
              <a:t>Qark</a:t>
            </a:r>
            <a:r>
              <a:rPr lang="en-US" dirty="0"/>
              <a:t>:</a:t>
            </a:r>
          </a:p>
          <a:p>
            <a:pPr algn="l"/>
            <a:r>
              <a:rPr lang="en-US" dirty="0">
                <a:hlinkClick r:id="rId7"/>
              </a:rPr>
              <a:t>https://github.com/linkedin/qark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729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50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7680" y="2282423"/>
            <a:ext cx="9892453" cy="2293154"/>
          </a:xfrm>
        </p:spPr>
        <p:txBody>
          <a:bodyPr/>
          <a:lstStyle/>
          <a:p>
            <a:pPr algn="ctr" rtl="1"/>
            <a:r>
              <a:rPr lang="en-US" sz="6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255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878" y="2605849"/>
            <a:ext cx="7766936" cy="1646302"/>
          </a:xfrm>
        </p:spPr>
        <p:txBody>
          <a:bodyPr/>
          <a:lstStyle/>
          <a:p>
            <a:pPr algn="ctr" rtl="1"/>
            <a:r>
              <a:rPr lang="en-US" sz="6600" dirty="0"/>
              <a:t>Workshop details</a:t>
            </a:r>
          </a:p>
        </p:txBody>
      </p:sp>
    </p:spTree>
    <p:extLst>
      <p:ext uri="{BB962C8B-B14F-4D97-AF65-F5344CB8AC3E}">
        <p14:creationId xmlns:p14="http://schemas.microsoft.com/office/powerpoint/2010/main" val="209084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7524" y="85293"/>
            <a:ext cx="7766936" cy="1646302"/>
          </a:xfrm>
        </p:spPr>
        <p:txBody>
          <a:bodyPr/>
          <a:lstStyle/>
          <a:p>
            <a:pPr algn="ctr" rtl="1"/>
            <a:r>
              <a:rPr lang="en-US" sz="6600" dirty="0"/>
              <a:t>Tools</a:t>
            </a:r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BC71724-69A0-4135-99FD-DE7FE0FF4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852853"/>
              </p:ext>
            </p:extLst>
          </p:nvPr>
        </p:nvGraphicFramePr>
        <p:xfrm>
          <a:off x="1555399" y="2134501"/>
          <a:ext cx="2539616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394EA4F-7707-493B-8924-76E08F135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003389"/>
              </p:ext>
            </p:extLst>
          </p:nvPr>
        </p:nvGraphicFramePr>
        <p:xfrm>
          <a:off x="1555399" y="4472921"/>
          <a:ext cx="222504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AA53190-8351-46E6-99F9-D64475ED53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3459130"/>
              </p:ext>
            </p:extLst>
          </p:nvPr>
        </p:nvGraphicFramePr>
        <p:xfrm>
          <a:off x="1555399" y="5617318"/>
          <a:ext cx="2428240" cy="797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CCF2F36-7F7A-4477-BAB9-349E248F1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309453"/>
              </p:ext>
            </p:extLst>
          </p:nvPr>
        </p:nvGraphicFramePr>
        <p:xfrm>
          <a:off x="1555399" y="3212430"/>
          <a:ext cx="2225040" cy="1039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47869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7CCB-2F37-D94E-B2A1-D076700E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SA" dirty="0"/>
              <a:t>File Structure</a:t>
            </a:r>
            <a:br>
              <a:rPr lang="en-SA" dirty="0"/>
            </a:br>
            <a:endParaRPr lang="en-S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5E41E4-C3EF-4292-8A9C-84AE43FD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DEDE23B-EE02-F243-A8E6-C89CB4A8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174" y="632145"/>
            <a:ext cx="3048468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9941-2987-7A4D-B0DE-D17D11FF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SA" dirty="0"/>
              <a:t>Apache Cordova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2CDE70-A625-44F8-A694-9F8E08D16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DD21BA4-4C2A-1340-ADD2-F7FB41E4D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329882"/>
            <a:ext cx="4602747" cy="36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1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37" y="3429000"/>
            <a:ext cx="8027826" cy="998812"/>
          </a:xfrm>
        </p:spPr>
        <p:txBody>
          <a:bodyPr/>
          <a:lstStyle/>
          <a:p>
            <a:pPr algn="ctr" rtl="1"/>
            <a:r>
              <a:rPr lang="en-US" sz="6600" dirty="0"/>
              <a:t>Source Code Quality</a:t>
            </a:r>
          </a:p>
        </p:txBody>
      </p:sp>
    </p:spTree>
    <p:extLst>
      <p:ext uri="{BB962C8B-B14F-4D97-AF65-F5344CB8AC3E}">
        <p14:creationId xmlns:p14="http://schemas.microsoft.com/office/powerpoint/2010/main" val="239220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2FD6-98CF-4B90-BCC3-BA08BFC3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730" y="-111951"/>
            <a:ext cx="7766936" cy="1646302"/>
          </a:xfrm>
        </p:spPr>
        <p:txBody>
          <a:bodyPr/>
          <a:lstStyle/>
          <a:p>
            <a:pPr algn="ctr">
              <a:buClr>
                <a:schemeClr val="tx1">
                  <a:lumMod val="50000"/>
                  <a:lumOff val="50000"/>
                </a:schemeClr>
              </a:buClr>
            </a:pPr>
            <a:r>
              <a:rPr lang="en-US" b="1" dirty="0"/>
              <a:t>Code Obfuscate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B376F6F-9A0E-40C3-9B20-87F654B22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927403"/>
              </p:ext>
            </p:extLst>
          </p:nvPr>
        </p:nvGraphicFramePr>
        <p:xfrm>
          <a:off x="2069908" y="2465162"/>
          <a:ext cx="6641253" cy="3681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346601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491</Words>
  <Application>Microsoft Macintosh PowerPoint</Application>
  <PresentationFormat>Widescreen</PresentationFormat>
  <Paragraphs>112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Trebuchet MS</vt:lpstr>
      <vt:lpstr>Wingdings</vt:lpstr>
      <vt:lpstr>Wingdings 3</vt:lpstr>
      <vt:lpstr>Facet</vt:lpstr>
      <vt:lpstr>Quality Assessment  for AlAhli Bank</vt:lpstr>
      <vt:lpstr>Group Members</vt:lpstr>
      <vt:lpstr>Introduction</vt:lpstr>
      <vt:lpstr>Workshop details</vt:lpstr>
      <vt:lpstr>Tools</vt:lpstr>
      <vt:lpstr>File Structure </vt:lpstr>
      <vt:lpstr>Apache Cordova </vt:lpstr>
      <vt:lpstr>Source Code Quality</vt:lpstr>
      <vt:lpstr>Code Obfuscate </vt:lpstr>
      <vt:lpstr>Code Structure</vt:lpstr>
      <vt:lpstr>Code Documentation</vt:lpstr>
      <vt:lpstr>PowerPoint Presentation</vt:lpstr>
      <vt:lpstr>PowerPoint Presentation</vt:lpstr>
      <vt:lpstr>Design Pattern</vt:lpstr>
      <vt:lpstr>Static Analysis</vt:lpstr>
      <vt:lpstr>Security Analysis</vt:lpstr>
      <vt:lpstr>Manifest Analysis</vt:lpstr>
      <vt:lpstr>Code Analysis</vt:lpstr>
      <vt:lpstr>APIs</vt:lpstr>
      <vt:lpstr>Tokens</vt:lpstr>
      <vt:lpstr>Solve Problems</vt:lpstr>
      <vt:lpstr>Permissions</vt:lpstr>
      <vt:lpstr>External storage</vt:lpstr>
      <vt:lpstr>Broadcasts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Assessment  for AlAhli Bank</dc:title>
  <dc:creator>Ahmed Othman Ali Ahmed</dc:creator>
  <cp:lastModifiedBy>Ahmed Othman Ali Ahmed</cp:lastModifiedBy>
  <cp:revision>1</cp:revision>
  <dcterms:created xsi:type="dcterms:W3CDTF">2021-11-15T03:44:07Z</dcterms:created>
  <dcterms:modified xsi:type="dcterms:W3CDTF">2021-11-15T03:49:00Z</dcterms:modified>
</cp:coreProperties>
</file>