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36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160"/>
            <a:ext cx="4636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9360" y="11523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1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49360" y="29361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4904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720" y="1152360"/>
            <a:ext cx="14904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5680" y="1152360"/>
            <a:ext cx="14904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160"/>
            <a:ext cx="14904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68720" y="2936160"/>
            <a:ext cx="14904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25680" y="2936160"/>
            <a:ext cx="14904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036800"/>
            <a:ext cx="463680" cy="36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3680" cy="34149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6080" cy="34149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9360" y="1152360"/>
            <a:ext cx="226080" cy="34149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04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49360" y="1152360"/>
            <a:ext cx="226080" cy="34149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1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6080" cy="341496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9360" y="11523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9360" y="29361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9360" y="1152360"/>
            <a:ext cx="2260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160"/>
            <a:ext cx="463680" cy="1628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3680" cy="3414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3680" cy="3414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58080" y="1418400"/>
            <a:ext cx="3589920" cy="307116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This shows that the Music playlist contains the largest share of our tracks with 75% followed by the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90’s Music playlist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0" y="0"/>
            <a:ext cx="9142560" cy="79416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Playlist track precentage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1440" y="1404360"/>
            <a:ext cx="4846320" cy="307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158080" y="1418400"/>
            <a:ext cx="3589920" cy="307116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The First 20 Albums on the profit chart with “BattleStar Galactica” being the most sold album.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0" y="0"/>
            <a:ext cx="9142560" cy="79416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Albums Profit Chart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2880" y="1371600"/>
            <a:ext cx="4731480" cy="310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158080" y="1418400"/>
            <a:ext cx="3589920" cy="307116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The Rock Genre gives the largest profit for the store with almost 40%.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Followed by the Latin genre with almost 20 %.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0" y="0"/>
            <a:ext cx="9142560" cy="79416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Genre Profit Chart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82240" y="1418400"/>
            <a:ext cx="4641480" cy="30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158080" y="1418400"/>
            <a:ext cx="3589920" cy="307116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that the “Rock” genre dominates the purchases in all countrys except sweden.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also see that the USA has the highest purchases per genre with 157 purchases in the “Rock” genre.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0"/>
            <a:ext cx="9142560" cy="79416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Genre Purchases per country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1960" y="1404360"/>
            <a:ext cx="4826880" cy="30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2022-01-10T09:44:27Z</dcterms:modified>
  <cp:revision>5</cp:revision>
  <dc:subject/>
  <dc:title/>
</cp:coreProperties>
</file>