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14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5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7" Type="http://schemas.microsoft.com/office/2020/02/relationships/classificationlabels" Target="docMetadata/LabelInfo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  <p:sldMasterId id="2147483817" r:id="rId14"/>
    <p:sldMasterId id="2147483830" r:id="rId15"/>
    <p:sldMasterId id="2147483843" r:id="rId16"/>
  </p:sldMasterIdLst>
  <p:notesMasterIdLst>
    <p:notesMasterId r:id="rId44"/>
  </p:notesMasterIdLst>
  <p:sldIdLst>
    <p:sldId id="256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slide" Target="slides/slide26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40" Type="http://schemas.openxmlformats.org/officeDocument/2006/relationships/slide" Target="slides/slide24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openxmlformats.org/officeDocument/2006/relationships/slide" Target="slides/slide27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to move the slide</a:t>
            </a:r>
          </a:p>
        </p:txBody>
      </p:sp>
      <p:sp>
        <p:nvSpPr>
          <p:cNvPr id="11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182" name="PlaceHolder 4"/>
          <p:cNvSpPr>
            <a:spLocks noGrp="1"/>
          </p:cNvSpPr>
          <p:nvPr>
            <p:ph type="dt" idx="3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183" name="PlaceHolder 5"/>
          <p:cNvSpPr>
            <a:spLocks noGrp="1"/>
          </p:cNvSpPr>
          <p:nvPr>
            <p:ph type="ftr" idx="3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84" name="PlaceHolder 6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r">
              <a:buNone/>
            </a:pPr>
            <a:fld id="{E0802F69-56B5-4C25-8844-A71B5622AB9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7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EBD7D0-B744-40B5-AD8F-1C65D2261FA0}" type="slidenum">
              <a:rPr lang="en-US" sz="1200" b="0" strike="noStrike" spc="-1">
                <a:latin typeface="Times New Roman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521817-79E5-445E-80DC-73C0041F96D1}" type="slidenum">
              <a:rPr lang="en-US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301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4074D1C-CFA0-4196-B36E-8F1C7694EEB7}" type="slidenum">
              <a:rPr lang="en-US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304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A0874F-1766-4D24-889F-684D756641D3}" type="slidenum">
              <a:rPr lang="en-US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307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D774AB-FDA6-4B63-94DF-D3D0071A5CD7}" type="slidenum">
              <a:rPr lang="en-US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E34D35-5D11-4432-9312-C904B563546D}" type="slidenum">
              <a:rPr lang="en-US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7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FD99AA5-2A87-4A42-A5EC-05693ECD1736}" type="slidenum">
              <a:rPr lang="en-US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8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21DC5E7-7A98-4228-805E-27AE9B208189}" type="slidenum">
              <a:rPr lang="en-US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8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500245-DAF1-421A-BA1A-9A977EC1454A}" type="slidenum">
              <a:rPr lang="en-US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8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300BFD8-9C43-47CF-8D64-709EC7B3FDC3}" type="slidenum">
              <a:rPr lang="en-US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8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497EE55-FEF9-4EEB-9600-8A4FE79C4888}" type="slidenum">
              <a:rPr lang="en-US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9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8CB770-92BA-4805-8D00-C47407D7F3CE}" type="slidenum">
              <a:rPr lang="en-US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29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99A5C9-AE89-433B-82B5-0D18EE4B104B}" type="slidenum">
              <a:rPr lang="en-US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B686570-544C-4332-8139-F12D4023A4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0952CB0-6DBC-4EB8-8288-62007E5A139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DDC85B8-A94E-49A5-8167-9F3D01C0F4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A34A535-67DC-4C63-92D3-E573E9C6032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53CE0A8-A81B-4B5F-B938-E90122E6590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39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3C6990-65FE-4831-B9DC-B76E50CC1BB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E70AC2C5-0D63-4615-9827-39EC35EBBD8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46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47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1E4E4F9-09B3-4B83-A942-8316FA19093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51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52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53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54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6C69EEF-9395-4143-9D69-EB9E3DBDC9E0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AC3E8F2-6526-4219-AF2E-719F3DB1D7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7159511-6BD8-4596-9858-04C4800ADE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5E15A61-E16F-4B4F-8D4D-72084B577EB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7CBFD44-50EF-4556-8A73-3A773EBF2C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CE3C0B07-1F45-4AE1-AD32-92D9889416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3354102-C2DF-404A-AC88-8AA4C51FCA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74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C54C9D1-0431-4394-9E74-F9663D3388D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78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7CC9088C-A66A-4C88-94F7-5C6BBB9D53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82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FD82A65-796E-476E-8149-F7889948EE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D0D373C-C804-4C21-A168-CBF9257254D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90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407C43E9-AAF7-4E8F-9141-981C79B91CD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95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96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97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B88E401D-4981-4751-BFED-766DF227FA3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ECA63009-3EF7-49C7-840D-DC014B6E475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31304325-47A3-4D56-9B8C-E0E064E2DB1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3DF4F49-50A9-4EB8-B767-B57F9D0EB0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AD1E640-2D3E-48C3-9211-CFF1B90B2E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344B2B4-6641-4DE5-BB16-1C776F69D8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66169B0-6568-4531-80B0-FE9EF12B6E0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47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17284C1-07A2-45B4-A958-19B2CA97CC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4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51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A814D23D-AC80-4B3F-8A6E-9420548841A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55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5453881-9F1E-423A-88E3-18A0DB49854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C1781D5-E201-430F-B77F-8F7330009A2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62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63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E114B51-2E98-42E9-8C4F-F35D532B8CF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67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68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69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70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68F9BA3E-39C6-4179-8B7C-DBDC22AFD86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3F2B58F-C901-4573-8B58-AA5036D5DE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8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C4D7FB47-EB71-4109-BCC1-D9E72108D5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DC9823B-2923-48A7-80AB-6E253C7B6BC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83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0B966C2-5049-4EBA-9056-B2563277589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DF8C8FA-3731-4D63-B07F-E6C3881DC4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C59C548C-F6BF-46AE-BD7E-57EF8CF2B7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8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89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84572D77-D716-497F-A819-16F6C3FEAB7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261B6C9-B0A6-4D82-BD4F-434F1F97AE9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97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A6068E5-9DD3-458A-8EB6-E21BA80EC96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9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00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FA359B34-05B5-40CA-9B15-3F03B561D08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03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04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05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9F623A07-1808-4C9A-A7C6-7C1ACB7E2C9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09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10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11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812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BF9A132F-BDCE-4DA6-8115-506C252056B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3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3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37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40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41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4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45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4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48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5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52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53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56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57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58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59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60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109C1F0-32C2-4F5D-92B2-9426357392F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0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69558A8-8834-45E4-BCC0-3651BB658A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8637BEB-5C42-4E99-9C46-6CBAA04B61F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55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1DE6278-B3C5-4343-AB88-83C0BD8602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042F38A-8DE6-401F-91D9-80E9217DB68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CFEC11A5-20D4-4655-BC9D-DC85DF25867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5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60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61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257581C-5B78-4AA9-BC18-4917FB5DAE5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6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65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DE45A0F3-F804-4C89-A4AD-8C843D03EC3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6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6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69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4868CA1-0253-4B2E-873F-FB83BD0B9AA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EAA4C44B-4497-45D8-A791-394814C79D0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75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76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77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0CFAE7C-EC85-4CE8-8BF9-9AA6B5E9854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7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80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81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82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83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84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BE41FA8-4C65-44B9-83F2-E321D17BFC6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DA7D056-CBD4-41A6-997F-85607EE6FA9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FFE4FDF-AB17-4163-B77C-E5A53939FF7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CD2D057-FDC3-415B-AE01-3377CDAC3E1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97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5C2975CA-C32C-41FD-9520-2EC23B3B7BF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185D3C6-A979-4539-A797-1EB8A2EAD7A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0E51B40-0290-4E7F-9F61-2CD3DC11DB0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0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03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B2A70D9-EC71-45B2-88F4-A1C21FA989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0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07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5CF2589-2281-452C-9260-4A2AD8573C4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11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32FFA0CA-5DE6-4A41-8C3B-20FE2553BD3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14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1668C80C-C8E8-4B51-B799-9BC9B357849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17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18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19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EE323C2E-B385-43C1-B04A-1BFBF920682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23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24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25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26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2A5746F5-51FA-4A5F-94B5-034FB9AA7AF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7A28DA50-48A3-4025-B6D3-81A8B4A3F61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4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B9623B5-4D83-442C-B46C-CF543CCD8C7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18990EB-7C5B-47FE-BB64-786D414CF02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2BEFABE-161C-4C9C-A0E1-553E9B3841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D044002-E086-44AE-943A-2E286F212A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563C7AEA-8CC1-4ED8-9506-A7CEDDA7104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5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55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BB9E3B94-C496-44EF-B39C-D748CF26B2B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59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DDAC985D-C742-447F-B14F-33E04BDD42F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6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63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0A139C87-7244-45D0-996A-623C6ACF898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66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04BC1215-1627-4D39-9665-FBB4D7BB357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69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0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1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ADB105E-AB09-4FAA-B070-D00F466752D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7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4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5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6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7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78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C05877B-1158-4330-AF73-70C6D0D6BDC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82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283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09D77F-8023-4AFF-86DF-89F842B07CC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376F84-90A3-4D50-9EAD-3716ABA9C37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399AFE2-7461-45E5-9CAA-5AA95002C35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E15B35A-91E4-413E-9B5A-59310B0B7AA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FA6EF63-DC23-406F-A05D-00D2B087E5C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77E61E-BB31-40A0-B91B-92BB8F11F44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BA01AF-2F8F-44FF-87CE-B79F5D61AD0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156891-47B7-4612-91D8-D0A0EA389A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40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B06FEE-19B6-4600-94EE-588EF286FE6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F6C9C6-021C-49AE-A04F-315108D4553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397682F-79FE-4218-9018-20A2D6C969E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53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54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355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B17B863-CBFD-4524-8C11-E1D8B187C1B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7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78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332B8EF-5609-42E8-93CF-6A3426D9FCB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2CDA8B-D98F-43AD-97A8-938865A419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D9F510-972E-4BF0-8820-BFEE9144DB0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0818463-FED4-4772-B50F-9E6CF1214EA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F15FF8-4F4D-4D6A-97C2-808A2D0D0F9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D19919-C3E2-4732-873E-BF037F554CE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27B884-8E5E-4E1C-B2A7-A256FE358B0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099E64-AEBE-4F91-9D75-F9219C6AD1D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2DFD6D-5CFE-42DE-910F-9419169A348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3780160-2450-4118-94C7-0E389FBC336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12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13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14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17195A7-B272-412F-8F47-7CD95AADB0E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18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19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20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21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255BAD-03A9-40D0-9598-9E0DE1978EF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5C2AE0D-DCD2-49CA-852F-9ABB2339A86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BA28D46-BE79-4855-8359-ECB7C8F023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85EE2B9-004E-4571-A942-CF082DB0B97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035382C-6395-466B-A431-C6591B3183A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71B5D299-5E59-4981-B955-CC7942EBA6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ubTitle"/>
          </p:nvPr>
        </p:nvSpPr>
        <p:spPr>
          <a:xfrm>
            <a:off x="989280" y="395280"/>
            <a:ext cx="10212840" cy="515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56859CD-AAB7-4BDC-81F6-E2F6C89150A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87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373EC98-AA1C-4930-8797-083FB24DF6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6F04C81-176E-4CA5-BA41-74277FB309A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93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95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86B21FAE-2786-47DD-9F1B-B24D99A6ECA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989280" y="3823560"/>
            <a:ext cx="492804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D534219-E82E-479A-887E-830B8385DC8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0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/>
          </p:nvPr>
        </p:nvSpPr>
        <p:spPr>
          <a:xfrm>
            <a:off x="3514680" y="168588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02" name="PlaceHolder 4"/>
          <p:cNvSpPr>
            <a:spLocks noGrp="1"/>
          </p:cNvSpPr>
          <p:nvPr>
            <p:ph/>
          </p:nvPr>
        </p:nvSpPr>
        <p:spPr>
          <a:xfrm>
            <a:off x="9892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03" name="PlaceHolder 5"/>
          <p:cNvSpPr>
            <a:spLocks noGrp="1"/>
          </p:cNvSpPr>
          <p:nvPr>
            <p:ph/>
          </p:nvPr>
        </p:nvSpPr>
        <p:spPr>
          <a:xfrm>
            <a:off x="3514680" y="3823560"/>
            <a:ext cx="240480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4B3B5D8-CB67-4A81-83D4-A048A28405C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/>
          </p:nvPr>
        </p:nvSpPr>
        <p:spPr>
          <a:xfrm>
            <a:off x="265536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/>
          </p:nvPr>
        </p:nvSpPr>
        <p:spPr>
          <a:xfrm>
            <a:off x="4321800" y="168588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/>
          </p:nvPr>
        </p:nvSpPr>
        <p:spPr>
          <a:xfrm>
            <a:off x="98928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09" name="PlaceHolder 6"/>
          <p:cNvSpPr>
            <a:spLocks noGrp="1"/>
          </p:cNvSpPr>
          <p:nvPr>
            <p:ph/>
          </p:nvPr>
        </p:nvSpPr>
        <p:spPr>
          <a:xfrm>
            <a:off x="265536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10" name="PlaceHolder 7"/>
          <p:cNvSpPr>
            <a:spLocks noGrp="1"/>
          </p:cNvSpPr>
          <p:nvPr>
            <p:ph/>
          </p:nvPr>
        </p:nvSpPr>
        <p:spPr>
          <a:xfrm>
            <a:off x="4321800" y="3823560"/>
            <a:ext cx="1586520" cy="195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62E6BBE-ABC8-4F91-85ED-1087B2D9E86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D060EC9-15AB-4E27-AB5E-52C1441B564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0" name="PlaceHolder 2"/>
          <p:cNvSpPr>
            <a:spLocks noGrp="1"/>
          </p:cNvSpPr>
          <p:nvPr>
            <p:ph type="subTitle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3C889F-27A3-4179-8BB5-15F698980B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C9DE875-A31A-4605-A50A-851D0335814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4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59.xml"/><Relationship Id="rId7" Type="http://schemas.openxmlformats.org/officeDocument/2006/relationships/slideLayout" Target="../slideLayouts/slideLayout163.xml"/><Relationship Id="rId12" Type="http://schemas.openxmlformats.org/officeDocument/2006/relationships/slideLayout" Target="../slideLayouts/slideLayout168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Relationship Id="rId6" Type="http://schemas.openxmlformats.org/officeDocument/2006/relationships/slideLayout" Target="../slideLayouts/slideLayout162.xml"/><Relationship Id="rId11" Type="http://schemas.openxmlformats.org/officeDocument/2006/relationships/slideLayout" Target="../slideLayouts/slideLayout167.xml"/><Relationship Id="rId5" Type="http://schemas.openxmlformats.org/officeDocument/2006/relationships/slideLayout" Target="../slideLayouts/slideLayout161.xml"/><Relationship Id="rId10" Type="http://schemas.openxmlformats.org/officeDocument/2006/relationships/slideLayout" Target="../slideLayouts/slideLayout166.xml"/><Relationship Id="rId4" Type="http://schemas.openxmlformats.org/officeDocument/2006/relationships/slideLayout" Target="../slideLayouts/slideLayout160.xml"/><Relationship Id="rId9" Type="http://schemas.openxmlformats.org/officeDocument/2006/relationships/slideLayout" Target="../slideLayouts/slideLayout165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13" Type="http://schemas.openxmlformats.org/officeDocument/2006/relationships/theme" Target="../theme/theme15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slideLayout" Target="../slideLayouts/slideLayout180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theme" Target="../theme/theme16.xml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slideLayout" Target="../slideLayouts/slideLayout192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984600" y="298440"/>
            <a:ext cx="4650480" cy="6260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6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86" name="Group 5"/>
          <p:cNvGrpSpPr/>
          <p:nvPr/>
        </p:nvGrpSpPr>
        <p:grpSpPr>
          <a:xfrm>
            <a:off x="6070320" y="-59040"/>
            <a:ext cx="6176520" cy="6948360"/>
            <a:chOff x="6070320" y="-59040"/>
            <a:chExt cx="6176520" cy="6948360"/>
          </a:xfrm>
        </p:grpSpPr>
        <p:grpSp>
          <p:nvGrpSpPr>
            <p:cNvPr id="2" name="Group 6"/>
            <p:cNvGrpSpPr/>
            <p:nvPr/>
          </p:nvGrpSpPr>
          <p:grpSpPr>
            <a:xfrm>
              <a:off x="8842320" y="3004560"/>
              <a:ext cx="770400" cy="771840"/>
              <a:chOff x="8842320" y="3004560"/>
              <a:chExt cx="770400" cy="771840"/>
            </a:xfrm>
          </p:grpSpPr>
          <p:sp>
            <p:nvSpPr>
              <p:cNvPr id="3" name="Freeform 68"/>
              <p:cNvSpPr/>
              <p:nvPr/>
            </p:nvSpPr>
            <p:spPr>
              <a:xfrm rot="2700000">
                <a:off x="9114120" y="2956680"/>
                <a:ext cx="159480" cy="710280"/>
              </a:xfrm>
              <a:custGeom>
                <a:avLst/>
                <a:gdLst>
                  <a:gd name="textAreaLeft" fmla="*/ 0 w 159480"/>
                  <a:gd name="textAreaRight" fmla="*/ 159840 w 159480"/>
                  <a:gd name="textAreaTop" fmla="*/ 0 h 710280"/>
                  <a:gd name="textAreaBottom" fmla="*/ 710640 h 71028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" name="Freeform 69"/>
              <p:cNvSpPr/>
              <p:nvPr/>
            </p:nvSpPr>
            <p:spPr>
              <a:xfrm rot="2700000">
                <a:off x="9227520" y="3068640"/>
                <a:ext cx="156960" cy="71028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710280"/>
                  <a:gd name="textAreaBottom" fmla="*/ 710640 h 710280"/>
                </a:gdLst>
                <a:ahLst/>
                <a:cxnLst/>
                <a:rect l="textAreaLeft" t="textAreaTop" r="textAreaRight" b="textAreaBottom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" name="Line 70"/>
              <p:cNvSpPr/>
              <p:nvPr/>
            </p:nvSpPr>
            <p:spPr>
              <a:xfrm flipV="1">
                <a:off x="8842320" y="3117240"/>
                <a:ext cx="659160" cy="65916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6" name="Group 7"/>
            <p:cNvGrpSpPr/>
            <p:nvPr/>
          </p:nvGrpSpPr>
          <p:grpSpPr>
            <a:xfrm>
              <a:off x="8273880" y="-59040"/>
              <a:ext cx="3972960" cy="6787800"/>
              <a:chOff x="8273880" y="-59040"/>
              <a:chExt cx="3972960" cy="6787800"/>
            </a:xfrm>
          </p:grpSpPr>
          <p:sp>
            <p:nvSpPr>
              <p:cNvPr id="7" name="Oval 47"/>
              <p:cNvSpPr/>
              <p:nvPr/>
            </p:nvSpPr>
            <p:spPr>
              <a:xfrm rot="10800000">
                <a:off x="11319120" y="595620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" name="Group 48"/>
              <p:cNvGrpSpPr/>
              <p:nvPr/>
            </p:nvGrpSpPr>
            <p:grpSpPr>
              <a:xfrm>
                <a:off x="8273880" y="3176640"/>
                <a:ext cx="3552480" cy="3552120"/>
                <a:chOff x="8273880" y="3176640"/>
                <a:chExt cx="3552480" cy="3552120"/>
              </a:xfrm>
            </p:grpSpPr>
            <p:sp>
              <p:nvSpPr>
                <p:cNvPr id="9" name="Freeform 64"/>
                <p:cNvSpPr/>
                <p:nvPr/>
              </p:nvSpPr>
              <p:spPr>
                <a:xfrm rot="2700000">
                  <a:off x="10319760" y="45421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" name="Freeform 81"/>
                <p:cNvSpPr/>
                <p:nvPr/>
              </p:nvSpPr>
              <p:spPr>
                <a:xfrm rot="2700000">
                  <a:off x="9781200" y="50810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1" name="Freeform 61"/>
                <p:cNvSpPr/>
                <p:nvPr/>
              </p:nvSpPr>
              <p:spPr>
                <a:xfrm rot="2700000">
                  <a:off x="9451080" y="36730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2" name="Freeform 78"/>
                <p:cNvSpPr/>
                <p:nvPr/>
              </p:nvSpPr>
              <p:spPr>
                <a:xfrm rot="2700000">
                  <a:off x="8912160" y="42120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3" name="Freeform 84"/>
                <p:cNvSpPr/>
                <p:nvPr/>
              </p:nvSpPr>
              <p:spPr>
                <a:xfrm rot="2700000">
                  <a:off x="8373240" y="47509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4" name="Freeform 87"/>
                <p:cNvSpPr/>
                <p:nvPr/>
              </p:nvSpPr>
              <p:spPr>
                <a:xfrm rot="2700000">
                  <a:off x="9242280" y="56196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5" name="Freeform 60"/>
                <p:cNvSpPr/>
                <p:nvPr/>
              </p:nvSpPr>
              <p:spPr>
                <a:xfrm rot="2700000">
                  <a:off x="11052720" y="330660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6" name="Freeform 59"/>
                <p:cNvSpPr/>
                <p:nvPr/>
              </p:nvSpPr>
              <p:spPr>
                <a:xfrm rot="2700000">
                  <a:off x="10827000" y="308124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" name="Freeform 62"/>
                <p:cNvSpPr/>
                <p:nvPr/>
              </p:nvSpPr>
              <p:spPr>
                <a:xfrm rot="2700000">
                  <a:off x="9498240" y="3640680"/>
                  <a:ext cx="1228320" cy="76176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61760"/>
                    <a:gd name="textAreaBottom" fmla="*/ 762120 h 76176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" name="Freeform 65"/>
                <p:cNvSpPr/>
                <p:nvPr/>
              </p:nvSpPr>
              <p:spPr>
                <a:xfrm rot="2700000">
                  <a:off x="10377000" y="44848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9" name="Freeform 79"/>
                <p:cNvSpPr/>
                <p:nvPr/>
              </p:nvSpPr>
              <p:spPr>
                <a:xfrm rot="2700000">
                  <a:off x="8969400" y="41547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0" name="Freeform 82"/>
                <p:cNvSpPr/>
                <p:nvPr/>
              </p:nvSpPr>
              <p:spPr>
                <a:xfrm rot="2700000">
                  <a:off x="9838440" y="50238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1" name="Freeform 85"/>
                <p:cNvSpPr/>
                <p:nvPr/>
              </p:nvSpPr>
              <p:spPr>
                <a:xfrm rot="2700000">
                  <a:off x="8430480" y="46936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2" name="Freeform 88"/>
                <p:cNvSpPr/>
                <p:nvPr/>
              </p:nvSpPr>
              <p:spPr>
                <a:xfrm rot="2700000">
                  <a:off x="9299520" y="55623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23" name="Group 77"/>
                <p:cNvGrpSpPr/>
                <p:nvPr/>
              </p:nvGrpSpPr>
              <p:grpSpPr>
                <a:xfrm>
                  <a:off x="8832600" y="3354840"/>
                  <a:ext cx="2815200" cy="2815200"/>
                  <a:chOff x="8832600" y="3354840"/>
                  <a:chExt cx="2815200" cy="2815200"/>
                </a:xfrm>
              </p:grpSpPr>
              <p:sp>
                <p:nvSpPr>
                  <p:cNvPr id="24" name="Line 63"/>
                  <p:cNvSpPr/>
                  <p:nvPr/>
                </p:nvSpPr>
                <p:spPr>
                  <a:xfrm>
                    <a:off x="9910080" y="335484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5" name="Line 66"/>
                  <p:cNvSpPr/>
                  <p:nvPr/>
                </p:nvSpPr>
                <p:spPr>
                  <a:xfrm>
                    <a:off x="10277280" y="472536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6" name="Line 67"/>
                  <p:cNvSpPr/>
                  <p:nvPr/>
                </p:nvSpPr>
                <p:spPr>
                  <a:xfrm flipV="1">
                    <a:off x="8886600" y="3402000"/>
                    <a:ext cx="2714040" cy="27144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7" name="Line 80"/>
                  <p:cNvSpPr/>
                  <p:nvPr/>
                </p:nvSpPr>
                <p:spPr>
                  <a:xfrm>
                    <a:off x="9371520" y="3893760"/>
                    <a:ext cx="36684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8" name="Line 83"/>
                  <p:cNvSpPr/>
                  <p:nvPr/>
                </p:nvSpPr>
                <p:spPr>
                  <a:xfrm>
                    <a:off x="9738360" y="526428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29" name="Line 86"/>
                  <p:cNvSpPr/>
                  <p:nvPr/>
                </p:nvSpPr>
                <p:spPr>
                  <a:xfrm>
                    <a:off x="8832600" y="4432320"/>
                    <a:ext cx="366840" cy="137088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0" name="Line 89"/>
                  <p:cNvSpPr/>
                  <p:nvPr/>
                </p:nvSpPr>
                <p:spPr>
                  <a:xfrm>
                    <a:off x="9199440" y="5803200"/>
                    <a:ext cx="1370880" cy="36684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31" name="Group 49"/>
              <p:cNvGrpSpPr/>
              <p:nvPr/>
            </p:nvGrpSpPr>
            <p:grpSpPr>
              <a:xfrm>
                <a:off x="9711720" y="-59040"/>
                <a:ext cx="2535120" cy="2528640"/>
                <a:chOff x="9711720" y="-59040"/>
                <a:chExt cx="2535120" cy="2528640"/>
              </a:xfrm>
            </p:grpSpPr>
            <p:grpSp>
              <p:nvGrpSpPr>
                <p:cNvPr id="32" name="Group 55"/>
                <p:cNvGrpSpPr/>
                <p:nvPr/>
              </p:nvGrpSpPr>
              <p:grpSpPr>
                <a:xfrm>
                  <a:off x="9987480" y="533880"/>
                  <a:ext cx="1663560" cy="1661760"/>
                  <a:chOff x="9987480" y="533880"/>
                  <a:chExt cx="1663560" cy="1661760"/>
                </a:xfrm>
              </p:grpSpPr>
              <p:cxnSp>
                <p:nvCxnSpPr>
                  <p:cNvPr id="33" name="Straight Connector 59"/>
                  <p:cNvCxnSpPr/>
                  <p:nvPr/>
                </p:nvCxnSpPr>
                <p:spPr>
                  <a:xfrm flipH="1">
                    <a:off x="10051920" y="570960"/>
                    <a:ext cx="1561680" cy="15620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cxnSp>
                <p:nvCxnSpPr>
                  <p:cNvPr id="34" name="Straight Connector 60"/>
                  <p:cNvCxnSpPr/>
                  <p:nvPr/>
                </p:nvCxnSpPr>
                <p:spPr>
                  <a:xfrm>
                    <a:off x="9987480" y="950760"/>
                    <a:ext cx="1245600" cy="12452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35" name="Rectangle 30"/>
                  <p:cNvSpPr/>
                  <p:nvPr/>
                </p:nvSpPr>
                <p:spPr>
                  <a:xfrm rot="16200000">
                    <a:off x="10610640" y="586440"/>
                    <a:ext cx="987480" cy="987480"/>
                  </a:xfrm>
                  <a:custGeom>
                    <a:avLst/>
                    <a:gdLst>
                      <a:gd name="textAreaLeft" fmla="*/ 0 w 987480"/>
                      <a:gd name="textAreaRight" fmla="*/ 987840 w 987480"/>
                      <a:gd name="textAreaTop" fmla="*/ 0 h 987480"/>
                      <a:gd name="textAreaBottom" fmla="*/ 987840 h 9874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36" name="Rectangle 30"/>
                  <p:cNvSpPr/>
                  <p:nvPr/>
                </p:nvSpPr>
                <p:spPr>
                  <a:xfrm rot="16200000">
                    <a:off x="11045160" y="533880"/>
                    <a:ext cx="605880" cy="605880"/>
                  </a:xfrm>
                  <a:custGeom>
                    <a:avLst/>
                    <a:gdLst>
                      <a:gd name="textAreaLeft" fmla="*/ 0 w 605880"/>
                      <a:gd name="textAreaRight" fmla="*/ 606240 w 605880"/>
                      <a:gd name="textAreaTop" fmla="*/ 0 h 605880"/>
                      <a:gd name="textAreaBottom" fmla="*/ 606240 h 6058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37" name="Group 56"/>
                <p:cNvGrpSpPr/>
                <p:nvPr/>
              </p:nvGrpSpPr>
              <p:grpSpPr>
                <a:xfrm>
                  <a:off x="9711720" y="-59040"/>
                  <a:ext cx="2535120" cy="2528640"/>
                  <a:chOff x="9711720" y="-59040"/>
                  <a:chExt cx="2535120" cy="2528640"/>
                </a:xfrm>
              </p:grpSpPr>
              <p:sp>
                <p:nvSpPr>
                  <p:cNvPr id="38" name="Freeform: Shape 57"/>
                  <p:cNvSpPr/>
                  <p:nvPr/>
                </p:nvSpPr>
                <p:spPr>
                  <a:xfrm rot="2700000">
                    <a:off x="10215360" y="-6120"/>
                    <a:ext cx="892440" cy="1794600"/>
                  </a:xfrm>
                  <a:custGeom>
                    <a:avLst/>
                    <a:gdLst>
                      <a:gd name="textAreaLeft" fmla="*/ 0 w 892440"/>
                      <a:gd name="textAreaRight" fmla="*/ 892800 w 89244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39" name="Freeform: Shape 58"/>
                  <p:cNvSpPr/>
                  <p:nvPr/>
                </p:nvSpPr>
                <p:spPr>
                  <a:xfrm rot="2700000">
                    <a:off x="10850040" y="621720"/>
                    <a:ext cx="892800" cy="1794600"/>
                  </a:xfrm>
                  <a:custGeom>
                    <a:avLst/>
                    <a:gdLst>
                      <a:gd name="textAreaLeft" fmla="*/ 0 w 892800"/>
                      <a:gd name="textAreaRight" fmla="*/ 893160 w 89280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40" name="Group 50"/>
              <p:cNvGrpSpPr/>
              <p:nvPr/>
            </p:nvGrpSpPr>
            <p:grpSpPr>
              <a:xfrm>
                <a:off x="9785880" y="2531880"/>
                <a:ext cx="1862280" cy="633240"/>
                <a:chOff x="9785880" y="2531880"/>
                <a:chExt cx="1862280" cy="633240"/>
              </a:xfrm>
            </p:grpSpPr>
            <p:grpSp>
              <p:nvGrpSpPr>
                <p:cNvPr id="41" name="Group 51"/>
                <p:cNvGrpSpPr/>
                <p:nvPr/>
              </p:nvGrpSpPr>
              <p:grpSpPr>
                <a:xfrm>
                  <a:off x="10229400" y="2531880"/>
                  <a:ext cx="1418760" cy="633240"/>
                  <a:chOff x="10229400" y="2531880"/>
                  <a:chExt cx="1418760" cy="633240"/>
                </a:xfrm>
              </p:grpSpPr>
              <p:sp>
                <p:nvSpPr>
                  <p:cNvPr id="42" name="Freeform 68"/>
                  <p:cNvSpPr/>
                  <p:nvPr/>
                </p:nvSpPr>
                <p:spPr>
                  <a:xfrm rot="5400000">
                    <a:off x="10779480" y="1981800"/>
                    <a:ext cx="318600" cy="1418760"/>
                  </a:xfrm>
                  <a:custGeom>
                    <a:avLst/>
                    <a:gdLst>
                      <a:gd name="textAreaLeft" fmla="*/ 0 w 318600"/>
                      <a:gd name="textAreaRight" fmla="*/ 318960 w 31860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43" name="Freeform 69"/>
                  <p:cNvSpPr/>
                  <p:nvPr/>
                </p:nvSpPr>
                <p:spPr>
                  <a:xfrm rot="5400000">
                    <a:off x="10781640" y="2298600"/>
                    <a:ext cx="313920" cy="1418760"/>
                  </a:xfrm>
                  <a:custGeom>
                    <a:avLst/>
                    <a:gdLst>
                      <a:gd name="textAreaLeft" fmla="*/ 0 w 313920"/>
                      <a:gd name="textAreaRight" fmla="*/ 314280 w 31392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44" name="Line 70"/>
                <p:cNvSpPr/>
                <p:nvPr/>
              </p:nvSpPr>
              <p:spPr>
                <a:xfrm>
                  <a:off x="9785880" y="2850840"/>
                  <a:ext cx="1861920" cy="3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5" name="Group 8"/>
            <p:cNvGrpSpPr/>
            <p:nvPr/>
          </p:nvGrpSpPr>
          <p:grpSpPr>
            <a:xfrm>
              <a:off x="6070320" y="101520"/>
              <a:ext cx="3972600" cy="6787800"/>
              <a:chOff x="6070320" y="101520"/>
              <a:chExt cx="3972600" cy="6787800"/>
            </a:xfrm>
          </p:grpSpPr>
          <p:sp>
            <p:nvSpPr>
              <p:cNvPr id="46" name="Oval 9"/>
              <p:cNvSpPr/>
              <p:nvPr/>
            </p:nvSpPr>
            <p:spPr>
              <a:xfrm>
                <a:off x="6657480" y="53424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7" name="Group 10"/>
              <p:cNvGrpSpPr/>
              <p:nvPr/>
            </p:nvGrpSpPr>
            <p:grpSpPr>
              <a:xfrm>
                <a:off x="6490800" y="101520"/>
                <a:ext cx="3552120" cy="3552480"/>
                <a:chOff x="6490800" y="101520"/>
                <a:chExt cx="3552120" cy="3552480"/>
              </a:xfrm>
            </p:grpSpPr>
            <p:sp>
              <p:nvSpPr>
                <p:cNvPr id="48" name="Freeform 64"/>
                <p:cNvSpPr/>
                <p:nvPr/>
              </p:nvSpPr>
              <p:spPr>
                <a:xfrm rot="13500000">
                  <a:off x="6768360" y="14979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9" name="Freeform 81"/>
                <p:cNvSpPr/>
                <p:nvPr/>
              </p:nvSpPr>
              <p:spPr>
                <a:xfrm rot="13500000">
                  <a:off x="7307280" y="9590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0" name="Freeform 61"/>
                <p:cNvSpPr/>
                <p:nvPr/>
              </p:nvSpPr>
              <p:spPr>
                <a:xfrm rot="13500000">
                  <a:off x="7637400" y="23666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1" name="Freeform 78"/>
                <p:cNvSpPr/>
                <p:nvPr/>
              </p:nvSpPr>
              <p:spPr>
                <a:xfrm rot="13500000">
                  <a:off x="8176320" y="18277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2" name="Freeform 84"/>
                <p:cNvSpPr/>
                <p:nvPr/>
              </p:nvSpPr>
              <p:spPr>
                <a:xfrm rot="13500000">
                  <a:off x="8714880" y="12891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3" name="Freeform 87"/>
                <p:cNvSpPr/>
                <p:nvPr/>
              </p:nvSpPr>
              <p:spPr>
                <a:xfrm rot="13500000">
                  <a:off x="7846200" y="4201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4" name="Freeform 60"/>
                <p:cNvSpPr/>
                <p:nvPr/>
              </p:nvSpPr>
              <p:spPr>
                <a:xfrm rot="13500000">
                  <a:off x="6945480" y="210456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5" name="Freeform 59"/>
                <p:cNvSpPr/>
                <p:nvPr/>
              </p:nvSpPr>
              <p:spPr>
                <a:xfrm rot="13500000">
                  <a:off x="7171200" y="233028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6" name="Freeform 62"/>
                <p:cNvSpPr/>
                <p:nvPr/>
              </p:nvSpPr>
              <p:spPr>
                <a:xfrm rot="13500000">
                  <a:off x="7590240" y="2427840"/>
                  <a:ext cx="1228320" cy="76176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61760"/>
                    <a:gd name="textAreaBottom" fmla="*/ 762120 h 76176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7" name="Freeform 65"/>
                <p:cNvSpPr/>
                <p:nvPr/>
              </p:nvSpPr>
              <p:spPr>
                <a:xfrm rot="13500000">
                  <a:off x="6711120" y="15552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8" name="Freeform 79"/>
                <p:cNvSpPr/>
                <p:nvPr/>
              </p:nvSpPr>
              <p:spPr>
                <a:xfrm rot="13500000">
                  <a:off x="8119080" y="18849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59" name="Freeform 82"/>
                <p:cNvSpPr/>
                <p:nvPr/>
              </p:nvSpPr>
              <p:spPr>
                <a:xfrm rot="13500000">
                  <a:off x="7250040" y="10162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0" name="Freeform 85"/>
                <p:cNvSpPr/>
                <p:nvPr/>
              </p:nvSpPr>
              <p:spPr>
                <a:xfrm rot="13500000">
                  <a:off x="8657640" y="13464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61" name="Freeform 88"/>
                <p:cNvSpPr/>
                <p:nvPr/>
              </p:nvSpPr>
              <p:spPr>
                <a:xfrm rot="13500000">
                  <a:off x="7788960" y="4773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62" name="Group 39"/>
                <p:cNvGrpSpPr/>
                <p:nvPr/>
              </p:nvGrpSpPr>
              <p:grpSpPr>
                <a:xfrm>
                  <a:off x="6668640" y="659880"/>
                  <a:ext cx="2815560" cy="2815560"/>
                  <a:chOff x="6668640" y="659880"/>
                  <a:chExt cx="2815560" cy="2815560"/>
                </a:xfrm>
              </p:grpSpPr>
              <p:sp>
                <p:nvSpPr>
                  <p:cNvPr id="63" name="Line 63"/>
                  <p:cNvSpPr/>
                  <p:nvPr/>
                </p:nvSpPr>
                <p:spPr>
                  <a:xfrm flipH="1" flipV="1">
                    <a:off x="8039520" y="2104560"/>
                    <a:ext cx="366840" cy="137088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4" name="Line 66"/>
                  <p:cNvSpPr/>
                  <p:nvPr/>
                </p:nvSpPr>
                <p:spPr>
                  <a:xfrm flipH="1" flipV="1">
                    <a:off x="6668640" y="1737720"/>
                    <a:ext cx="1370880" cy="36684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5" name="Line 67"/>
                  <p:cNvSpPr/>
                  <p:nvPr/>
                </p:nvSpPr>
                <p:spPr>
                  <a:xfrm flipH="1">
                    <a:off x="6715800" y="713880"/>
                    <a:ext cx="2714400" cy="27144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6" name="Line 80"/>
                  <p:cNvSpPr/>
                  <p:nvPr/>
                </p:nvSpPr>
                <p:spPr>
                  <a:xfrm flipH="1" flipV="1">
                    <a:off x="8578080" y="156600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7" name="Line 83"/>
                  <p:cNvSpPr/>
                  <p:nvPr/>
                </p:nvSpPr>
                <p:spPr>
                  <a:xfrm flipH="1" flipV="1">
                    <a:off x="7207560" y="119880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8" name="Line 86"/>
                  <p:cNvSpPr/>
                  <p:nvPr/>
                </p:nvSpPr>
                <p:spPr>
                  <a:xfrm flipH="1" flipV="1">
                    <a:off x="9117000" y="102708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69" name="Line 89"/>
                  <p:cNvSpPr/>
                  <p:nvPr/>
                </p:nvSpPr>
                <p:spPr>
                  <a:xfrm flipH="1" flipV="1">
                    <a:off x="7746480" y="65988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70" name="Group 11"/>
              <p:cNvGrpSpPr/>
              <p:nvPr/>
            </p:nvGrpSpPr>
            <p:grpSpPr>
              <a:xfrm>
                <a:off x="6070320" y="4361040"/>
                <a:ext cx="2535120" cy="2528280"/>
                <a:chOff x="6070320" y="4361040"/>
                <a:chExt cx="2535120" cy="2528280"/>
              </a:xfrm>
            </p:grpSpPr>
            <p:grpSp>
              <p:nvGrpSpPr>
                <p:cNvPr id="71" name="Group 17"/>
                <p:cNvGrpSpPr/>
                <p:nvPr/>
              </p:nvGrpSpPr>
              <p:grpSpPr>
                <a:xfrm>
                  <a:off x="6666120" y="4634280"/>
                  <a:ext cx="1662840" cy="1662480"/>
                  <a:chOff x="6666120" y="4634280"/>
                  <a:chExt cx="1662840" cy="1662480"/>
                </a:xfrm>
              </p:grpSpPr>
              <p:cxnSp>
                <p:nvCxnSpPr>
                  <p:cNvPr id="72" name="Straight Connector 21"/>
                  <p:cNvCxnSpPr/>
                  <p:nvPr/>
                </p:nvCxnSpPr>
                <p:spPr>
                  <a:xfrm flipV="1">
                    <a:off x="6703200" y="4697640"/>
                    <a:ext cx="1562040" cy="15620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cxnSp>
                <p:nvCxnSpPr>
                  <p:cNvPr id="73" name="Straight Connector 22"/>
                  <p:cNvCxnSpPr/>
                  <p:nvPr/>
                </p:nvCxnSpPr>
                <p:spPr>
                  <a:xfrm flipH="1" flipV="1">
                    <a:off x="7084080" y="4634280"/>
                    <a:ext cx="1245240" cy="124560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74" name="Rectangle 30"/>
                  <p:cNvSpPr/>
                  <p:nvPr/>
                </p:nvSpPr>
                <p:spPr>
                  <a:xfrm rot="5400000">
                    <a:off x="6718680" y="5256720"/>
                    <a:ext cx="987480" cy="987480"/>
                  </a:xfrm>
                  <a:custGeom>
                    <a:avLst/>
                    <a:gdLst>
                      <a:gd name="textAreaLeft" fmla="*/ 0 w 987480"/>
                      <a:gd name="textAreaRight" fmla="*/ 987840 w 987480"/>
                      <a:gd name="textAreaTop" fmla="*/ 0 h 987480"/>
                      <a:gd name="textAreaBottom" fmla="*/ 987840 h 9874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75" name="Rectangle 30"/>
                  <p:cNvSpPr/>
                  <p:nvPr/>
                </p:nvSpPr>
                <p:spPr>
                  <a:xfrm rot="5400000">
                    <a:off x="6666120" y="5690880"/>
                    <a:ext cx="605880" cy="605880"/>
                  </a:xfrm>
                  <a:custGeom>
                    <a:avLst/>
                    <a:gdLst>
                      <a:gd name="textAreaLeft" fmla="*/ 0 w 605880"/>
                      <a:gd name="textAreaRight" fmla="*/ 606240 w 605880"/>
                      <a:gd name="textAreaTop" fmla="*/ 0 h 605880"/>
                      <a:gd name="textAreaBottom" fmla="*/ 606240 h 6058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76" name="Group 18"/>
                <p:cNvGrpSpPr/>
                <p:nvPr/>
              </p:nvGrpSpPr>
              <p:grpSpPr>
                <a:xfrm>
                  <a:off x="6070320" y="4361040"/>
                  <a:ext cx="2535120" cy="2528280"/>
                  <a:chOff x="6070320" y="4361040"/>
                  <a:chExt cx="2535120" cy="2528280"/>
                </a:xfrm>
              </p:grpSpPr>
              <p:sp>
                <p:nvSpPr>
                  <p:cNvPr id="77" name="Freeform: Shape 19"/>
                  <p:cNvSpPr/>
                  <p:nvPr/>
                </p:nvSpPr>
                <p:spPr>
                  <a:xfrm rot="13500000">
                    <a:off x="7209000" y="5041800"/>
                    <a:ext cx="892440" cy="1794600"/>
                  </a:xfrm>
                  <a:custGeom>
                    <a:avLst/>
                    <a:gdLst>
                      <a:gd name="textAreaLeft" fmla="*/ 0 w 892440"/>
                      <a:gd name="textAreaRight" fmla="*/ 892800 w 89244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78" name="Freeform: Shape 20"/>
                  <p:cNvSpPr/>
                  <p:nvPr/>
                </p:nvSpPr>
                <p:spPr>
                  <a:xfrm rot="13500000">
                    <a:off x="6573960" y="4413960"/>
                    <a:ext cx="892800" cy="1794600"/>
                  </a:xfrm>
                  <a:custGeom>
                    <a:avLst/>
                    <a:gdLst>
                      <a:gd name="textAreaLeft" fmla="*/ 0 w 892800"/>
                      <a:gd name="textAreaRight" fmla="*/ 893160 w 89280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79" name="Group 12"/>
              <p:cNvGrpSpPr/>
              <p:nvPr/>
            </p:nvGrpSpPr>
            <p:grpSpPr>
              <a:xfrm>
                <a:off x="6668640" y="3665520"/>
                <a:ext cx="1862280" cy="632880"/>
                <a:chOff x="6668640" y="3665520"/>
                <a:chExt cx="1862280" cy="632880"/>
              </a:xfrm>
            </p:grpSpPr>
            <p:grpSp>
              <p:nvGrpSpPr>
                <p:cNvPr id="80" name="Group 13"/>
                <p:cNvGrpSpPr/>
                <p:nvPr/>
              </p:nvGrpSpPr>
              <p:grpSpPr>
                <a:xfrm>
                  <a:off x="6669000" y="3665520"/>
                  <a:ext cx="1418760" cy="632880"/>
                  <a:chOff x="6669000" y="3665520"/>
                  <a:chExt cx="1418760" cy="632880"/>
                </a:xfrm>
              </p:grpSpPr>
              <p:sp>
                <p:nvSpPr>
                  <p:cNvPr id="81" name="Freeform 68"/>
                  <p:cNvSpPr/>
                  <p:nvPr/>
                </p:nvSpPr>
                <p:spPr>
                  <a:xfrm rot="16200000">
                    <a:off x="7219080" y="3429720"/>
                    <a:ext cx="318600" cy="1418760"/>
                  </a:xfrm>
                  <a:custGeom>
                    <a:avLst/>
                    <a:gdLst>
                      <a:gd name="textAreaLeft" fmla="*/ 0 w 318600"/>
                      <a:gd name="textAreaRight" fmla="*/ 318960 w 31860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2" name="Freeform 69"/>
                  <p:cNvSpPr/>
                  <p:nvPr/>
                </p:nvSpPr>
                <p:spPr>
                  <a:xfrm rot="16200000">
                    <a:off x="7221240" y="3112920"/>
                    <a:ext cx="313920" cy="1418760"/>
                  </a:xfrm>
                  <a:custGeom>
                    <a:avLst/>
                    <a:gdLst>
                      <a:gd name="textAreaLeft" fmla="*/ 0 w 313920"/>
                      <a:gd name="textAreaRight" fmla="*/ 314280 w 31392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83" name="Line 70"/>
                <p:cNvSpPr/>
                <p:nvPr/>
              </p:nvSpPr>
              <p:spPr>
                <a:xfrm flipH="1">
                  <a:off x="6668640" y="3979440"/>
                  <a:ext cx="1862280" cy="3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title"/>
          </p:nvPr>
        </p:nvSpPr>
        <p:spPr>
          <a:xfrm>
            <a:off x="568080" y="399960"/>
            <a:ext cx="110466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568080" y="1997280"/>
            <a:ext cx="410508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36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72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</a:p>
          <a:p>
            <a:pPr marL="108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44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cxnSp>
        <p:nvCxnSpPr>
          <p:cNvPr id="657" name="Straight Connector 5"/>
          <p:cNvCxnSpPr/>
          <p:nvPr/>
        </p:nvCxnSpPr>
        <p:spPr>
          <a:xfrm>
            <a:off x="568080" y="179928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658" name="PlaceHolder 3"/>
          <p:cNvSpPr>
            <a:spLocks noGrp="1"/>
          </p:cNvSpPr>
          <p:nvPr>
            <p:ph type="dt" idx="13"/>
          </p:nvPr>
        </p:nvSpPr>
        <p:spPr>
          <a:xfrm>
            <a:off x="568080" y="6357240"/>
            <a:ext cx="164160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60" name="PlaceHolder 5"/>
          <p:cNvSpPr>
            <a:spLocks noGrp="1"/>
          </p:cNvSpPr>
          <p:nvPr>
            <p:ph type="sldNum" idx="15"/>
          </p:nvPr>
        </p:nvSpPr>
        <p:spPr>
          <a:xfrm>
            <a:off x="9982800" y="6357600"/>
            <a:ext cx="164052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76AB8E-7B77-415F-BBF9-6B47924B5D53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661" name="PlaceHolder 6"/>
          <p:cNvSpPr>
            <a:spLocks noGrp="1"/>
          </p:cNvSpPr>
          <p:nvPr>
            <p:ph type="body"/>
          </p:nvPr>
        </p:nvSpPr>
        <p:spPr>
          <a:xfrm>
            <a:off x="4834080" y="1996920"/>
            <a:ext cx="6780960" cy="423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to add table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3157560" y="399960"/>
            <a:ext cx="846756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3157560" y="1997280"/>
            <a:ext cx="5597280" cy="43556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645840" lvl="1" indent="-2858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72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</a:p>
          <a:p>
            <a:pPr marL="108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44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sp>
        <p:nvSpPr>
          <p:cNvPr id="700" name="PlaceHolder 3"/>
          <p:cNvSpPr>
            <a:spLocks noGrp="1"/>
          </p:cNvSpPr>
          <p:nvPr>
            <p:ph type="body"/>
          </p:nvPr>
        </p:nvSpPr>
        <p:spPr>
          <a:xfrm>
            <a:off x="8946000" y="1997280"/>
            <a:ext cx="2679120" cy="4355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36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lvl="2" indent="-360000">
              <a:lnSpc>
                <a:spcPct val="150000"/>
              </a:lnSpc>
              <a:spcBef>
                <a:spcPts val="499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18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grpSp>
        <p:nvGrpSpPr>
          <p:cNvPr id="701" name="Group 92"/>
          <p:cNvGrpSpPr/>
          <p:nvPr/>
        </p:nvGrpSpPr>
        <p:grpSpPr>
          <a:xfrm>
            <a:off x="-22320" y="-58320"/>
            <a:ext cx="2535120" cy="3223800"/>
            <a:chOff x="-22320" y="-58320"/>
            <a:chExt cx="2535120" cy="3223800"/>
          </a:xfrm>
        </p:grpSpPr>
        <p:grpSp>
          <p:nvGrpSpPr>
            <p:cNvPr id="702" name="Group 93"/>
            <p:cNvGrpSpPr/>
            <p:nvPr/>
          </p:nvGrpSpPr>
          <p:grpSpPr>
            <a:xfrm>
              <a:off x="-22320" y="-58320"/>
              <a:ext cx="2535120" cy="2527920"/>
              <a:chOff x="-22320" y="-58320"/>
              <a:chExt cx="2535120" cy="2527920"/>
            </a:xfrm>
          </p:grpSpPr>
          <p:grpSp>
            <p:nvGrpSpPr>
              <p:cNvPr id="703" name="Group 99"/>
              <p:cNvGrpSpPr/>
              <p:nvPr/>
            </p:nvGrpSpPr>
            <p:grpSpPr>
              <a:xfrm>
                <a:off x="573480" y="532800"/>
                <a:ext cx="1663200" cy="1662840"/>
                <a:chOff x="573480" y="532800"/>
                <a:chExt cx="1663200" cy="1662840"/>
              </a:xfrm>
            </p:grpSpPr>
            <p:cxnSp>
              <p:nvCxnSpPr>
                <p:cNvPr id="704" name="Straight Connector 103"/>
                <p:cNvCxnSpPr/>
                <p:nvPr/>
              </p:nvCxnSpPr>
              <p:spPr>
                <a:xfrm>
                  <a:off x="610560" y="570960"/>
                  <a:ext cx="1562040" cy="15620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cxnSp>
              <p:nvCxnSpPr>
                <p:cNvPr id="705" name="Straight Connector 104"/>
                <p:cNvCxnSpPr/>
                <p:nvPr/>
              </p:nvCxnSpPr>
              <p:spPr>
                <a:xfrm flipH="1">
                  <a:off x="991440" y="950760"/>
                  <a:ext cx="1245600" cy="12452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sp>
              <p:nvSpPr>
                <p:cNvPr id="706" name="Rectangle 30"/>
                <p:cNvSpPr/>
                <p:nvPr/>
              </p:nvSpPr>
              <p:spPr>
                <a:xfrm rot="16200000" flipV="1">
                  <a:off x="626040" y="585360"/>
                  <a:ext cx="987480" cy="987480"/>
                </a:xfrm>
                <a:custGeom>
                  <a:avLst/>
                  <a:gdLst>
                    <a:gd name="textAreaLeft" fmla="*/ 0 w 987480"/>
                    <a:gd name="textAreaRight" fmla="*/ 987840 w 987480"/>
                    <a:gd name="textAreaTop" fmla="*/ -360 h 987480"/>
                    <a:gd name="textAreaBottom" fmla="*/ 987480 h 9874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07" name="Rectangle 30"/>
                <p:cNvSpPr/>
                <p:nvPr/>
              </p:nvSpPr>
              <p:spPr>
                <a:xfrm rot="16200000" flipV="1">
                  <a:off x="573480" y="532440"/>
                  <a:ext cx="605880" cy="605880"/>
                </a:xfrm>
                <a:custGeom>
                  <a:avLst/>
                  <a:gdLst>
                    <a:gd name="textAreaLeft" fmla="*/ 0 w 605880"/>
                    <a:gd name="textAreaRight" fmla="*/ 606240 w 605880"/>
                    <a:gd name="textAreaTop" fmla="*/ -360 h 605880"/>
                    <a:gd name="textAreaBottom" fmla="*/ 605880 h 6058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08" name="Group 100"/>
              <p:cNvGrpSpPr/>
              <p:nvPr/>
            </p:nvGrpSpPr>
            <p:grpSpPr>
              <a:xfrm>
                <a:off x="-22320" y="-58320"/>
                <a:ext cx="2535120" cy="2527920"/>
                <a:chOff x="-22320" y="-58320"/>
                <a:chExt cx="2535120" cy="2527920"/>
              </a:xfrm>
            </p:grpSpPr>
            <p:sp>
              <p:nvSpPr>
                <p:cNvPr id="709" name="Freeform: Shape 101"/>
                <p:cNvSpPr/>
                <p:nvPr/>
              </p:nvSpPr>
              <p:spPr>
                <a:xfrm rot="8100000" flipV="1">
                  <a:off x="1116360" y="-5400"/>
                  <a:ext cx="892440" cy="1794600"/>
                </a:xfrm>
                <a:custGeom>
                  <a:avLst/>
                  <a:gdLst>
                    <a:gd name="textAreaLeft" fmla="*/ 0 w 892440"/>
                    <a:gd name="textAreaRight" fmla="*/ 892800 w 892440"/>
                    <a:gd name="textAreaTop" fmla="*/ -360 h 1794600"/>
                    <a:gd name="textAreaBottom" fmla="*/ 1794600 h 1794600"/>
                  </a:gdLst>
                  <a:ahLst/>
                  <a:cxnLst/>
                  <a:rect l="textAreaLeft" t="textAreaTop" r="textAreaRight" b="textAreaBottom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0" name="Freeform: Shape 102"/>
                <p:cNvSpPr/>
                <p:nvPr/>
              </p:nvSpPr>
              <p:spPr>
                <a:xfrm rot="8100000" flipV="1">
                  <a:off x="480960" y="621360"/>
                  <a:ext cx="893160" cy="1794600"/>
                </a:xfrm>
                <a:custGeom>
                  <a:avLst/>
                  <a:gdLst>
                    <a:gd name="textAreaLeft" fmla="*/ 0 w 893160"/>
                    <a:gd name="textAreaRight" fmla="*/ 893520 w 893160"/>
                    <a:gd name="textAreaTop" fmla="*/ -360 h 1794600"/>
                    <a:gd name="textAreaBottom" fmla="*/ 1794600 h 1794600"/>
                  </a:gdLst>
                  <a:ahLst/>
                  <a:cxnLst/>
                  <a:rect l="textAreaLeft" t="textAreaTop" r="textAreaRight" b="textAreaBottom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711" name="Group 94"/>
            <p:cNvGrpSpPr/>
            <p:nvPr/>
          </p:nvGrpSpPr>
          <p:grpSpPr>
            <a:xfrm>
              <a:off x="576360" y="2532240"/>
              <a:ext cx="1861920" cy="633240"/>
              <a:chOff x="576360" y="2532240"/>
              <a:chExt cx="1861920" cy="633240"/>
            </a:xfrm>
          </p:grpSpPr>
          <p:grpSp>
            <p:nvGrpSpPr>
              <p:cNvPr id="712" name="Group 95"/>
              <p:cNvGrpSpPr/>
              <p:nvPr/>
            </p:nvGrpSpPr>
            <p:grpSpPr>
              <a:xfrm>
                <a:off x="576360" y="2532240"/>
                <a:ext cx="1418760" cy="633240"/>
                <a:chOff x="576360" y="2532240"/>
                <a:chExt cx="1418760" cy="633240"/>
              </a:xfrm>
            </p:grpSpPr>
            <p:sp>
              <p:nvSpPr>
                <p:cNvPr id="713" name="Freeform 68"/>
                <p:cNvSpPr/>
                <p:nvPr/>
              </p:nvSpPr>
              <p:spPr>
                <a:xfrm rot="5400000" flipV="1">
                  <a:off x="1126440" y="198180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14" name="Freeform 69"/>
                <p:cNvSpPr/>
                <p:nvPr/>
              </p:nvSpPr>
              <p:spPr>
                <a:xfrm rot="5400000" flipV="1">
                  <a:off x="1128600" y="2298960"/>
                  <a:ext cx="313920" cy="1418760"/>
                </a:xfrm>
                <a:custGeom>
                  <a:avLst/>
                  <a:gdLst>
                    <a:gd name="textAreaLeft" fmla="*/ 0 w 313920"/>
                    <a:gd name="textAreaRight" fmla="*/ 314280 w 31392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15" name="Line 70"/>
              <p:cNvSpPr/>
              <p:nvPr/>
            </p:nvSpPr>
            <p:spPr>
              <a:xfrm flipH="1">
                <a:off x="576360" y="2850840"/>
                <a:ext cx="1861920" cy="36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716" name="Group 107"/>
          <p:cNvGrpSpPr/>
          <p:nvPr/>
        </p:nvGrpSpPr>
        <p:grpSpPr>
          <a:xfrm>
            <a:off x="-38880" y="3721680"/>
            <a:ext cx="2535120" cy="3223800"/>
            <a:chOff x="-38880" y="3721680"/>
            <a:chExt cx="2535120" cy="3223800"/>
          </a:xfrm>
        </p:grpSpPr>
        <p:grpSp>
          <p:nvGrpSpPr>
            <p:cNvPr id="717" name="Group 108"/>
            <p:cNvGrpSpPr/>
            <p:nvPr/>
          </p:nvGrpSpPr>
          <p:grpSpPr>
            <a:xfrm>
              <a:off x="-38880" y="4416840"/>
              <a:ext cx="2535120" cy="2528640"/>
              <a:chOff x="-38880" y="4416840"/>
              <a:chExt cx="2535120" cy="2528640"/>
            </a:xfrm>
          </p:grpSpPr>
          <p:grpSp>
            <p:nvGrpSpPr>
              <p:cNvPr id="718" name="Group 114"/>
              <p:cNvGrpSpPr/>
              <p:nvPr/>
            </p:nvGrpSpPr>
            <p:grpSpPr>
              <a:xfrm>
                <a:off x="556920" y="4690440"/>
                <a:ext cx="1662840" cy="1662480"/>
                <a:chOff x="556920" y="4690440"/>
                <a:chExt cx="1662840" cy="1662480"/>
              </a:xfrm>
            </p:grpSpPr>
            <p:cxnSp>
              <p:nvCxnSpPr>
                <p:cNvPr id="719" name="Straight Connector 118"/>
                <p:cNvCxnSpPr/>
                <p:nvPr/>
              </p:nvCxnSpPr>
              <p:spPr>
                <a:xfrm flipV="1">
                  <a:off x="594000" y="4753440"/>
                  <a:ext cx="1562040" cy="15620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cxnSp>
              <p:nvCxnSpPr>
                <p:cNvPr id="720" name="Straight Connector 119"/>
                <p:cNvCxnSpPr/>
                <p:nvPr/>
              </p:nvCxnSpPr>
              <p:spPr>
                <a:xfrm flipH="1" flipV="1">
                  <a:off x="974880" y="4690440"/>
                  <a:ext cx="1245240" cy="124560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sp>
              <p:nvSpPr>
                <p:cNvPr id="721" name="Rectangle 30"/>
                <p:cNvSpPr/>
                <p:nvPr/>
              </p:nvSpPr>
              <p:spPr>
                <a:xfrm rot="5400000">
                  <a:off x="609480" y="5312520"/>
                  <a:ext cx="987480" cy="987480"/>
                </a:xfrm>
                <a:custGeom>
                  <a:avLst/>
                  <a:gdLst>
                    <a:gd name="textAreaLeft" fmla="*/ 0 w 987480"/>
                    <a:gd name="textAreaRight" fmla="*/ 987840 w 987480"/>
                    <a:gd name="textAreaTop" fmla="*/ 0 h 987480"/>
                    <a:gd name="textAreaBottom" fmla="*/ 987840 h 9874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22" name="Rectangle 30"/>
                <p:cNvSpPr/>
                <p:nvPr/>
              </p:nvSpPr>
              <p:spPr>
                <a:xfrm rot="5400000">
                  <a:off x="556560" y="5747040"/>
                  <a:ext cx="605880" cy="605880"/>
                </a:xfrm>
                <a:custGeom>
                  <a:avLst/>
                  <a:gdLst>
                    <a:gd name="textAreaLeft" fmla="*/ 0 w 605880"/>
                    <a:gd name="textAreaRight" fmla="*/ 606240 w 605880"/>
                    <a:gd name="textAreaTop" fmla="*/ 0 h 605880"/>
                    <a:gd name="textAreaBottom" fmla="*/ 606240 h 6058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23" name="Group 115"/>
              <p:cNvGrpSpPr/>
              <p:nvPr/>
            </p:nvGrpSpPr>
            <p:grpSpPr>
              <a:xfrm>
                <a:off x="-38880" y="4416840"/>
                <a:ext cx="2535120" cy="2528640"/>
                <a:chOff x="-38880" y="4416840"/>
                <a:chExt cx="2535120" cy="2528640"/>
              </a:xfrm>
            </p:grpSpPr>
            <p:sp>
              <p:nvSpPr>
                <p:cNvPr id="724" name="Freeform: Shape 116"/>
                <p:cNvSpPr/>
                <p:nvPr/>
              </p:nvSpPr>
              <p:spPr>
                <a:xfrm rot="13500000">
                  <a:off x="1099800" y="5097960"/>
                  <a:ext cx="892440" cy="1794600"/>
                </a:xfrm>
                <a:custGeom>
                  <a:avLst/>
                  <a:gdLst>
                    <a:gd name="textAreaLeft" fmla="*/ 0 w 892440"/>
                    <a:gd name="textAreaRight" fmla="*/ 892800 w 892440"/>
                    <a:gd name="textAreaTop" fmla="*/ 0 h 1794600"/>
                    <a:gd name="textAreaBottom" fmla="*/ 1794960 h 1794600"/>
                  </a:gdLst>
                  <a:ahLst/>
                  <a:cxnLst/>
                  <a:rect l="textAreaLeft" t="textAreaTop" r="textAreaRight" b="textAreaBottom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5" name="Freeform: Shape 117"/>
                <p:cNvSpPr/>
                <p:nvPr/>
              </p:nvSpPr>
              <p:spPr>
                <a:xfrm rot="13500000">
                  <a:off x="464760" y="4469760"/>
                  <a:ext cx="892800" cy="1794600"/>
                </a:xfrm>
                <a:custGeom>
                  <a:avLst/>
                  <a:gdLst>
                    <a:gd name="textAreaLeft" fmla="*/ 0 w 892800"/>
                    <a:gd name="textAreaRight" fmla="*/ 893160 w 892800"/>
                    <a:gd name="textAreaTop" fmla="*/ 0 h 1794600"/>
                    <a:gd name="textAreaBottom" fmla="*/ 1794960 h 1794600"/>
                  </a:gdLst>
                  <a:ahLst/>
                  <a:cxnLst/>
                  <a:rect l="textAreaLeft" t="textAreaTop" r="textAreaRight" b="textAreaBottom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726" name="Group 109"/>
            <p:cNvGrpSpPr/>
            <p:nvPr/>
          </p:nvGrpSpPr>
          <p:grpSpPr>
            <a:xfrm>
              <a:off x="559440" y="3721680"/>
              <a:ext cx="1862280" cy="632880"/>
              <a:chOff x="559440" y="3721680"/>
              <a:chExt cx="1862280" cy="632880"/>
            </a:xfrm>
          </p:grpSpPr>
          <p:grpSp>
            <p:nvGrpSpPr>
              <p:cNvPr id="727" name="Group 110"/>
              <p:cNvGrpSpPr/>
              <p:nvPr/>
            </p:nvGrpSpPr>
            <p:grpSpPr>
              <a:xfrm>
                <a:off x="559800" y="3721680"/>
                <a:ext cx="1418760" cy="632880"/>
                <a:chOff x="559800" y="3721680"/>
                <a:chExt cx="1418760" cy="632880"/>
              </a:xfrm>
            </p:grpSpPr>
            <p:sp>
              <p:nvSpPr>
                <p:cNvPr id="728" name="Freeform 68"/>
                <p:cNvSpPr/>
                <p:nvPr/>
              </p:nvSpPr>
              <p:spPr>
                <a:xfrm rot="16200000">
                  <a:off x="1109880" y="348588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729" name="Freeform 69"/>
                <p:cNvSpPr/>
                <p:nvPr/>
              </p:nvSpPr>
              <p:spPr>
                <a:xfrm rot="16200000">
                  <a:off x="1112040" y="3169080"/>
                  <a:ext cx="313920" cy="1418760"/>
                </a:xfrm>
                <a:custGeom>
                  <a:avLst/>
                  <a:gdLst>
                    <a:gd name="textAreaLeft" fmla="*/ 0 w 313920"/>
                    <a:gd name="textAreaRight" fmla="*/ 314280 w 31392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730" name="Line 70"/>
              <p:cNvSpPr/>
              <p:nvPr/>
            </p:nvSpPr>
            <p:spPr>
              <a:xfrm flipH="1">
                <a:off x="559440" y="4035240"/>
                <a:ext cx="1862280" cy="36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cxnSp>
        <p:nvCxnSpPr>
          <p:cNvPr id="731" name="Straight Connector 1"/>
          <p:cNvCxnSpPr/>
          <p:nvPr/>
        </p:nvCxnSpPr>
        <p:spPr>
          <a:xfrm>
            <a:off x="3157560" y="179928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732" name="PlaceHolder 4"/>
          <p:cNvSpPr>
            <a:spLocks noGrp="1"/>
          </p:cNvSpPr>
          <p:nvPr>
            <p:ph type="dt" idx="16"/>
          </p:nvPr>
        </p:nvSpPr>
        <p:spPr>
          <a:xfrm>
            <a:off x="568080" y="6357240"/>
            <a:ext cx="164160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7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34" name="PlaceHolder 6"/>
          <p:cNvSpPr>
            <a:spLocks noGrp="1"/>
          </p:cNvSpPr>
          <p:nvPr>
            <p:ph type="sldNum" idx="18"/>
          </p:nvPr>
        </p:nvSpPr>
        <p:spPr>
          <a:xfrm>
            <a:off x="9982800" y="6357600"/>
            <a:ext cx="164052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C583649-0242-4640-A99F-63551C7B483C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568080" y="399960"/>
            <a:ext cx="110466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 type="body"/>
          </p:nvPr>
        </p:nvSpPr>
        <p:spPr>
          <a:xfrm>
            <a:off x="568440" y="2082960"/>
            <a:ext cx="11055240" cy="3855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to add table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cxnSp>
        <p:nvCxnSpPr>
          <p:cNvPr id="773" name="Straight Connector 1"/>
          <p:cNvCxnSpPr/>
          <p:nvPr/>
        </p:nvCxnSpPr>
        <p:spPr>
          <a:xfrm>
            <a:off x="568080" y="179928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774" name="PlaceHolder 3"/>
          <p:cNvSpPr>
            <a:spLocks noGrp="1"/>
          </p:cNvSpPr>
          <p:nvPr>
            <p:ph type="dt" idx="19"/>
          </p:nvPr>
        </p:nvSpPr>
        <p:spPr>
          <a:xfrm>
            <a:off x="568080" y="6357240"/>
            <a:ext cx="164160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775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76" name="PlaceHolder 5"/>
          <p:cNvSpPr>
            <a:spLocks noGrp="1"/>
          </p:cNvSpPr>
          <p:nvPr>
            <p:ph type="sldNum" idx="21"/>
          </p:nvPr>
        </p:nvSpPr>
        <p:spPr>
          <a:xfrm>
            <a:off x="9982800" y="6357600"/>
            <a:ext cx="164052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A1F6C9A-BB44-41C5-86B3-28F3C64CDCFA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PlaceHolder 1"/>
          <p:cNvSpPr>
            <a:spLocks noGrp="1"/>
          </p:cNvSpPr>
          <p:nvPr>
            <p:ph type="title"/>
          </p:nvPr>
        </p:nvSpPr>
        <p:spPr>
          <a:xfrm>
            <a:off x="7630200" y="533160"/>
            <a:ext cx="4132080" cy="2213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814" name="Straight Connector 90"/>
          <p:cNvCxnSpPr/>
          <p:nvPr/>
        </p:nvCxnSpPr>
        <p:spPr>
          <a:xfrm>
            <a:off x="9443520" y="298044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grpSp>
        <p:nvGrpSpPr>
          <p:cNvPr id="815" name="Group 91"/>
          <p:cNvGrpSpPr/>
          <p:nvPr/>
        </p:nvGrpSpPr>
        <p:grpSpPr>
          <a:xfrm>
            <a:off x="-54720" y="-58320"/>
            <a:ext cx="7849440" cy="6969600"/>
            <a:chOff x="-54720" y="-58320"/>
            <a:chExt cx="7849440" cy="6969600"/>
          </a:xfrm>
        </p:grpSpPr>
        <p:grpSp>
          <p:nvGrpSpPr>
            <p:cNvPr id="816" name="Group 93"/>
            <p:cNvGrpSpPr/>
            <p:nvPr/>
          </p:nvGrpSpPr>
          <p:grpSpPr>
            <a:xfrm>
              <a:off x="2407320" y="1912680"/>
              <a:ext cx="2907720" cy="2908440"/>
              <a:chOff x="2407320" y="1912680"/>
              <a:chExt cx="2907720" cy="2908440"/>
            </a:xfrm>
          </p:grpSpPr>
          <p:sp>
            <p:nvSpPr>
              <p:cNvPr id="817" name="Freeform 76"/>
              <p:cNvSpPr/>
              <p:nvPr/>
            </p:nvSpPr>
            <p:spPr>
              <a:xfrm rot="8100000" flipV="1">
                <a:off x="3765240" y="1721160"/>
                <a:ext cx="637920" cy="2842920"/>
              </a:xfrm>
              <a:custGeom>
                <a:avLst/>
                <a:gdLst>
                  <a:gd name="textAreaLeft" fmla="*/ 0 w 637920"/>
                  <a:gd name="textAreaRight" fmla="*/ 638280 w 637920"/>
                  <a:gd name="textAreaTop" fmla="*/ -360 h 2842920"/>
                  <a:gd name="textAreaBottom" fmla="*/ 2842920 h 2842920"/>
                </a:gdLst>
                <a:ahLst/>
                <a:cxnLst/>
                <a:rect l="textAreaLeft" t="textAreaTop" r="textAreaRight" b="textAreaBottom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818" name="Freeform 77"/>
              <p:cNvSpPr/>
              <p:nvPr/>
            </p:nvSpPr>
            <p:spPr>
              <a:xfrm rot="8100000" flipV="1">
                <a:off x="3319560" y="2171160"/>
                <a:ext cx="631440" cy="2842920"/>
              </a:xfrm>
              <a:custGeom>
                <a:avLst/>
                <a:gdLst>
                  <a:gd name="textAreaLeft" fmla="*/ 0 w 631440"/>
                  <a:gd name="textAreaRight" fmla="*/ 631800 w 631440"/>
                  <a:gd name="textAreaTop" fmla="*/ -360 h 2842920"/>
                  <a:gd name="textAreaBottom" fmla="*/ 2842920 h 2842920"/>
                </a:gdLst>
                <a:ahLst/>
                <a:cxnLst/>
                <a:rect l="textAreaLeft" t="textAreaTop" r="textAreaRight" b="textAreaBottom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819" name="Group 196"/>
              <p:cNvGrpSpPr/>
              <p:nvPr/>
            </p:nvGrpSpPr>
            <p:grpSpPr>
              <a:xfrm>
                <a:off x="2853360" y="2363760"/>
                <a:ext cx="2392920" cy="2392560"/>
                <a:chOff x="2853360" y="2363760"/>
                <a:chExt cx="2392920" cy="2392560"/>
              </a:xfrm>
            </p:grpSpPr>
            <p:sp>
              <p:nvSpPr>
                <p:cNvPr id="820" name="Line 90"/>
                <p:cNvSpPr/>
                <p:nvPr/>
              </p:nvSpPr>
              <p:spPr>
                <a:xfrm flipH="1" flipV="1">
                  <a:off x="2853360" y="2363760"/>
                  <a:ext cx="2392920" cy="2392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1" name="Freeform 91"/>
                <p:cNvSpPr/>
                <p:nvPr/>
              </p:nvSpPr>
              <p:spPr>
                <a:xfrm rot="8100000" flipV="1">
                  <a:off x="2941200" y="2633760"/>
                  <a:ext cx="747360" cy="375840"/>
                </a:xfrm>
                <a:custGeom>
                  <a:avLst/>
                  <a:gdLst>
                    <a:gd name="textAreaLeft" fmla="*/ 0 w 747360"/>
                    <a:gd name="textAreaRight" fmla="*/ 747720 w 747360"/>
                    <a:gd name="textAreaTop" fmla="*/ 360 h 375840"/>
                    <a:gd name="textAreaBottom" fmla="*/ 376560 h 375840"/>
                  </a:gdLst>
                  <a:ahLst/>
                  <a:cxnLst/>
                  <a:rect l="textAreaLeft" t="textAreaTop" r="textAreaRight" b="textAreaBottom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2" name="Freeform 92"/>
                <p:cNvSpPr/>
                <p:nvPr/>
              </p:nvSpPr>
              <p:spPr>
                <a:xfrm rot="8100000" flipV="1">
                  <a:off x="3165480" y="2960640"/>
                  <a:ext cx="1157400" cy="580680"/>
                </a:xfrm>
                <a:custGeom>
                  <a:avLst/>
                  <a:gdLst>
                    <a:gd name="textAreaLeft" fmla="*/ 0 w 1157400"/>
                    <a:gd name="textAreaRight" fmla="*/ 1157760 w 1157400"/>
                    <a:gd name="textAreaTop" fmla="*/ -360 h 580680"/>
                    <a:gd name="textAreaBottom" fmla="*/ 580680 h 580680"/>
                  </a:gdLst>
                  <a:ahLst/>
                  <a:cxnLst/>
                  <a:rect l="textAreaLeft" t="textAreaTop" r="textAreaRight" b="textAreaBottom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3" name="Freeform 93"/>
                <p:cNvSpPr/>
                <p:nvPr/>
              </p:nvSpPr>
              <p:spPr>
                <a:xfrm rot="8100000" flipV="1">
                  <a:off x="3612960" y="3429000"/>
                  <a:ext cx="1240560" cy="618840"/>
                </a:xfrm>
                <a:custGeom>
                  <a:avLst/>
                  <a:gdLst>
                    <a:gd name="textAreaLeft" fmla="*/ 0 w 1240560"/>
                    <a:gd name="textAreaRight" fmla="*/ 1240920 w 1240560"/>
                    <a:gd name="textAreaTop" fmla="*/ -360 h 618840"/>
                    <a:gd name="textAreaBottom" fmla="*/ 618840 h 618840"/>
                  </a:gdLst>
                  <a:ahLst/>
                  <a:cxnLst/>
                  <a:rect l="textAreaLeft" t="textAreaTop" r="textAreaRight" b="textAreaBottom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824" name="Group 94"/>
            <p:cNvGrpSpPr/>
            <p:nvPr/>
          </p:nvGrpSpPr>
          <p:grpSpPr>
            <a:xfrm>
              <a:off x="-54720" y="-58320"/>
              <a:ext cx="5428440" cy="6787440"/>
              <a:chOff x="-54720" y="-58320"/>
              <a:chExt cx="5428440" cy="6787440"/>
            </a:xfrm>
          </p:grpSpPr>
          <p:grpSp>
            <p:nvGrpSpPr>
              <p:cNvPr id="825" name="Group 145"/>
              <p:cNvGrpSpPr/>
              <p:nvPr/>
            </p:nvGrpSpPr>
            <p:grpSpPr>
              <a:xfrm>
                <a:off x="365760" y="3177360"/>
                <a:ext cx="3552120" cy="3551760"/>
                <a:chOff x="365760" y="3177360"/>
                <a:chExt cx="3552120" cy="3551760"/>
              </a:xfrm>
            </p:grpSpPr>
            <p:sp>
              <p:nvSpPr>
                <p:cNvPr id="826" name="Freeform 64"/>
                <p:cNvSpPr/>
                <p:nvPr/>
              </p:nvSpPr>
              <p:spPr>
                <a:xfrm rot="8100000" flipV="1">
                  <a:off x="643320" y="45421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7" name="Freeform 81"/>
                <p:cNvSpPr/>
                <p:nvPr/>
              </p:nvSpPr>
              <p:spPr>
                <a:xfrm rot="8100000" flipV="1">
                  <a:off x="1182240" y="50810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8" name="Freeform 61"/>
                <p:cNvSpPr/>
                <p:nvPr/>
              </p:nvSpPr>
              <p:spPr>
                <a:xfrm rot="8100000" flipV="1">
                  <a:off x="1512360" y="36734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29" name="Freeform 78"/>
                <p:cNvSpPr/>
                <p:nvPr/>
              </p:nvSpPr>
              <p:spPr>
                <a:xfrm rot="8100000" flipV="1">
                  <a:off x="2051280" y="42120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0" name="Freeform 84"/>
                <p:cNvSpPr/>
                <p:nvPr/>
              </p:nvSpPr>
              <p:spPr>
                <a:xfrm rot="8100000" flipV="1">
                  <a:off x="2589840" y="47509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1" name="Freeform 87"/>
                <p:cNvSpPr/>
                <p:nvPr/>
              </p:nvSpPr>
              <p:spPr>
                <a:xfrm rot="8100000" flipV="1">
                  <a:off x="1721160" y="56199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2" name="Freeform 60"/>
                <p:cNvSpPr/>
                <p:nvPr/>
              </p:nvSpPr>
              <p:spPr>
                <a:xfrm rot="8100000" flipV="1">
                  <a:off x="820440" y="330768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3" name="Freeform 59"/>
                <p:cNvSpPr/>
                <p:nvPr/>
              </p:nvSpPr>
              <p:spPr>
                <a:xfrm rot="8100000" flipV="1">
                  <a:off x="1046160" y="308196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4" name="Freeform 62"/>
                <p:cNvSpPr/>
                <p:nvPr/>
              </p:nvSpPr>
              <p:spPr>
                <a:xfrm rot="8100000" flipV="1">
                  <a:off x="1465200" y="3640320"/>
                  <a:ext cx="1228320" cy="76176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360 h 761760"/>
                    <a:gd name="textAreaBottom" fmla="*/ 762480 h 76176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5" name="Freeform 65"/>
                <p:cNvSpPr/>
                <p:nvPr/>
              </p:nvSpPr>
              <p:spPr>
                <a:xfrm rot="8100000" flipV="1">
                  <a:off x="586080" y="44848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6" name="Freeform 79"/>
                <p:cNvSpPr/>
                <p:nvPr/>
              </p:nvSpPr>
              <p:spPr>
                <a:xfrm rot="8100000" flipV="1">
                  <a:off x="1994040" y="41547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7" name="Freeform 82"/>
                <p:cNvSpPr/>
                <p:nvPr/>
              </p:nvSpPr>
              <p:spPr>
                <a:xfrm rot="8100000" flipV="1">
                  <a:off x="1125000" y="50238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8" name="Freeform 85"/>
                <p:cNvSpPr/>
                <p:nvPr/>
              </p:nvSpPr>
              <p:spPr>
                <a:xfrm rot="8100000" flipV="1">
                  <a:off x="2532600" y="46936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39" name="Freeform 88"/>
                <p:cNvSpPr/>
                <p:nvPr/>
              </p:nvSpPr>
              <p:spPr>
                <a:xfrm rot="8100000" flipV="1">
                  <a:off x="1663920" y="55627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840" name="Group 186"/>
                <p:cNvGrpSpPr/>
                <p:nvPr/>
              </p:nvGrpSpPr>
              <p:grpSpPr>
                <a:xfrm>
                  <a:off x="543600" y="3354840"/>
                  <a:ext cx="2815560" cy="2815200"/>
                  <a:chOff x="543600" y="3354840"/>
                  <a:chExt cx="2815560" cy="2815200"/>
                </a:xfrm>
              </p:grpSpPr>
              <p:sp>
                <p:nvSpPr>
                  <p:cNvPr id="841" name="Line 63"/>
                  <p:cNvSpPr/>
                  <p:nvPr/>
                </p:nvSpPr>
                <p:spPr>
                  <a:xfrm flipH="1">
                    <a:off x="1914480" y="3354840"/>
                    <a:ext cx="36684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42" name="Line 66"/>
                  <p:cNvSpPr/>
                  <p:nvPr/>
                </p:nvSpPr>
                <p:spPr>
                  <a:xfrm flipH="1">
                    <a:off x="543600" y="4725360"/>
                    <a:ext cx="137088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43" name="Line 67"/>
                  <p:cNvSpPr/>
                  <p:nvPr/>
                </p:nvSpPr>
                <p:spPr>
                  <a:xfrm flipH="1" flipV="1">
                    <a:off x="590760" y="3402000"/>
                    <a:ext cx="2714400" cy="27144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44" name="Line 80"/>
                  <p:cNvSpPr/>
                  <p:nvPr/>
                </p:nvSpPr>
                <p:spPr>
                  <a:xfrm flipH="1">
                    <a:off x="2453040" y="389376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45" name="Line 83"/>
                  <p:cNvSpPr/>
                  <p:nvPr/>
                </p:nvSpPr>
                <p:spPr>
                  <a:xfrm flipH="1">
                    <a:off x="1082520" y="526428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46" name="Line 86"/>
                  <p:cNvSpPr/>
                  <p:nvPr/>
                </p:nvSpPr>
                <p:spPr>
                  <a:xfrm flipH="1">
                    <a:off x="2991960" y="4432320"/>
                    <a:ext cx="367200" cy="137088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47" name="Line 89"/>
                  <p:cNvSpPr/>
                  <p:nvPr/>
                </p:nvSpPr>
                <p:spPr>
                  <a:xfrm flipH="1">
                    <a:off x="1621440" y="5803200"/>
                    <a:ext cx="1370520" cy="36684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848" name="Group 146"/>
              <p:cNvGrpSpPr/>
              <p:nvPr/>
            </p:nvGrpSpPr>
            <p:grpSpPr>
              <a:xfrm>
                <a:off x="-54720" y="-58320"/>
                <a:ext cx="2535120" cy="2527920"/>
                <a:chOff x="-54720" y="-58320"/>
                <a:chExt cx="2535120" cy="2527920"/>
              </a:xfrm>
            </p:grpSpPr>
            <p:grpSp>
              <p:nvGrpSpPr>
                <p:cNvPr id="849" name="Group 164"/>
                <p:cNvGrpSpPr/>
                <p:nvPr/>
              </p:nvGrpSpPr>
              <p:grpSpPr>
                <a:xfrm>
                  <a:off x="541080" y="532800"/>
                  <a:ext cx="1663200" cy="1662840"/>
                  <a:chOff x="541080" y="532800"/>
                  <a:chExt cx="1663200" cy="1662840"/>
                </a:xfrm>
              </p:grpSpPr>
              <p:cxnSp>
                <p:nvCxnSpPr>
                  <p:cNvPr id="850" name="Straight Connector 168"/>
                  <p:cNvCxnSpPr/>
                  <p:nvPr/>
                </p:nvCxnSpPr>
                <p:spPr>
                  <a:xfrm>
                    <a:off x="578160" y="570960"/>
                    <a:ext cx="1562040" cy="15620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cxnSp>
                <p:nvCxnSpPr>
                  <p:cNvPr id="851" name="Straight Connector 169"/>
                  <p:cNvCxnSpPr/>
                  <p:nvPr/>
                </p:nvCxnSpPr>
                <p:spPr>
                  <a:xfrm flipH="1">
                    <a:off x="959040" y="950760"/>
                    <a:ext cx="1245600" cy="12452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852" name="Rectangle 30"/>
                  <p:cNvSpPr/>
                  <p:nvPr/>
                </p:nvSpPr>
                <p:spPr>
                  <a:xfrm rot="16200000" flipV="1">
                    <a:off x="593640" y="585360"/>
                    <a:ext cx="987480" cy="987480"/>
                  </a:xfrm>
                  <a:custGeom>
                    <a:avLst/>
                    <a:gdLst>
                      <a:gd name="textAreaLeft" fmla="*/ 0 w 987480"/>
                      <a:gd name="textAreaRight" fmla="*/ 987840 w 987480"/>
                      <a:gd name="textAreaTop" fmla="*/ -360 h 987480"/>
                      <a:gd name="textAreaBottom" fmla="*/ 987480 h 9874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853" name="Rectangle 30"/>
                  <p:cNvSpPr/>
                  <p:nvPr/>
                </p:nvSpPr>
                <p:spPr>
                  <a:xfrm rot="16200000" flipV="1">
                    <a:off x="541080" y="532440"/>
                    <a:ext cx="605880" cy="605880"/>
                  </a:xfrm>
                  <a:custGeom>
                    <a:avLst/>
                    <a:gdLst>
                      <a:gd name="textAreaLeft" fmla="*/ 0 w 605880"/>
                      <a:gd name="textAreaRight" fmla="*/ 606240 w 605880"/>
                      <a:gd name="textAreaTop" fmla="*/ -360 h 605880"/>
                      <a:gd name="textAreaBottom" fmla="*/ 605880 h 6058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854" name="Group 165"/>
                <p:cNvGrpSpPr/>
                <p:nvPr/>
              </p:nvGrpSpPr>
              <p:grpSpPr>
                <a:xfrm>
                  <a:off x="-54720" y="-58320"/>
                  <a:ext cx="2535120" cy="2527920"/>
                  <a:chOff x="-54720" y="-58320"/>
                  <a:chExt cx="2535120" cy="2527920"/>
                </a:xfrm>
              </p:grpSpPr>
              <p:sp>
                <p:nvSpPr>
                  <p:cNvPr id="855" name="Freeform: Shape 166"/>
                  <p:cNvSpPr/>
                  <p:nvPr/>
                </p:nvSpPr>
                <p:spPr>
                  <a:xfrm rot="8100000" flipV="1">
                    <a:off x="1083960" y="-5400"/>
                    <a:ext cx="892440" cy="1794600"/>
                  </a:xfrm>
                  <a:custGeom>
                    <a:avLst/>
                    <a:gdLst>
                      <a:gd name="textAreaLeft" fmla="*/ 0 w 892440"/>
                      <a:gd name="textAreaRight" fmla="*/ 892800 w 892440"/>
                      <a:gd name="textAreaTop" fmla="*/ -360 h 1794600"/>
                      <a:gd name="textAreaBottom" fmla="*/ 1794600 h 1794600"/>
                    </a:gdLst>
                    <a:ahLst/>
                    <a:cxnLst/>
                    <a:rect l="textAreaLeft" t="textAreaTop" r="textAreaRight" b="textAreaBottom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56" name="Freeform: Shape 167"/>
                  <p:cNvSpPr/>
                  <p:nvPr/>
                </p:nvSpPr>
                <p:spPr>
                  <a:xfrm rot="8100000" flipV="1">
                    <a:off x="448560" y="621360"/>
                    <a:ext cx="893160" cy="1794600"/>
                  </a:xfrm>
                  <a:custGeom>
                    <a:avLst/>
                    <a:gdLst>
                      <a:gd name="textAreaLeft" fmla="*/ 0 w 893160"/>
                      <a:gd name="textAreaRight" fmla="*/ 893520 w 893160"/>
                      <a:gd name="textAreaTop" fmla="*/ -360 h 1794600"/>
                      <a:gd name="textAreaBottom" fmla="*/ 1794600 h 1794600"/>
                    </a:gdLst>
                    <a:ahLst/>
                    <a:cxnLst/>
                    <a:rect l="textAreaLeft" t="textAreaTop" r="textAreaRight" b="textAreaBottom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857" name="Group 147"/>
              <p:cNvGrpSpPr/>
              <p:nvPr/>
            </p:nvGrpSpPr>
            <p:grpSpPr>
              <a:xfrm>
                <a:off x="543600" y="2532240"/>
                <a:ext cx="1862280" cy="633240"/>
                <a:chOff x="543600" y="2532240"/>
                <a:chExt cx="1862280" cy="633240"/>
              </a:xfrm>
            </p:grpSpPr>
            <p:grpSp>
              <p:nvGrpSpPr>
                <p:cNvPr id="858" name="Group 160"/>
                <p:cNvGrpSpPr/>
                <p:nvPr/>
              </p:nvGrpSpPr>
              <p:grpSpPr>
                <a:xfrm>
                  <a:off x="543960" y="2532240"/>
                  <a:ext cx="1418760" cy="633240"/>
                  <a:chOff x="543960" y="2532240"/>
                  <a:chExt cx="1418760" cy="633240"/>
                </a:xfrm>
              </p:grpSpPr>
              <p:sp>
                <p:nvSpPr>
                  <p:cNvPr id="859" name="Freeform 68"/>
                  <p:cNvSpPr/>
                  <p:nvPr/>
                </p:nvSpPr>
                <p:spPr>
                  <a:xfrm rot="5400000" flipV="1">
                    <a:off x="1094040" y="1981800"/>
                    <a:ext cx="318600" cy="1418760"/>
                  </a:xfrm>
                  <a:custGeom>
                    <a:avLst/>
                    <a:gdLst>
                      <a:gd name="textAreaLeft" fmla="*/ 0 w 318600"/>
                      <a:gd name="textAreaRight" fmla="*/ 318960 w 318600"/>
                      <a:gd name="textAreaTop" fmla="*/ -360 h 1418760"/>
                      <a:gd name="textAreaBottom" fmla="*/ 1418760 h 1418760"/>
                    </a:gdLst>
                    <a:ahLst/>
                    <a:cxnLst/>
                    <a:rect l="textAreaLeft" t="textAreaTop" r="textAreaRight" b="textAreaBottom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0" name="Freeform 69"/>
                  <p:cNvSpPr/>
                  <p:nvPr/>
                </p:nvSpPr>
                <p:spPr>
                  <a:xfrm rot="5400000" flipV="1">
                    <a:off x="1096200" y="2298960"/>
                    <a:ext cx="313920" cy="1418760"/>
                  </a:xfrm>
                  <a:custGeom>
                    <a:avLst/>
                    <a:gdLst>
                      <a:gd name="textAreaLeft" fmla="*/ 0 w 313920"/>
                      <a:gd name="textAreaRight" fmla="*/ 314280 w 313920"/>
                      <a:gd name="textAreaTop" fmla="*/ -360 h 1418760"/>
                      <a:gd name="textAreaBottom" fmla="*/ 1418760 h 1418760"/>
                    </a:gdLst>
                    <a:ahLst/>
                    <a:cxnLst/>
                    <a:rect l="textAreaLeft" t="textAreaTop" r="textAreaRight" b="textAreaBottom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861" name="Line 70"/>
                <p:cNvSpPr/>
                <p:nvPr/>
              </p:nvSpPr>
              <p:spPr>
                <a:xfrm flipH="1">
                  <a:off x="543600" y="2850840"/>
                  <a:ext cx="1862280" cy="3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62" name="Group 148"/>
              <p:cNvGrpSpPr/>
              <p:nvPr/>
            </p:nvGrpSpPr>
            <p:grpSpPr>
              <a:xfrm>
                <a:off x="433440" y="5540400"/>
                <a:ext cx="770040" cy="771480"/>
                <a:chOff x="433440" y="5540400"/>
                <a:chExt cx="770040" cy="771480"/>
              </a:xfrm>
            </p:grpSpPr>
            <p:sp>
              <p:nvSpPr>
                <p:cNvPr id="863" name="Freeform 68"/>
                <p:cNvSpPr/>
                <p:nvPr/>
              </p:nvSpPr>
              <p:spPr>
                <a:xfrm rot="8100000" flipV="1">
                  <a:off x="772200" y="549252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4" name="Freeform 69"/>
                <p:cNvSpPr/>
                <p:nvPr/>
              </p:nvSpPr>
              <p:spPr>
                <a:xfrm rot="8100000" flipV="1">
                  <a:off x="661320" y="56041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65" name="Line 70"/>
                <p:cNvSpPr/>
                <p:nvPr/>
              </p:nvSpPr>
              <p:spPr>
                <a:xfrm flipH="1" flipV="1">
                  <a:off x="543960" y="5652720"/>
                  <a:ext cx="659520" cy="6591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866" name="Group 149"/>
              <p:cNvGrpSpPr/>
              <p:nvPr/>
            </p:nvGrpSpPr>
            <p:grpSpPr>
              <a:xfrm>
                <a:off x="3412440" y="4290840"/>
                <a:ext cx="1961280" cy="1949760"/>
                <a:chOff x="3412440" y="4290840"/>
                <a:chExt cx="1961280" cy="1949760"/>
              </a:xfrm>
            </p:grpSpPr>
            <p:grpSp>
              <p:nvGrpSpPr>
                <p:cNvPr id="867" name="Group 150"/>
                <p:cNvGrpSpPr/>
                <p:nvPr/>
              </p:nvGrpSpPr>
              <p:grpSpPr>
                <a:xfrm>
                  <a:off x="3412440" y="4290840"/>
                  <a:ext cx="1961280" cy="1949760"/>
                  <a:chOff x="3412440" y="4290840"/>
                  <a:chExt cx="1961280" cy="1949760"/>
                </a:xfrm>
              </p:grpSpPr>
              <p:sp>
                <p:nvSpPr>
                  <p:cNvPr id="868" name="Freeform: Shape 155"/>
                  <p:cNvSpPr/>
                  <p:nvPr/>
                </p:nvSpPr>
                <p:spPr>
                  <a:xfrm rot="8100000" flipV="1">
                    <a:off x="4345200" y="4173480"/>
                    <a:ext cx="437400" cy="1853280"/>
                  </a:xfrm>
                  <a:custGeom>
                    <a:avLst/>
                    <a:gdLst>
                      <a:gd name="textAreaLeft" fmla="*/ 0 w 437400"/>
                      <a:gd name="textAreaRight" fmla="*/ 437760 w 437400"/>
                      <a:gd name="textAreaTop" fmla="*/ 360 h 1853280"/>
                      <a:gd name="textAreaBottom" fmla="*/ 1854000 h 1853280"/>
                    </a:gdLst>
                    <a:ahLst/>
                    <a:cxnLst/>
                    <a:rect l="textAreaLeft" t="textAreaTop" r="textAreaRight" b="textAreaBottom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69" name="Freeform: Shape 156"/>
                  <p:cNvSpPr/>
                  <p:nvPr/>
                </p:nvSpPr>
                <p:spPr>
                  <a:xfrm rot="8100000" flipV="1">
                    <a:off x="4005720" y="4477680"/>
                    <a:ext cx="465480" cy="1872000"/>
                  </a:xfrm>
                  <a:custGeom>
                    <a:avLst/>
                    <a:gdLst>
                      <a:gd name="textAreaLeft" fmla="*/ 0 w 465480"/>
                      <a:gd name="textAreaRight" fmla="*/ 465840 w 465480"/>
                      <a:gd name="textAreaTop" fmla="*/ 360 h 1872000"/>
                      <a:gd name="textAreaBottom" fmla="*/ 1872720 h 1872000"/>
                    </a:gdLst>
                    <a:ahLst/>
                    <a:cxnLst/>
                    <a:rect l="textAreaLeft" t="textAreaTop" r="textAreaRight" b="textAreaBottom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870" name="Group 151"/>
                <p:cNvGrpSpPr/>
                <p:nvPr/>
              </p:nvGrpSpPr>
              <p:grpSpPr>
                <a:xfrm>
                  <a:off x="3725280" y="4590000"/>
                  <a:ext cx="1527480" cy="1527480"/>
                  <a:chOff x="3725280" y="4590000"/>
                  <a:chExt cx="1527480" cy="1527480"/>
                </a:xfrm>
              </p:grpSpPr>
              <p:cxnSp>
                <p:nvCxnSpPr>
                  <p:cNvPr id="871" name="Straight Connector 152"/>
                  <p:cNvCxnSpPr/>
                  <p:nvPr/>
                </p:nvCxnSpPr>
                <p:spPr>
                  <a:xfrm>
                    <a:off x="3725280" y="4590000"/>
                    <a:ext cx="1527840" cy="15278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872" name="Rectangle 5"/>
                  <p:cNvSpPr/>
                  <p:nvPr/>
                </p:nvSpPr>
                <p:spPr>
                  <a:xfrm rot="5400000" flipV="1">
                    <a:off x="4160880" y="5025960"/>
                    <a:ext cx="596880" cy="596880"/>
                  </a:xfrm>
                  <a:custGeom>
                    <a:avLst/>
                    <a:gdLst>
                      <a:gd name="textAreaLeft" fmla="*/ 0 w 596880"/>
                      <a:gd name="textAreaRight" fmla="*/ 597240 w 596880"/>
                      <a:gd name="textAreaTop" fmla="*/ 360 h 596880"/>
                      <a:gd name="textAreaBottom" fmla="*/ 597600 h 596880"/>
                    </a:gdLst>
                    <a:ahLst/>
                    <a:cxnLst/>
                    <a:rect l="textAreaLeft" t="textAreaTop" r="textAreaRight" b="textAreaBottom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873" name="Rectangle 5"/>
                  <p:cNvSpPr/>
                  <p:nvPr/>
                </p:nvSpPr>
                <p:spPr>
                  <a:xfrm rot="5400000" flipV="1">
                    <a:off x="3892680" y="4757400"/>
                    <a:ext cx="421920" cy="421920"/>
                  </a:xfrm>
                  <a:custGeom>
                    <a:avLst/>
                    <a:gdLst>
                      <a:gd name="textAreaLeft" fmla="*/ 0 w 421920"/>
                      <a:gd name="textAreaRight" fmla="*/ 422280 w 421920"/>
                      <a:gd name="textAreaTop" fmla="*/ 360 h 421920"/>
                      <a:gd name="textAreaBottom" fmla="*/ 422640 h 421920"/>
                    </a:gdLst>
                    <a:ahLst/>
                    <a:cxnLst/>
                    <a:rect l="textAreaLeft" t="textAreaTop" r="textAreaRight" b="textAreaBottom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  <p:grpSp>
          <p:nvGrpSpPr>
            <p:cNvPr id="874" name="Group 95"/>
            <p:cNvGrpSpPr/>
            <p:nvPr/>
          </p:nvGrpSpPr>
          <p:grpSpPr>
            <a:xfrm>
              <a:off x="2365920" y="123120"/>
              <a:ext cx="5428800" cy="6788160"/>
              <a:chOff x="2365920" y="123120"/>
              <a:chExt cx="5428800" cy="6788160"/>
            </a:xfrm>
          </p:grpSpPr>
          <p:grpSp>
            <p:nvGrpSpPr>
              <p:cNvPr id="875" name="Group 96"/>
              <p:cNvGrpSpPr/>
              <p:nvPr/>
            </p:nvGrpSpPr>
            <p:grpSpPr>
              <a:xfrm>
                <a:off x="3821760" y="123120"/>
                <a:ext cx="3552120" cy="3552480"/>
                <a:chOff x="3821760" y="123120"/>
                <a:chExt cx="3552120" cy="3552480"/>
              </a:xfrm>
            </p:grpSpPr>
            <p:sp>
              <p:nvSpPr>
                <p:cNvPr id="876" name="Freeform 64"/>
                <p:cNvSpPr/>
                <p:nvPr/>
              </p:nvSpPr>
              <p:spPr>
                <a:xfrm rot="18900000" flipV="1">
                  <a:off x="5867640" y="15188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77" name="Freeform 81"/>
                <p:cNvSpPr/>
                <p:nvPr/>
              </p:nvSpPr>
              <p:spPr>
                <a:xfrm rot="18900000" flipV="1">
                  <a:off x="5328720" y="9799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78" name="Freeform 61"/>
                <p:cNvSpPr/>
                <p:nvPr/>
              </p:nvSpPr>
              <p:spPr>
                <a:xfrm rot="18900000" flipV="1">
                  <a:off x="4998600" y="23875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79" name="Freeform 78"/>
                <p:cNvSpPr/>
                <p:nvPr/>
              </p:nvSpPr>
              <p:spPr>
                <a:xfrm rot="18900000" flipV="1">
                  <a:off x="4460040" y="18489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0" name="Freeform 84"/>
                <p:cNvSpPr/>
                <p:nvPr/>
              </p:nvSpPr>
              <p:spPr>
                <a:xfrm rot="18900000" flipV="1">
                  <a:off x="3921120" y="13100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1" name="Freeform 87"/>
                <p:cNvSpPr/>
                <p:nvPr/>
              </p:nvSpPr>
              <p:spPr>
                <a:xfrm rot="18900000" flipV="1">
                  <a:off x="4789800" y="4410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2" name="Freeform 60"/>
                <p:cNvSpPr/>
                <p:nvPr/>
              </p:nvSpPr>
              <p:spPr>
                <a:xfrm rot="18900000" flipV="1">
                  <a:off x="6600240" y="212544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3" name="Freeform 59"/>
                <p:cNvSpPr/>
                <p:nvPr/>
              </p:nvSpPr>
              <p:spPr>
                <a:xfrm rot="18900000" flipV="1">
                  <a:off x="6374880" y="235116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4" name="Freeform 62"/>
                <p:cNvSpPr/>
                <p:nvPr/>
              </p:nvSpPr>
              <p:spPr>
                <a:xfrm rot="18900000" flipV="1">
                  <a:off x="5045760" y="2449080"/>
                  <a:ext cx="1228320" cy="76176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360 h 761760"/>
                    <a:gd name="textAreaBottom" fmla="*/ 762480 h 76176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5" name="Freeform 65"/>
                <p:cNvSpPr/>
                <p:nvPr/>
              </p:nvSpPr>
              <p:spPr>
                <a:xfrm rot="18900000" flipV="1">
                  <a:off x="5924880" y="15760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6" name="Freeform 79"/>
                <p:cNvSpPr/>
                <p:nvPr/>
              </p:nvSpPr>
              <p:spPr>
                <a:xfrm rot="18900000" flipV="1">
                  <a:off x="4517280" y="19062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7" name="Freeform 82"/>
                <p:cNvSpPr/>
                <p:nvPr/>
              </p:nvSpPr>
              <p:spPr>
                <a:xfrm rot="18900000" flipV="1">
                  <a:off x="5385960" y="10371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8" name="Freeform 85"/>
                <p:cNvSpPr/>
                <p:nvPr/>
              </p:nvSpPr>
              <p:spPr>
                <a:xfrm rot="18900000" flipV="1">
                  <a:off x="3978360" y="13672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889" name="Freeform 88"/>
                <p:cNvSpPr/>
                <p:nvPr/>
              </p:nvSpPr>
              <p:spPr>
                <a:xfrm rot="18900000" flipV="1">
                  <a:off x="4847040" y="4986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-360 h 790200"/>
                    <a:gd name="textAreaBottom" fmla="*/ 79020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890" name="Group 137"/>
                <p:cNvGrpSpPr/>
                <p:nvPr/>
              </p:nvGrpSpPr>
              <p:grpSpPr>
                <a:xfrm>
                  <a:off x="4380480" y="682560"/>
                  <a:ext cx="2815200" cy="2815200"/>
                  <a:chOff x="4380480" y="682560"/>
                  <a:chExt cx="2815200" cy="2815200"/>
                </a:xfrm>
              </p:grpSpPr>
              <p:sp>
                <p:nvSpPr>
                  <p:cNvPr id="891" name="Line 63"/>
                  <p:cNvSpPr/>
                  <p:nvPr/>
                </p:nvSpPr>
                <p:spPr>
                  <a:xfrm flipV="1">
                    <a:off x="5457960" y="212724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2" name="Line 66"/>
                  <p:cNvSpPr/>
                  <p:nvPr/>
                </p:nvSpPr>
                <p:spPr>
                  <a:xfrm flipV="1">
                    <a:off x="5825160" y="176004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3" name="Line 67"/>
                  <p:cNvSpPr/>
                  <p:nvPr/>
                </p:nvSpPr>
                <p:spPr>
                  <a:xfrm>
                    <a:off x="4434120" y="736200"/>
                    <a:ext cx="2714400" cy="27144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4" name="Line 80"/>
                  <p:cNvSpPr/>
                  <p:nvPr/>
                </p:nvSpPr>
                <p:spPr>
                  <a:xfrm flipV="1">
                    <a:off x="4919040" y="158832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5" name="Line 83"/>
                  <p:cNvSpPr/>
                  <p:nvPr/>
                </p:nvSpPr>
                <p:spPr>
                  <a:xfrm flipV="1">
                    <a:off x="5286240" y="1221480"/>
                    <a:ext cx="1370520" cy="36684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6" name="Line 86"/>
                  <p:cNvSpPr/>
                  <p:nvPr/>
                </p:nvSpPr>
                <p:spPr>
                  <a:xfrm flipV="1">
                    <a:off x="4380480" y="1049400"/>
                    <a:ext cx="366840" cy="137088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897" name="Line 89"/>
                  <p:cNvSpPr/>
                  <p:nvPr/>
                </p:nvSpPr>
                <p:spPr>
                  <a:xfrm flipV="1">
                    <a:off x="4747320" y="682560"/>
                    <a:ext cx="1370520" cy="36684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898" name="Group 97"/>
              <p:cNvGrpSpPr/>
              <p:nvPr/>
            </p:nvGrpSpPr>
            <p:grpSpPr>
              <a:xfrm>
                <a:off x="5259600" y="4382640"/>
                <a:ext cx="2535120" cy="2528640"/>
                <a:chOff x="5259600" y="4382640"/>
                <a:chExt cx="2535120" cy="2528640"/>
              </a:xfrm>
            </p:grpSpPr>
            <p:grpSp>
              <p:nvGrpSpPr>
                <p:cNvPr id="899" name="Group 115"/>
                <p:cNvGrpSpPr/>
                <p:nvPr/>
              </p:nvGrpSpPr>
              <p:grpSpPr>
                <a:xfrm>
                  <a:off x="5535360" y="4656960"/>
                  <a:ext cx="1663200" cy="1662480"/>
                  <a:chOff x="5535360" y="4656960"/>
                  <a:chExt cx="1663200" cy="1662480"/>
                </a:xfrm>
              </p:grpSpPr>
              <p:cxnSp>
                <p:nvCxnSpPr>
                  <p:cNvPr id="900" name="Straight Connector 119"/>
                  <p:cNvCxnSpPr/>
                  <p:nvPr/>
                </p:nvCxnSpPr>
                <p:spPr>
                  <a:xfrm flipH="1" flipV="1">
                    <a:off x="5599440" y="4719960"/>
                    <a:ext cx="1562040" cy="15620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cxnSp>
                <p:nvCxnSpPr>
                  <p:cNvPr id="901" name="Straight Connector 120"/>
                  <p:cNvCxnSpPr/>
                  <p:nvPr/>
                </p:nvCxnSpPr>
                <p:spPr>
                  <a:xfrm flipV="1">
                    <a:off x="5535360" y="4656960"/>
                    <a:ext cx="1245600" cy="124560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902" name="Rectangle 30"/>
                  <p:cNvSpPr/>
                  <p:nvPr/>
                </p:nvSpPr>
                <p:spPr>
                  <a:xfrm rot="5400000" flipV="1">
                    <a:off x="6158520" y="5278680"/>
                    <a:ext cx="987480" cy="987480"/>
                  </a:xfrm>
                  <a:custGeom>
                    <a:avLst/>
                    <a:gdLst>
                      <a:gd name="textAreaLeft" fmla="*/ 0 w 987480"/>
                      <a:gd name="textAreaRight" fmla="*/ 987840 w 987480"/>
                      <a:gd name="textAreaTop" fmla="*/ -360 h 987480"/>
                      <a:gd name="textAreaBottom" fmla="*/ 987480 h 9874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03" name="Rectangle 30"/>
                  <p:cNvSpPr/>
                  <p:nvPr/>
                </p:nvSpPr>
                <p:spPr>
                  <a:xfrm rot="5400000" flipV="1">
                    <a:off x="6592680" y="5713200"/>
                    <a:ext cx="605880" cy="605880"/>
                  </a:xfrm>
                  <a:custGeom>
                    <a:avLst/>
                    <a:gdLst>
                      <a:gd name="textAreaLeft" fmla="*/ 0 w 605880"/>
                      <a:gd name="textAreaRight" fmla="*/ 606240 w 605880"/>
                      <a:gd name="textAreaTop" fmla="*/ -360 h 605880"/>
                      <a:gd name="textAreaBottom" fmla="*/ 605880 h 6058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904" name="Group 116"/>
                <p:cNvGrpSpPr/>
                <p:nvPr/>
              </p:nvGrpSpPr>
              <p:grpSpPr>
                <a:xfrm>
                  <a:off x="5259600" y="4382640"/>
                  <a:ext cx="2535120" cy="2528640"/>
                  <a:chOff x="5259600" y="4382640"/>
                  <a:chExt cx="2535120" cy="2528640"/>
                </a:xfrm>
              </p:grpSpPr>
              <p:sp>
                <p:nvSpPr>
                  <p:cNvPr id="905" name="Freeform: Shape 117"/>
                  <p:cNvSpPr/>
                  <p:nvPr/>
                </p:nvSpPr>
                <p:spPr>
                  <a:xfrm rot="18900000" flipV="1">
                    <a:off x="5763240" y="5063760"/>
                    <a:ext cx="892440" cy="1794600"/>
                  </a:xfrm>
                  <a:custGeom>
                    <a:avLst/>
                    <a:gdLst>
                      <a:gd name="textAreaLeft" fmla="*/ 0 w 892440"/>
                      <a:gd name="textAreaRight" fmla="*/ 892800 w 892440"/>
                      <a:gd name="textAreaTop" fmla="*/ -360 h 1794600"/>
                      <a:gd name="textAreaBottom" fmla="*/ 1794600 h 1794600"/>
                    </a:gdLst>
                    <a:ahLst/>
                    <a:cxnLst/>
                    <a:rect l="textAreaLeft" t="textAreaTop" r="textAreaRight" b="textAreaBottom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06" name="Freeform: Shape 118"/>
                  <p:cNvSpPr/>
                  <p:nvPr/>
                </p:nvSpPr>
                <p:spPr>
                  <a:xfrm rot="18900000" flipV="1">
                    <a:off x="6397920" y="4435200"/>
                    <a:ext cx="893160" cy="1794600"/>
                  </a:xfrm>
                  <a:custGeom>
                    <a:avLst/>
                    <a:gdLst>
                      <a:gd name="textAreaLeft" fmla="*/ 0 w 893160"/>
                      <a:gd name="textAreaRight" fmla="*/ 893520 w 893160"/>
                      <a:gd name="textAreaTop" fmla="*/ -360 h 1794600"/>
                      <a:gd name="textAreaBottom" fmla="*/ 1794600 h 1794600"/>
                    </a:gdLst>
                    <a:ahLst/>
                    <a:cxnLst/>
                    <a:rect l="textAreaLeft" t="textAreaTop" r="textAreaRight" b="textAreaBottom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907" name="Group 98"/>
              <p:cNvGrpSpPr/>
              <p:nvPr/>
            </p:nvGrpSpPr>
            <p:grpSpPr>
              <a:xfrm>
                <a:off x="5333400" y="3687480"/>
                <a:ext cx="1862280" cy="632880"/>
                <a:chOff x="5333400" y="3687480"/>
                <a:chExt cx="1862280" cy="632880"/>
              </a:xfrm>
            </p:grpSpPr>
            <p:grpSp>
              <p:nvGrpSpPr>
                <p:cNvPr id="908" name="Group 111"/>
                <p:cNvGrpSpPr/>
                <p:nvPr/>
              </p:nvGrpSpPr>
              <p:grpSpPr>
                <a:xfrm>
                  <a:off x="5776920" y="3687480"/>
                  <a:ext cx="1418760" cy="632880"/>
                  <a:chOff x="5776920" y="3687480"/>
                  <a:chExt cx="1418760" cy="632880"/>
                </a:xfrm>
              </p:grpSpPr>
              <p:sp>
                <p:nvSpPr>
                  <p:cNvPr id="909" name="Freeform 68"/>
                  <p:cNvSpPr/>
                  <p:nvPr/>
                </p:nvSpPr>
                <p:spPr>
                  <a:xfrm rot="16200000" flipV="1">
                    <a:off x="6327000" y="3451320"/>
                    <a:ext cx="318600" cy="1418760"/>
                  </a:xfrm>
                  <a:custGeom>
                    <a:avLst/>
                    <a:gdLst>
                      <a:gd name="textAreaLeft" fmla="*/ 0 w 318600"/>
                      <a:gd name="textAreaRight" fmla="*/ 318960 w 318600"/>
                      <a:gd name="textAreaTop" fmla="*/ -360 h 1418760"/>
                      <a:gd name="textAreaBottom" fmla="*/ 1418760 h 1418760"/>
                    </a:gdLst>
                    <a:ahLst/>
                    <a:cxnLst/>
                    <a:rect l="textAreaLeft" t="textAreaTop" r="textAreaRight" b="textAreaBottom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10" name="Freeform 69"/>
                  <p:cNvSpPr/>
                  <p:nvPr/>
                </p:nvSpPr>
                <p:spPr>
                  <a:xfrm rot="16200000" flipV="1">
                    <a:off x="6329160" y="3134880"/>
                    <a:ext cx="313920" cy="1418760"/>
                  </a:xfrm>
                  <a:custGeom>
                    <a:avLst/>
                    <a:gdLst>
                      <a:gd name="textAreaLeft" fmla="*/ 0 w 313920"/>
                      <a:gd name="textAreaRight" fmla="*/ 314280 w 313920"/>
                      <a:gd name="textAreaTop" fmla="*/ -360 h 1418760"/>
                      <a:gd name="textAreaBottom" fmla="*/ 1418760 h 1418760"/>
                    </a:gdLst>
                    <a:ahLst/>
                    <a:cxnLst/>
                    <a:rect l="textAreaLeft" t="textAreaTop" r="textAreaRight" b="textAreaBottom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911" name="Line 70"/>
                <p:cNvSpPr/>
                <p:nvPr/>
              </p:nvSpPr>
              <p:spPr>
                <a:xfrm>
                  <a:off x="5333400" y="4001760"/>
                  <a:ext cx="1862280" cy="3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12" name="Group 99"/>
              <p:cNvGrpSpPr/>
              <p:nvPr/>
            </p:nvGrpSpPr>
            <p:grpSpPr>
              <a:xfrm>
                <a:off x="6536160" y="540720"/>
                <a:ext cx="770040" cy="771840"/>
                <a:chOff x="6536160" y="540720"/>
                <a:chExt cx="770040" cy="771840"/>
              </a:xfrm>
            </p:grpSpPr>
            <p:sp>
              <p:nvSpPr>
                <p:cNvPr id="913" name="Freeform 68"/>
                <p:cNvSpPr/>
                <p:nvPr/>
              </p:nvSpPr>
              <p:spPr>
                <a:xfrm rot="18900000" flipV="1">
                  <a:off x="6807960" y="64980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4" name="Freeform 69"/>
                <p:cNvSpPr/>
                <p:nvPr/>
              </p:nvSpPr>
              <p:spPr>
                <a:xfrm rot="18900000" flipV="1">
                  <a:off x="6921000" y="5371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15" name="Line 70"/>
                <p:cNvSpPr/>
                <p:nvPr/>
              </p:nvSpPr>
              <p:spPr>
                <a:xfrm>
                  <a:off x="6536160" y="540720"/>
                  <a:ext cx="659160" cy="6591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916" name="Group 100"/>
              <p:cNvGrpSpPr/>
              <p:nvPr/>
            </p:nvGrpSpPr>
            <p:grpSpPr>
              <a:xfrm>
                <a:off x="2365920" y="611640"/>
                <a:ext cx="1961640" cy="1949760"/>
                <a:chOff x="2365920" y="611640"/>
                <a:chExt cx="1961640" cy="1949760"/>
              </a:xfrm>
            </p:grpSpPr>
            <p:grpSp>
              <p:nvGrpSpPr>
                <p:cNvPr id="917" name="Group 101"/>
                <p:cNvGrpSpPr/>
                <p:nvPr/>
              </p:nvGrpSpPr>
              <p:grpSpPr>
                <a:xfrm>
                  <a:off x="2365920" y="611640"/>
                  <a:ext cx="1961640" cy="1949760"/>
                  <a:chOff x="2365920" y="611640"/>
                  <a:chExt cx="1961640" cy="1949760"/>
                </a:xfrm>
              </p:grpSpPr>
              <p:sp>
                <p:nvSpPr>
                  <p:cNvPr id="918" name="Freeform: Shape 106"/>
                  <p:cNvSpPr/>
                  <p:nvPr/>
                </p:nvSpPr>
                <p:spPr>
                  <a:xfrm rot="18900000" flipV="1">
                    <a:off x="2956680" y="824400"/>
                    <a:ext cx="437400" cy="1853280"/>
                  </a:xfrm>
                  <a:custGeom>
                    <a:avLst/>
                    <a:gdLst>
                      <a:gd name="textAreaLeft" fmla="*/ 0 w 437400"/>
                      <a:gd name="textAreaRight" fmla="*/ 437760 w 437400"/>
                      <a:gd name="textAreaTop" fmla="*/ 360 h 1853280"/>
                      <a:gd name="textAreaBottom" fmla="*/ 1854000 h 1853280"/>
                    </a:gdLst>
                    <a:ahLst/>
                    <a:cxnLst/>
                    <a:rect l="textAreaLeft" t="textAreaTop" r="textAreaRight" b="textAreaBottom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19" name="Freeform: Shape 107"/>
                  <p:cNvSpPr/>
                  <p:nvPr/>
                </p:nvSpPr>
                <p:spPr>
                  <a:xfrm rot="18900000" flipV="1">
                    <a:off x="3268440" y="501480"/>
                    <a:ext cx="465480" cy="1872000"/>
                  </a:xfrm>
                  <a:custGeom>
                    <a:avLst/>
                    <a:gdLst>
                      <a:gd name="textAreaLeft" fmla="*/ 0 w 465480"/>
                      <a:gd name="textAreaRight" fmla="*/ 465840 w 465480"/>
                      <a:gd name="textAreaTop" fmla="*/ 360 h 1872000"/>
                      <a:gd name="textAreaBottom" fmla="*/ 1872720 h 1872000"/>
                    </a:gdLst>
                    <a:ahLst/>
                    <a:cxnLst/>
                    <a:rect l="textAreaLeft" t="textAreaTop" r="textAreaRight" b="textAreaBottom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grpSp>
              <p:nvGrpSpPr>
                <p:cNvPr id="920" name="Group 102"/>
                <p:cNvGrpSpPr/>
                <p:nvPr/>
              </p:nvGrpSpPr>
              <p:grpSpPr>
                <a:xfrm>
                  <a:off x="2486520" y="735120"/>
                  <a:ext cx="1527480" cy="1527480"/>
                  <a:chOff x="2486520" y="735120"/>
                  <a:chExt cx="1527480" cy="1527480"/>
                </a:xfrm>
              </p:grpSpPr>
              <p:cxnSp>
                <p:nvCxnSpPr>
                  <p:cNvPr id="921" name="Straight Connector 103"/>
                  <p:cNvCxnSpPr/>
                  <p:nvPr/>
                </p:nvCxnSpPr>
                <p:spPr>
                  <a:xfrm flipH="1" flipV="1">
                    <a:off x="2486520" y="735120"/>
                    <a:ext cx="1527840" cy="15278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922" name="Rectangle 5"/>
                  <p:cNvSpPr/>
                  <p:nvPr/>
                </p:nvSpPr>
                <p:spPr>
                  <a:xfrm rot="16200000" flipV="1">
                    <a:off x="2981880" y="1230480"/>
                    <a:ext cx="596880" cy="596880"/>
                  </a:xfrm>
                  <a:custGeom>
                    <a:avLst/>
                    <a:gdLst>
                      <a:gd name="textAreaLeft" fmla="*/ 0 w 596880"/>
                      <a:gd name="textAreaRight" fmla="*/ 597240 w 596880"/>
                      <a:gd name="textAreaTop" fmla="*/ 360 h 596880"/>
                      <a:gd name="textAreaBottom" fmla="*/ 597600 h 596880"/>
                    </a:gdLst>
                    <a:ahLst/>
                    <a:cxnLst/>
                    <a:rect l="textAreaLeft" t="textAreaTop" r="textAreaRight" b="textAreaBottom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923" name="Rectangle 5"/>
                  <p:cNvSpPr/>
                  <p:nvPr/>
                </p:nvSpPr>
                <p:spPr>
                  <a:xfrm rot="16200000" flipV="1">
                    <a:off x="3425400" y="1673640"/>
                    <a:ext cx="421920" cy="421920"/>
                  </a:xfrm>
                  <a:custGeom>
                    <a:avLst/>
                    <a:gdLst>
                      <a:gd name="textAreaLeft" fmla="*/ 0 w 421920"/>
                      <a:gd name="textAreaRight" fmla="*/ 422280 w 421920"/>
                      <a:gd name="textAreaTop" fmla="*/ 360 h 421920"/>
                      <a:gd name="textAreaBottom" fmla="*/ 422640 h 421920"/>
                    </a:gdLst>
                    <a:ahLst/>
                    <a:cxnLst/>
                    <a:rect l="textAreaLeft" t="textAreaTop" r="textAreaRight" b="textAreaBottom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</p:grpSp>
        </p:grpSp>
      </p:grpSp>
      <p:sp>
        <p:nvSpPr>
          <p:cNvPr id="924" name="PlaceHolder 2"/>
          <p:cNvSpPr>
            <a:spLocks noGrp="1"/>
          </p:cNvSpPr>
          <p:nvPr>
            <p:ph type="body"/>
          </p:nvPr>
        </p:nvSpPr>
        <p:spPr>
          <a:xfrm>
            <a:off x="7630200" y="3219480"/>
            <a:ext cx="4128480" cy="309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62" name="PlaceHolder 2"/>
          <p:cNvSpPr>
            <a:spLocks noGrp="1"/>
          </p:cNvSpPr>
          <p:nvPr>
            <p:ph type="dt" idx="22"/>
          </p:nvPr>
        </p:nvSpPr>
        <p:spPr>
          <a:xfrm>
            <a:off x="450000" y="6357240"/>
            <a:ext cx="1759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963" name="PlaceHolder 3"/>
          <p:cNvSpPr>
            <a:spLocks noGrp="1"/>
          </p:cNvSpPr>
          <p:nvPr>
            <p:ph type="ftr" idx="23"/>
          </p:nvPr>
        </p:nvSpPr>
        <p:spPr>
          <a:xfrm>
            <a:off x="2754360" y="6357600"/>
            <a:ext cx="668304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4" name="PlaceHolder 4"/>
          <p:cNvSpPr>
            <a:spLocks noGrp="1"/>
          </p:cNvSpPr>
          <p:nvPr>
            <p:ph type="sldNum" idx="24"/>
          </p:nvPr>
        </p:nvSpPr>
        <p:spPr>
          <a:xfrm>
            <a:off x="9982800" y="6357600"/>
            <a:ext cx="175968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C97F73A-1BE9-49A4-8ADA-9578D9BB0E99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grpSp>
        <p:nvGrpSpPr>
          <p:cNvPr id="965" name="Group 5"/>
          <p:cNvGrpSpPr/>
          <p:nvPr/>
        </p:nvGrpSpPr>
        <p:grpSpPr>
          <a:xfrm>
            <a:off x="6070320" y="-59040"/>
            <a:ext cx="6176520" cy="6948360"/>
            <a:chOff x="6070320" y="-59040"/>
            <a:chExt cx="6176520" cy="6948360"/>
          </a:xfrm>
        </p:grpSpPr>
        <p:grpSp>
          <p:nvGrpSpPr>
            <p:cNvPr id="966" name="Group 6"/>
            <p:cNvGrpSpPr/>
            <p:nvPr/>
          </p:nvGrpSpPr>
          <p:grpSpPr>
            <a:xfrm>
              <a:off x="8842320" y="3004560"/>
              <a:ext cx="770400" cy="771840"/>
              <a:chOff x="8842320" y="3004560"/>
              <a:chExt cx="770400" cy="771840"/>
            </a:xfrm>
          </p:grpSpPr>
          <p:sp>
            <p:nvSpPr>
              <p:cNvPr id="967" name="Freeform 68"/>
              <p:cNvSpPr/>
              <p:nvPr/>
            </p:nvSpPr>
            <p:spPr>
              <a:xfrm rot="2700000">
                <a:off x="9114120" y="2956680"/>
                <a:ext cx="159480" cy="710280"/>
              </a:xfrm>
              <a:custGeom>
                <a:avLst/>
                <a:gdLst>
                  <a:gd name="textAreaLeft" fmla="*/ 0 w 159480"/>
                  <a:gd name="textAreaRight" fmla="*/ 159840 w 159480"/>
                  <a:gd name="textAreaTop" fmla="*/ 0 h 710280"/>
                  <a:gd name="textAreaBottom" fmla="*/ 710640 h 71028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8" name="Freeform 69"/>
              <p:cNvSpPr/>
              <p:nvPr/>
            </p:nvSpPr>
            <p:spPr>
              <a:xfrm rot="2700000">
                <a:off x="9227520" y="3068640"/>
                <a:ext cx="156960" cy="71028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710280"/>
                  <a:gd name="textAreaBottom" fmla="*/ 710640 h 710280"/>
                </a:gdLst>
                <a:ahLst/>
                <a:cxnLst/>
                <a:rect l="textAreaLeft" t="textAreaTop" r="textAreaRight" b="textAreaBottom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969" name="Line 70"/>
              <p:cNvSpPr/>
              <p:nvPr/>
            </p:nvSpPr>
            <p:spPr>
              <a:xfrm flipV="1">
                <a:off x="8842320" y="3117240"/>
                <a:ext cx="659160" cy="65916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970" name="Group 7"/>
            <p:cNvGrpSpPr/>
            <p:nvPr/>
          </p:nvGrpSpPr>
          <p:grpSpPr>
            <a:xfrm>
              <a:off x="8273880" y="-59040"/>
              <a:ext cx="3972960" cy="6787800"/>
              <a:chOff x="8273880" y="-59040"/>
              <a:chExt cx="3972960" cy="6787800"/>
            </a:xfrm>
          </p:grpSpPr>
          <p:sp>
            <p:nvSpPr>
              <p:cNvPr id="971" name="Oval 47"/>
              <p:cNvSpPr/>
              <p:nvPr/>
            </p:nvSpPr>
            <p:spPr>
              <a:xfrm rot="10800000">
                <a:off x="11319120" y="595620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972" name="Group 48"/>
              <p:cNvGrpSpPr/>
              <p:nvPr/>
            </p:nvGrpSpPr>
            <p:grpSpPr>
              <a:xfrm>
                <a:off x="8273880" y="3176640"/>
                <a:ext cx="3552480" cy="3552120"/>
                <a:chOff x="8273880" y="3176640"/>
                <a:chExt cx="3552480" cy="3552120"/>
              </a:xfrm>
            </p:grpSpPr>
            <p:sp>
              <p:nvSpPr>
                <p:cNvPr id="973" name="Freeform 64"/>
                <p:cNvSpPr/>
                <p:nvPr/>
              </p:nvSpPr>
              <p:spPr>
                <a:xfrm rot="2700000">
                  <a:off x="10319760" y="45421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4" name="Freeform 81"/>
                <p:cNvSpPr/>
                <p:nvPr/>
              </p:nvSpPr>
              <p:spPr>
                <a:xfrm rot="2700000">
                  <a:off x="9781200" y="50810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5" name="Freeform 61"/>
                <p:cNvSpPr/>
                <p:nvPr/>
              </p:nvSpPr>
              <p:spPr>
                <a:xfrm rot="2700000">
                  <a:off x="9451080" y="36730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6" name="Freeform 78"/>
                <p:cNvSpPr/>
                <p:nvPr/>
              </p:nvSpPr>
              <p:spPr>
                <a:xfrm rot="2700000">
                  <a:off x="8912160" y="42120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7" name="Freeform 84"/>
                <p:cNvSpPr/>
                <p:nvPr/>
              </p:nvSpPr>
              <p:spPr>
                <a:xfrm rot="2700000">
                  <a:off x="8373240" y="47509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8" name="Freeform 87"/>
                <p:cNvSpPr/>
                <p:nvPr/>
              </p:nvSpPr>
              <p:spPr>
                <a:xfrm rot="2700000">
                  <a:off x="9242280" y="56196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79" name="Freeform 60"/>
                <p:cNvSpPr/>
                <p:nvPr/>
              </p:nvSpPr>
              <p:spPr>
                <a:xfrm rot="2700000">
                  <a:off x="11052720" y="330660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0" name="Freeform 59"/>
                <p:cNvSpPr/>
                <p:nvPr/>
              </p:nvSpPr>
              <p:spPr>
                <a:xfrm rot="2700000">
                  <a:off x="10827000" y="308124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1" name="Freeform 62"/>
                <p:cNvSpPr/>
                <p:nvPr/>
              </p:nvSpPr>
              <p:spPr>
                <a:xfrm rot="2700000">
                  <a:off x="9498240" y="3640680"/>
                  <a:ext cx="1228320" cy="76176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61760"/>
                    <a:gd name="textAreaBottom" fmla="*/ 762120 h 76176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2" name="Freeform 65"/>
                <p:cNvSpPr/>
                <p:nvPr/>
              </p:nvSpPr>
              <p:spPr>
                <a:xfrm rot="2700000">
                  <a:off x="10377000" y="44848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3" name="Freeform 79"/>
                <p:cNvSpPr/>
                <p:nvPr/>
              </p:nvSpPr>
              <p:spPr>
                <a:xfrm rot="2700000">
                  <a:off x="8969400" y="41547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4" name="Freeform 82"/>
                <p:cNvSpPr/>
                <p:nvPr/>
              </p:nvSpPr>
              <p:spPr>
                <a:xfrm rot="2700000">
                  <a:off x="9838440" y="50238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5" name="Freeform 85"/>
                <p:cNvSpPr/>
                <p:nvPr/>
              </p:nvSpPr>
              <p:spPr>
                <a:xfrm rot="2700000">
                  <a:off x="8430480" y="46936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986" name="Freeform 88"/>
                <p:cNvSpPr/>
                <p:nvPr/>
              </p:nvSpPr>
              <p:spPr>
                <a:xfrm rot="2700000">
                  <a:off x="9299520" y="55623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987" name="Group 77"/>
                <p:cNvGrpSpPr/>
                <p:nvPr/>
              </p:nvGrpSpPr>
              <p:grpSpPr>
                <a:xfrm>
                  <a:off x="8832600" y="3354840"/>
                  <a:ext cx="2815200" cy="2815200"/>
                  <a:chOff x="8832600" y="3354840"/>
                  <a:chExt cx="2815200" cy="2815200"/>
                </a:xfrm>
              </p:grpSpPr>
              <p:sp>
                <p:nvSpPr>
                  <p:cNvPr id="988" name="Line 63"/>
                  <p:cNvSpPr/>
                  <p:nvPr/>
                </p:nvSpPr>
                <p:spPr>
                  <a:xfrm>
                    <a:off x="9910080" y="335484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89" name="Line 66"/>
                  <p:cNvSpPr/>
                  <p:nvPr/>
                </p:nvSpPr>
                <p:spPr>
                  <a:xfrm>
                    <a:off x="10277280" y="472536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90" name="Line 67"/>
                  <p:cNvSpPr/>
                  <p:nvPr/>
                </p:nvSpPr>
                <p:spPr>
                  <a:xfrm flipV="1">
                    <a:off x="8886600" y="3402000"/>
                    <a:ext cx="2714040" cy="27144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91" name="Line 80"/>
                  <p:cNvSpPr/>
                  <p:nvPr/>
                </p:nvSpPr>
                <p:spPr>
                  <a:xfrm>
                    <a:off x="9371520" y="3893760"/>
                    <a:ext cx="36684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92" name="Line 83"/>
                  <p:cNvSpPr/>
                  <p:nvPr/>
                </p:nvSpPr>
                <p:spPr>
                  <a:xfrm>
                    <a:off x="9738360" y="526428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93" name="Line 86"/>
                  <p:cNvSpPr/>
                  <p:nvPr/>
                </p:nvSpPr>
                <p:spPr>
                  <a:xfrm>
                    <a:off x="8832600" y="4432320"/>
                    <a:ext cx="366840" cy="137088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994" name="Line 89"/>
                  <p:cNvSpPr/>
                  <p:nvPr/>
                </p:nvSpPr>
                <p:spPr>
                  <a:xfrm>
                    <a:off x="9199440" y="5803200"/>
                    <a:ext cx="1370880" cy="36684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995" name="Group 49"/>
              <p:cNvGrpSpPr/>
              <p:nvPr/>
            </p:nvGrpSpPr>
            <p:grpSpPr>
              <a:xfrm>
                <a:off x="9711720" y="-59040"/>
                <a:ext cx="2535120" cy="2528640"/>
                <a:chOff x="9711720" y="-59040"/>
                <a:chExt cx="2535120" cy="2528640"/>
              </a:xfrm>
            </p:grpSpPr>
            <p:grpSp>
              <p:nvGrpSpPr>
                <p:cNvPr id="996" name="Group 55"/>
                <p:cNvGrpSpPr/>
                <p:nvPr/>
              </p:nvGrpSpPr>
              <p:grpSpPr>
                <a:xfrm>
                  <a:off x="9987480" y="533880"/>
                  <a:ext cx="1663560" cy="1661760"/>
                  <a:chOff x="9987480" y="533880"/>
                  <a:chExt cx="1663560" cy="1661760"/>
                </a:xfrm>
              </p:grpSpPr>
              <p:cxnSp>
                <p:nvCxnSpPr>
                  <p:cNvPr id="997" name="Straight Connector 59"/>
                  <p:cNvCxnSpPr/>
                  <p:nvPr/>
                </p:nvCxnSpPr>
                <p:spPr>
                  <a:xfrm flipH="1">
                    <a:off x="10051920" y="570960"/>
                    <a:ext cx="1561680" cy="15620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cxnSp>
                <p:nvCxnSpPr>
                  <p:cNvPr id="998" name="Straight Connector 60"/>
                  <p:cNvCxnSpPr/>
                  <p:nvPr/>
                </p:nvCxnSpPr>
                <p:spPr>
                  <a:xfrm>
                    <a:off x="9987480" y="950760"/>
                    <a:ext cx="1245600" cy="12452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999" name="Rectangle 30"/>
                  <p:cNvSpPr/>
                  <p:nvPr/>
                </p:nvSpPr>
                <p:spPr>
                  <a:xfrm rot="16200000">
                    <a:off x="10610640" y="586440"/>
                    <a:ext cx="987480" cy="987480"/>
                  </a:xfrm>
                  <a:custGeom>
                    <a:avLst/>
                    <a:gdLst>
                      <a:gd name="textAreaLeft" fmla="*/ 0 w 987480"/>
                      <a:gd name="textAreaRight" fmla="*/ 987840 w 987480"/>
                      <a:gd name="textAreaTop" fmla="*/ 0 h 987480"/>
                      <a:gd name="textAreaBottom" fmla="*/ 987840 h 9874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00" name="Rectangle 30"/>
                  <p:cNvSpPr/>
                  <p:nvPr/>
                </p:nvSpPr>
                <p:spPr>
                  <a:xfrm rot="16200000">
                    <a:off x="11045160" y="533880"/>
                    <a:ext cx="605880" cy="605880"/>
                  </a:xfrm>
                  <a:custGeom>
                    <a:avLst/>
                    <a:gdLst>
                      <a:gd name="textAreaLeft" fmla="*/ 0 w 605880"/>
                      <a:gd name="textAreaRight" fmla="*/ 606240 w 605880"/>
                      <a:gd name="textAreaTop" fmla="*/ 0 h 605880"/>
                      <a:gd name="textAreaBottom" fmla="*/ 606240 h 6058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001" name="Group 56"/>
                <p:cNvGrpSpPr/>
                <p:nvPr/>
              </p:nvGrpSpPr>
              <p:grpSpPr>
                <a:xfrm>
                  <a:off x="9711720" y="-59040"/>
                  <a:ext cx="2535120" cy="2528640"/>
                  <a:chOff x="9711720" y="-59040"/>
                  <a:chExt cx="2535120" cy="2528640"/>
                </a:xfrm>
              </p:grpSpPr>
              <p:sp>
                <p:nvSpPr>
                  <p:cNvPr id="1002" name="Freeform: Shape 57"/>
                  <p:cNvSpPr/>
                  <p:nvPr/>
                </p:nvSpPr>
                <p:spPr>
                  <a:xfrm rot="2700000">
                    <a:off x="10215360" y="-6120"/>
                    <a:ext cx="892440" cy="1794600"/>
                  </a:xfrm>
                  <a:custGeom>
                    <a:avLst/>
                    <a:gdLst>
                      <a:gd name="textAreaLeft" fmla="*/ 0 w 892440"/>
                      <a:gd name="textAreaRight" fmla="*/ 892800 w 89244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03" name="Freeform: Shape 58"/>
                  <p:cNvSpPr/>
                  <p:nvPr/>
                </p:nvSpPr>
                <p:spPr>
                  <a:xfrm rot="2700000">
                    <a:off x="10850040" y="621720"/>
                    <a:ext cx="892800" cy="1794600"/>
                  </a:xfrm>
                  <a:custGeom>
                    <a:avLst/>
                    <a:gdLst>
                      <a:gd name="textAreaLeft" fmla="*/ 0 w 892800"/>
                      <a:gd name="textAreaRight" fmla="*/ 893160 w 89280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1004" name="Group 50"/>
              <p:cNvGrpSpPr/>
              <p:nvPr/>
            </p:nvGrpSpPr>
            <p:grpSpPr>
              <a:xfrm>
                <a:off x="9785880" y="2531880"/>
                <a:ext cx="1862280" cy="633240"/>
                <a:chOff x="9785880" y="2531880"/>
                <a:chExt cx="1862280" cy="633240"/>
              </a:xfrm>
            </p:grpSpPr>
            <p:grpSp>
              <p:nvGrpSpPr>
                <p:cNvPr id="1005" name="Group 51"/>
                <p:cNvGrpSpPr/>
                <p:nvPr/>
              </p:nvGrpSpPr>
              <p:grpSpPr>
                <a:xfrm>
                  <a:off x="10229400" y="2531880"/>
                  <a:ext cx="1418760" cy="633240"/>
                  <a:chOff x="10229400" y="2531880"/>
                  <a:chExt cx="1418760" cy="633240"/>
                </a:xfrm>
              </p:grpSpPr>
              <p:sp>
                <p:nvSpPr>
                  <p:cNvPr id="1006" name="Freeform 68"/>
                  <p:cNvSpPr/>
                  <p:nvPr/>
                </p:nvSpPr>
                <p:spPr>
                  <a:xfrm rot="5400000">
                    <a:off x="10779480" y="1981800"/>
                    <a:ext cx="318600" cy="1418760"/>
                  </a:xfrm>
                  <a:custGeom>
                    <a:avLst/>
                    <a:gdLst>
                      <a:gd name="textAreaLeft" fmla="*/ 0 w 318600"/>
                      <a:gd name="textAreaRight" fmla="*/ 318960 w 31860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07" name="Freeform 69"/>
                  <p:cNvSpPr/>
                  <p:nvPr/>
                </p:nvSpPr>
                <p:spPr>
                  <a:xfrm rot="5400000">
                    <a:off x="10781640" y="2298600"/>
                    <a:ext cx="313920" cy="1418760"/>
                  </a:xfrm>
                  <a:custGeom>
                    <a:avLst/>
                    <a:gdLst>
                      <a:gd name="textAreaLeft" fmla="*/ 0 w 313920"/>
                      <a:gd name="textAreaRight" fmla="*/ 314280 w 31392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008" name="Line 70"/>
                <p:cNvSpPr/>
                <p:nvPr/>
              </p:nvSpPr>
              <p:spPr>
                <a:xfrm>
                  <a:off x="9785880" y="2850840"/>
                  <a:ext cx="1861920" cy="3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1009" name="Group 8"/>
            <p:cNvGrpSpPr/>
            <p:nvPr/>
          </p:nvGrpSpPr>
          <p:grpSpPr>
            <a:xfrm>
              <a:off x="6070320" y="101520"/>
              <a:ext cx="3972600" cy="6787800"/>
              <a:chOff x="6070320" y="101520"/>
              <a:chExt cx="3972600" cy="6787800"/>
            </a:xfrm>
          </p:grpSpPr>
          <p:sp>
            <p:nvSpPr>
              <p:cNvPr id="1010" name="Oval 9"/>
              <p:cNvSpPr/>
              <p:nvPr/>
            </p:nvSpPr>
            <p:spPr>
              <a:xfrm>
                <a:off x="6657480" y="534240"/>
                <a:ext cx="340200" cy="340200"/>
              </a:xfrm>
              <a:prstGeom prst="ellipse">
                <a:avLst/>
              </a:pr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81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1011" name="Group 10"/>
              <p:cNvGrpSpPr/>
              <p:nvPr/>
            </p:nvGrpSpPr>
            <p:grpSpPr>
              <a:xfrm>
                <a:off x="6490800" y="101520"/>
                <a:ext cx="3552120" cy="3552480"/>
                <a:chOff x="6490800" y="101520"/>
                <a:chExt cx="3552120" cy="3552480"/>
              </a:xfrm>
            </p:grpSpPr>
            <p:sp>
              <p:nvSpPr>
                <p:cNvPr id="1012" name="Freeform 64"/>
                <p:cNvSpPr/>
                <p:nvPr/>
              </p:nvSpPr>
              <p:spPr>
                <a:xfrm rot="13500000">
                  <a:off x="6768360" y="14979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3" name="Freeform 81"/>
                <p:cNvSpPr/>
                <p:nvPr/>
              </p:nvSpPr>
              <p:spPr>
                <a:xfrm rot="13500000">
                  <a:off x="7307280" y="9590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4" name="Freeform 61"/>
                <p:cNvSpPr/>
                <p:nvPr/>
              </p:nvSpPr>
              <p:spPr>
                <a:xfrm rot="13500000">
                  <a:off x="7637400" y="236664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5" name="Freeform 78"/>
                <p:cNvSpPr/>
                <p:nvPr/>
              </p:nvSpPr>
              <p:spPr>
                <a:xfrm rot="13500000">
                  <a:off x="8176320" y="18277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6" name="Freeform 84"/>
                <p:cNvSpPr/>
                <p:nvPr/>
              </p:nvSpPr>
              <p:spPr>
                <a:xfrm rot="13500000">
                  <a:off x="8714880" y="12891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7" name="Freeform 87"/>
                <p:cNvSpPr/>
                <p:nvPr/>
              </p:nvSpPr>
              <p:spPr>
                <a:xfrm rot="13500000">
                  <a:off x="7846200" y="42012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8" name="Freeform 60"/>
                <p:cNvSpPr/>
                <p:nvPr/>
              </p:nvSpPr>
              <p:spPr>
                <a:xfrm rot="13500000">
                  <a:off x="6945480" y="210456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19" name="Freeform 59"/>
                <p:cNvSpPr/>
                <p:nvPr/>
              </p:nvSpPr>
              <p:spPr>
                <a:xfrm rot="13500000">
                  <a:off x="7171200" y="233028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0" name="Freeform 62"/>
                <p:cNvSpPr/>
                <p:nvPr/>
              </p:nvSpPr>
              <p:spPr>
                <a:xfrm rot="13500000">
                  <a:off x="7590240" y="2427840"/>
                  <a:ext cx="1228320" cy="76176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61760"/>
                    <a:gd name="textAreaBottom" fmla="*/ 762120 h 76176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1" name="Freeform 65"/>
                <p:cNvSpPr/>
                <p:nvPr/>
              </p:nvSpPr>
              <p:spPr>
                <a:xfrm rot="13500000">
                  <a:off x="6711120" y="15552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2" name="Freeform 79"/>
                <p:cNvSpPr/>
                <p:nvPr/>
              </p:nvSpPr>
              <p:spPr>
                <a:xfrm rot="13500000">
                  <a:off x="8119080" y="18849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3" name="Freeform 82"/>
                <p:cNvSpPr/>
                <p:nvPr/>
              </p:nvSpPr>
              <p:spPr>
                <a:xfrm rot="13500000">
                  <a:off x="7250040" y="101628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4" name="Freeform 85"/>
                <p:cNvSpPr/>
                <p:nvPr/>
              </p:nvSpPr>
              <p:spPr>
                <a:xfrm rot="13500000">
                  <a:off x="8657640" y="134640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025" name="Freeform 88"/>
                <p:cNvSpPr/>
                <p:nvPr/>
              </p:nvSpPr>
              <p:spPr>
                <a:xfrm rot="13500000">
                  <a:off x="7788960" y="477360"/>
                  <a:ext cx="1228320" cy="790200"/>
                </a:xfrm>
                <a:custGeom>
                  <a:avLst/>
                  <a:gdLst>
                    <a:gd name="textAreaLeft" fmla="*/ 0 w 1228320"/>
                    <a:gd name="textAreaRight" fmla="*/ 1228680 w 1228320"/>
                    <a:gd name="textAreaTop" fmla="*/ 0 h 790200"/>
                    <a:gd name="textAreaBottom" fmla="*/ 790560 h 790200"/>
                  </a:gdLst>
                  <a:ahLst/>
                  <a:cxnLst/>
                  <a:rect l="textAreaLeft" t="textAreaTop" r="textAreaRight" b="textAreaBottom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grpSp>
              <p:nvGrpSpPr>
                <p:cNvPr id="1026" name="Group 39"/>
                <p:cNvGrpSpPr/>
                <p:nvPr/>
              </p:nvGrpSpPr>
              <p:grpSpPr>
                <a:xfrm>
                  <a:off x="6668640" y="659880"/>
                  <a:ext cx="2815560" cy="2815560"/>
                  <a:chOff x="6668640" y="659880"/>
                  <a:chExt cx="2815560" cy="2815560"/>
                </a:xfrm>
              </p:grpSpPr>
              <p:sp>
                <p:nvSpPr>
                  <p:cNvPr id="1027" name="Line 63"/>
                  <p:cNvSpPr/>
                  <p:nvPr/>
                </p:nvSpPr>
                <p:spPr>
                  <a:xfrm flipH="1" flipV="1">
                    <a:off x="8039520" y="2104560"/>
                    <a:ext cx="366840" cy="137088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28" name="Line 66"/>
                  <p:cNvSpPr/>
                  <p:nvPr/>
                </p:nvSpPr>
                <p:spPr>
                  <a:xfrm flipH="1" flipV="1">
                    <a:off x="6668640" y="1737720"/>
                    <a:ext cx="1370880" cy="36684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29" name="Line 67"/>
                  <p:cNvSpPr/>
                  <p:nvPr/>
                </p:nvSpPr>
                <p:spPr>
                  <a:xfrm flipH="1">
                    <a:off x="6715800" y="713880"/>
                    <a:ext cx="2714400" cy="27144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30" name="Line 80"/>
                  <p:cNvSpPr/>
                  <p:nvPr/>
                </p:nvSpPr>
                <p:spPr>
                  <a:xfrm flipH="1" flipV="1">
                    <a:off x="8578080" y="156600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31" name="Line 83"/>
                  <p:cNvSpPr/>
                  <p:nvPr/>
                </p:nvSpPr>
                <p:spPr>
                  <a:xfrm flipH="1" flipV="1">
                    <a:off x="7207560" y="119880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32" name="Line 86"/>
                  <p:cNvSpPr/>
                  <p:nvPr/>
                </p:nvSpPr>
                <p:spPr>
                  <a:xfrm flipH="1" flipV="1">
                    <a:off x="9117000" y="1027080"/>
                    <a:ext cx="367200" cy="137052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33" name="Line 89"/>
                  <p:cNvSpPr/>
                  <p:nvPr/>
                </p:nvSpPr>
                <p:spPr>
                  <a:xfrm flipH="1" flipV="1">
                    <a:off x="7746480" y="659880"/>
                    <a:ext cx="1370520" cy="367200"/>
                  </a:xfrm>
                  <a:prstGeom prst="line">
                    <a:avLst/>
                  </a:prstGeom>
                  <a:ln w="12700" cap="rnd">
                    <a:solidFill>
                      <a:srgbClr val="FFFFFF"/>
                    </a:solidFill>
                    <a:miter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1034" name="Group 11"/>
              <p:cNvGrpSpPr/>
              <p:nvPr/>
            </p:nvGrpSpPr>
            <p:grpSpPr>
              <a:xfrm>
                <a:off x="6070320" y="4361040"/>
                <a:ext cx="2535120" cy="2528280"/>
                <a:chOff x="6070320" y="4361040"/>
                <a:chExt cx="2535120" cy="2528280"/>
              </a:xfrm>
            </p:grpSpPr>
            <p:grpSp>
              <p:nvGrpSpPr>
                <p:cNvPr id="1035" name="Group 17"/>
                <p:cNvGrpSpPr/>
                <p:nvPr/>
              </p:nvGrpSpPr>
              <p:grpSpPr>
                <a:xfrm>
                  <a:off x="6666120" y="4634280"/>
                  <a:ext cx="1662840" cy="1662480"/>
                  <a:chOff x="6666120" y="4634280"/>
                  <a:chExt cx="1662840" cy="1662480"/>
                </a:xfrm>
              </p:grpSpPr>
              <p:cxnSp>
                <p:nvCxnSpPr>
                  <p:cNvPr id="1036" name="Straight Connector 21"/>
                  <p:cNvCxnSpPr/>
                  <p:nvPr/>
                </p:nvCxnSpPr>
                <p:spPr>
                  <a:xfrm flipV="1">
                    <a:off x="6703200" y="4697640"/>
                    <a:ext cx="1562040" cy="156204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cxnSp>
                <p:nvCxnSpPr>
                  <p:cNvPr id="1037" name="Straight Connector 22"/>
                  <p:cNvCxnSpPr/>
                  <p:nvPr/>
                </p:nvCxnSpPr>
                <p:spPr>
                  <a:xfrm flipH="1" flipV="1">
                    <a:off x="7084080" y="4634280"/>
                    <a:ext cx="1245240" cy="1245600"/>
                  </a:xfrm>
                  <a:prstGeom prst="straightConnector1">
                    <a:avLst/>
                  </a:prstGeom>
                  <a:ln w="12700">
                    <a:solidFill>
                      <a:srgbClr val="FFFFFF"/>
                    </a:solidFill>
                    <a:round/>
                  </a:ln>
                </p:spPr>
              </p:cxnSp>
              <p:sp>
                <p:nvSpPr>
                  <p:cNvPr id="1038" name="Rectangle 30"/>
                  <p:cNvSpPr/>
                  <p:nvPr/>
                </p:nvSpPr>
                <p:spPr>
                  <a:xfrm rot="5400000">
                    <a:off x="6718680" y="5256720"/>
                    <a:ext cx="987480" cy="987480"/>
                  </a:xfrm>
                  <a:custGeom>
                    <a:avLst/>
                    <a:gdLst>
                      <a:gd name="textAreaLeft" fmla="*/ 0 w 987480"/>
                      <a:gd name="textAreaRight" fmla="*/ 987840 w 987480"/>
                      <a:gd name="textAreaTop" fmla="*/ 0 h 987480"/>
                      <a:gd name="textAreaBottom" fmla="*/ 987840 h 9874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  <p:sp>
                <p:nvSpPr>
                  <p:cNvPr id="1039" name="Rectangle 30"/>
                  <p:cNvSpPr/>
                  <p:nvPr/>
                </p:nvSpPr>
                <p:spPr>
                  <a:xfrm rot="5400000">
                    <a:off x="6666120" y="5690880"/>
                    <a:ext cx="605880" cy="605880"/>
                  </a:xfrm>
                  <a:custGeom>
                    <a:avLst/>
                    <a:gdLst>
                      <a:gd name="textAreaLeft" fmla="*/ 0 w 605880"/>
                      <a:gd name="textAreaRight" fmla="*/ 606240 w 605880"/>
                      <a:gd name="textAreaTop" fmla="*/ 0 h 605880"/>
                      <a:gd name="textAreaBottom" fmla="*/ 606240 h 605880"/>
                    </a:gdLst>
                    <a:ahLst/>
                    <a:cxnLst/>
                    <a:rect l="textAreaLeft" t="textAreaTop" r="textAreaRight" b="textAreaBottom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1040" name="Group 18"/>
                <p:cNvGrpSpPr/>
                <p:nvPr/>
              </p:nvGrpSpPr>
              <p:grpSpPr>
                <a:xfrm>
                  <a:off x="6070320" y="4361040"/>
                  <a:ext cx="2535120" cy="2528280"/>
                  <a:chOff x="6070320" y="4361040"/>
                  <a:chExt cx="2535120" cy="2528280"/>
                </a:xfrm>
              </p:grpSpPr>
              <p:sp>
                <p:nvSpPr>
                  <p:cNvPr id="1041" name="Freeform: Shape 19"/>
                  <p:cNvSpPr/>
                  <p:nvPr/>
                </p:nvSpPr>
                <p:spPr>
                  <a:xfrm rot="13500000">
                    <a:off x="7209000" y="5041800"/>
                    <a:ext cx="892440" cy="1794600"/>
                  </a:xfrm>
                  <a:custGeom>
                    <a:avLst/>
                    <a:gdLst>
                      <a:gd name="textAreaLeft" fmla="*/ 0 w 892440"/>
                      <a:gd name="textAreaRight" fmla="*/ 892800 w 89244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42" name="Freeform: Shape 20"/>
                  <p:cNvSpPr/>
                  <p:nvPr/>
                </p:nvSpPr>
                <p:spPr>
                  <a:xfrm rot="13500000">
                    <a:off x="6573960" y="4413960"/>
                    <a:ext cx="892800" cy="1794600"/>
                  </a:xfrm>
                  <a:custGeom>
                    <a:avLst/>
                    <a:gdLst>
                      <a:gd name="textAreaLeft" fmla="*/ 0 w 892800"/>
                      <a:gd name="textAreaRight" fmla="*/ 893160 w 892800"/>
                      <a:gd name="textAreaTop" fmla="*/ 0 h 1794600"/>
                      <a:gd name="textAreaBottom" fmla="*/ 1794960 h 1794600"/>
                    </a:gdLst>
                    <a:ahLst/>
                    <a:cxnLst/>
                    <a:rect l="textAreaLeft" t="textAreaTop" r="textAreaRight" b="textAreaBottom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</p:grpSp>
          <p:grpSp>
            <p:nvGrpSpPr>
              <p:cNvPr id="1043" name="Group 12"/>
              <p:cNvGrpSpPr/>
              <p:nvPr/>
            </p:nvGrpSpPr>
            <p:grpSpPr>
              <a:xfrm>
                <a:off x="6668640" y="3665520"/>
                <a:ext cx="1862280" cy="632880"/>
                <a:chOff x="6668640" y="3665520"/>
                <a:chExt cx="1862280" cy="632880"/>
              </a:xfrm>
            </p:grpSpPr>
            <p:grpSp>
              <p:nvGrpSpPr>
                <p:cNvPr id="1044" name="Group 13"/>
                <p:cNvGrpSpPr/>
                <p:nvPr/>
              </p:nvGrpSpPr>
              <p:grpSpPr>
                <a:xfrm>
                  <a:off x="6669000" y="3665520"/>
                  <a:ext cx="1418760" cy="632880"/>
                  <a:chOff x="6669000" y="3665520"/>
                  <a:chExt cx="1418760" cy="632880"/>
                </a:xfrm>
              </p:grpSpPr>
              <p:sp>
                <p:nvSpPr>
                  <p:cNvPr id="1045" name="Freeform 68"/>
                  <p:cNvSpPr/>
                  <p:nvPr/>
                </p:nvSpPr>
                <p:spPr>
                  <a:xfrm rot="16200000">
                    <a:off x="7219080" y="3429720"/>
                    <a:ext cx="318600" cy="1418760"/>
                  </a:xfrm>
                  <a:custGeom>
                    <a:avLst/>
                    <a:gdLst>
                      <a:gd name="textAreaLeft" fmla="*/ 0 w 318600"/>
                      <a:gd name="textAreaRight" fmla="*/ 318960 w 31860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  <p:sp>
                <p:nvSpPr>
                  <p:cNvPr id="1046" name="Freeform 69"/>
                  <p:cNvSpPr/>
                  <p:nvPr/>
                </p:nvSpPr>
                <p:spPr>
                  <a:xfrm rot="16200000">
                    <a:off x="7221240" y="3112920"/>
                    <a:ext cx="313920" cy="1418760"/>
                  </a:xfrm>
                  <a:custGeom>
                    <a:avLst/>
                    <a:gdLst>
                      <a:gd name="textAreaLeft" fmla="*/ 0 w 313920"/>
                      <a:gd name="textAreaRight" fmla="*/ 314280 w 313920"/>
                      <a:gd name="textAreaTop" fmla="*/ 0 h 1418760"/>
                      <a:gd name="textAreaBottom" fmla="*/ 1419120 h 1418760"/>
                    </a:gdLst>
                    <a:ahLst/>
                    <a:cxnLst/>
                    <a:rect l="textAreaLeft" t="textAreaTop" r="textAreaRight" b="textAreaBottom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196"/>
                        </a:srgbClr>
                      </a:gs>
                    </a:gsLst>
                    <a:lin ang="2700000"/>
                  </a:gradFill>
                  <a:ln w="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</p:sp>
            </p:grpSp>
            <p:sp>
              <p:nvSpPr>
                <p:cNvPr id="1047" name="Line 70"/>
                <p:cNvSpPr/>
                <p:nvPr/>
              </p:nvSpPr>
              <p:spPr>
                <a:xfrm flipH="1">
                  <a:off x="6668640" y="3979440"/>
                  <a:ext cx="1862280" cy="3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104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5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edit the outline text format</a:t>
            </a:r>
          </a:p>
          <a:p>
            <a:pPr marL="864000" lvl="1" indent="-324000">
              <a:lnSpc>
                <a:spcPct val="15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Outline Level</a:t>
            </a:r>
          </a:p>
          <a:p>
            <a:pPr marL="1296000" lvl="2" indent="-288000">
              <a:lnSpc>
                <a:spcPct val="15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Outline Level</a:t>
            </a:r>
          </a:p>
          <a:p>
            <a:pPr marL="1728000" lvl="3" indent="-216000">
              <a:lnSpc>
                <a:spcPct val="15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Outline Level</a:t>
            </a:r>
          </a:p>
          <a:p>
            <a:pPr marL="2160000" lvl="4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Outline Level</a:t>
            </a:r>
          </a:p>
          <a:p>
            <a:pPr marL="2592000" lvl="5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Sixth Outline Level</a:t>
            </a:r>
          </a:p>
          <a:p>
            <a:pPr marL="3024000" lvl="6" indent="-216000">
              <a:lnSpc>
                <a:spcPct val="15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Click to edit Master title style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edit Master text styles</a:t>
            </a:r>
          </a:p>
          <a:p>
            <a:pPr marL="36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0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lvl="2" indent="-360000">
              <a:lnSpc>
                <a:spcPct val="150000"/>
              </a:lnSpc>
              <a:spcBef>
                <a:spcPts val="499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20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0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800000" lvl="4" indent="-360000">
              <a:lnSpc>
                <a:spcPct val="150000"/>
              </a:lnSpc>
              <a:spcBef>
                <a:spcPts val="499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740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edit Master text styles</a:t>
            </a:r>
          </a:p>
          <a:p>
            <a:pPr marL="36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0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lvl="2" indent="-360000">
              <a:lnSpc>
                <a:spcPct val="150000"/>
              </a:lnSpc>
              <a:spcBef>
                <a:spcPts val="499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20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20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800000" lvl="4" indent="-360000">
              <a:lnSpc>
                <a:spcPct val="150000"/>
              </a:lnSpc>
              <a:spcBef>
                <a:spcPts val="499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sp>
        <p:nvSpPr>
          <p:cNvPr id="1088" name="PlaceHolder 4"/>
          <p:cNvSpPr>
            <a:spLocks noGrp="1"/>
          </p:cNvSpPr>
          <p:nvPr>
            <p:ph type="dt" idx="25"/>
          </p:nvPr>
        </p:nvSpPr>
        <p:spPr>
          <a:xfrm>
            <a:off x="450000" y="6357240"/>
            <a:ext cx="1759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089" name="PlaceHolder 5"/>
          <p:cNvSpPr>
            <a:spLocks noGrp="1"/>
          </p:cNvSpPr>
          <p:nvPr>
            <p:ph type="ftr" idx="26"/>
          </p:nvPr>
        </p:nvSpPr>
        <p:spPr>
          <a:xfrm>
            <a:off x="2754360" y="6357600"/>
            <a:ext cx="668304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090" name="PlaceHolder 6"/>
          <p:cNvSpPr>
            <a:spLocks noGrp="1"/>
          </p:cNvSpPr>
          <p:nvPr>
            <p:ph type="sldNum" idx="27"/>
          </p:nvPr>
        </p:nvSpPr>
        <p:spPr>
          <a:xfrm>
            <a:off x="9982800" y="6357600"/>
            <a:ext cx="175968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7134F4-BB5A-4738-816A-B4E63CD9C750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PlaceHolder 1"/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440" cy="2246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28" name="PlaceHolder 2"/>
          <p:cNvSpPr>
            <a:spLocks noGrp="1"/>
          </p:cNvSpPr>
          <p:nvPr>
            <p:ph type="body"/>
          </p:nvPr>
        </p:nvSpPr>
        <p:spPr>
          <a:xfrm>
            <a:off x="6565320" y="2305800"/>
            <a:ext cx="4636440" cy="2246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 indent="0" algn="ctr">
              <a:lnSpc>
                <a:spcPct val="12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edit Master text styles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129" name="PlaceHolder 3"/>
          <p:cNvSpPr>
            <a:spLocks noGrp="1"/>
          </p:cNvSpPr>
          <p:nvPr>
            <p:ph type="dt" idx="28"/>
          </p:nvPr>
        </p:nvSpPr>
        <p:spPr>
          <a:xfrm>
            <a:off x="450000" y="6357240"/>
            <a:ext cx="175968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1130" name="PlaceHolder 4"/>
          <p:cNvSpPr>
            <a:spLocks noGrp="1"/>
          </p:cNvSpPr>
          <p:nvPr>
            <p:ph type="ftr" idx="29"/>
          </p:nvPr>
        </p:nvSpPr>
        <p:spPr>
          <a:xfrm>
            <a:off x="2754360" y="6357600"/>
            <a:ext cx="668304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131" name="PlaceHolder 5"/>
          <p:cNvSpPr>
            <a:spLocks noGrp="1"/>
          </p:cNvSpPr>
          <p:nvPr>
            <p:ph type="sldNum" idx="30"/>
          </p:nvPr>
        </p:nvSpPr>
        <p:spPr>
          <a:xfrm>
            <a:off x="9982800" y="6357600"/>
            <a:ext cx="175968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EE0EF3B-9974-426C-B8D8-464D55A33F67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Goudy Old Style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  <p:sp>
        <p:nvSpPr>
          <p:cNvPr id="1132" name="Oval 6"/>
          <p:cNvSpPr/>
          <p:nvPr/>
        </p:nvSpPr>
        <p:spPr>
          <a:xfrm>
            <a:off x="1437120" y="649440"/>
            <a:ext cx="340200" cy="340200"/>
          </a:xfrm>
          <a:prstGeom prst="ellipse">
            <a:avLst/>
          </a:pr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196"/>
                </a:srgbClr>
              </a:gs>
            </a:gsLst>
            <a:lin ang="27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133" name="Group 7"/>
          <p:cNvGrpSpPr/>
          <p:nvPr/>
        </p:nvGrpSpPr>
        <p:grpSpPr>
          <a:xfrm>
            <a:off x="1080000" y="1087560"/>
            <a:ext cx="923400" cy="934200"/>
            <a:chOff x="1080000" y="1087560"/>
            <a:chExt cx="923400" cy="934200"/>
          </a:xfrm>
        </p:grpSpPr>
        <p:grpSp>
          <p:nvGrpSpPr>
            <p:cNvPr id="1134" name="Group 8"/>
            <p:cNvGrpSpPr/>
            <p:nvPr/>
          </p:nvGrpSpPr>
          <p:grpSpPr>
            <a:xfrm>
              <a:off x="1080000" y="1089360"/>
              <a:ext cx="316800" cy="932400"/>
              <a:chOff x="1080000" y="1089360"/>
              <a:chExt cx="316800" cy="932400"/>
            </a:xfrm>
          </p:grpSpPr>
          <p:sp>
            <p:nvSpPr>
              <p:cNvPr id="1135" name="Freeform 68"/>
              <p:cNvSpPr/>
              <p:nvPr/>
            </p:nvSpPr>
            <p:spPr>
              <a:xfrm rot="10800000">
                <a:off x="1237320" y="1311480"/>
                <a:ext cx="159480" cy="710280"/>
              </a:xfrm>
              <a:custGeom>
                <a:avLst/>
                <a:gdLst>
                  <a:gd name="textAreaLeft" fmla="*/ 0 w 159480"/>
                  <a:gd name="textAreaRight" fmla="*/ 159840 w 159480"/>
                  <a:gd name="textAreaTop" fmla="*/ 0 h 710280"/>
                  <a:gd name="textAreaBottom" fmla="*/ 710640 h 71028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6" name="Freeform 69"/>
              <p:cNvSpPr/>
              <p:nvPr/>
            </p:nvSpPr>
            <p:spPr>
              <a:xfrm rot="10800000">
                <a:off x="1080000" y="1311480"/>
                <a:ext cx="156960" cy="71028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710280"/>
                  <a:gd name="textAreaBottom" fmla="*/ 710640 h 710280"/>
                </a:gdLst>
                <a:ahLst/>
                <a:cxnLst/>
                <a:rect l="textAreaLeft" t="textAreaTop" r="textAreaRight" b="textAreaBottom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37" name="Line 70"/>
              <p:cNvSpPr/>
              <p:nvPr/>
            </p:nvSpPr>
            <p:spPr>
              <a:xfrm>
                <a:off x="1236600" y="1089360"/>
                <a:ext cx="360" cy="93240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138" name="Group 9"/>
            <p:cNvGrpSpPr/>
            <p:nvPr/>
          </p:nvGrpSpPr>
          <p:grpSpPr>
            <a:xfrm>
              <a:off x="1233000" y="1087560"/>
              <a:ext cx="770400" cy="771840"/>
              <a:chOff x="1233000" y="1087560"/>
              <a:chExt cx="770400" cy="771840"/>
            </a:xfrm>
          </p:grpSpPr>
          <p:sp>
            <p:nvSpPr>
              <p:cNvPr id="1139" name="Freeform 68"/>
              <p:cNvSpPr/>
              <p:nvPr/>
            </p:nvSpPr>
            <p:spPr>
              <a:xfrm rot="18900000" flipV="1">
                <a:off x="1504800" y="1196640"/>
                <a:ext cx="159480" cy="710280"/>
              </a:xfrm>
              <a:custGeom>
                <a:avLst/>
                <a:gdLst>
                  <a:gd name="textAreaLeft" fmla="*/ 0 w 159480"/>
                  <a:gd name="textAreaRight" fmla="*/ 159840 w 159480"/>
                  <a:gd name="textAreaTop" fmla="*/ -360 h 710280"/>
                  <a:gd name="textAreaBottom" fmla="*/ 710280 h 71028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0" name="Freeform 69"/>
              <p:cNvSpPr/>
              <p:nvPr/>
            </p:nvSpPr>
            <p:spPr>
              <a:xfrm rot="18900000" flipV="1">
                <a:off x="1618200" y="1083960"/>
                <a:ext cx="156960" cy="71028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-360 h 710280"/>
                  <a:gd name="textAreaBottom" fmla="*/ 710280 h 710280"/>
                </a:gdLst>
                <a:ahLst/>
                <a:cxnLst/>
                <a:rect l="textAreaLeft" t="textAreaTop" r="textAreaRight" b="textAreaBottom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1141" name="Line 70"/>
              <p:cNvSpPr/>
              <p:nvPr/>
            </p:nvSpPr>
            <p:spPr>
              <a:xfrm>
                <a:off x="1233000" y="1087560"/>
                <a:ext cx="659520" cy="65952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cxnSp>
        <p:nvCxnSpPr>
          <p:cNvPr id="1142" name="Straight Connector 16"/>
          <p:cNvCxnSpPr/>
          <p:nvPr/>
        </p:nvCxnSpPr>
        <p:spPr>
          <a:xfrm>
            <a:off x="6095880" y="3159000"/>
            <a:ext cx="360" cy="540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0"/>
          <p:cNvSpPr/>
          <p:nvPr/>
        </p:nvSpPr>
        <p:spPr>
          <a:xfrm>
            <a:off x="4449600" y="0"/>
            <a:ext cx="77418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30280" y="430560"/>
            <a:ext cx="3388680" cy="184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cxnSp>
        <p:nvCxnSpPr>
          <p:cNvPr id="123" name="Straight Connector 90"/>
          <p:cNvCxnSpPr/>
          <p:nvPr/>
        </p:nvCxnSpPr>
        <p:spPr>
          <a:xfrm>
            <a:off x="1954800" y="251172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30280" y="2745720"/>
            <a:ext cx="3388680" cy="3499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979880" y="430560"/>
            <a:ext cx="6681240" cy="601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Click to add picture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7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62600" y="995760"/>
            <a:ext cx="5170680" cy="4869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654960" y="430200"/>
            <a:ext cx="4995360" cy="599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Click to add picture</a:t>
            </a:r>
            <a:endParaRPr lang="en-US" sz="1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grpSp>
        <p:nvGrpSpPr>
          <p:cNvPr id="165" name="Group 5"/>
          <p:cNvGrpSpPr/>
          <p:nvPr/>
        </p:nvGrpSpPr>
        <p:grpSpPr>
          <a:xfrm>
            <a:off x="1940040" y="5634000"/>
            <a:ext cx="2215800" cy="1177560"/>
            <a:chOff x="1940040" y="5634000"/>
            <a:chExt cx="2215800" cy="1177560"/>
          </a:xfrm>
        </p:grpSpPr>
        <p:sp>
          <p:nvSpPr>
            <p:cNvPr id="166" name="Rectangle 6"/>
            <p:cNvSpPr/>
            <p:nvPr/>
          </p:nvSpPr>
          <p:spPr>
            <a:xfrm>
              <a:off x="1940040" y="5634000"/>
              <a:ext cx="2215800" cy="1177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67" name="Group 7"/>
            <p:cNvGrpSpPr/>
            <p:nvPr/>
          </p:nvGrpSpPr>
          <p:grpSpPr>
            <a:xfrm>
              <a:off x="2375280" y="5752800"/>
              <a:ext cx="1330920" cy="876240"/>
              <a:chOff x="2375280" y="5752800"/>
              <a:chExt cx="1330920" cy="876240"/>
            </a:xfrm>
          </p:grpSpPr>
          <p:grpSp>
            <p:nvGrpSpPr>
              <p:cNvPr id="168" name="Group 8"/>
              <p:cNvGrpSpPr/>
              <p:nvPr/>
            </p:nvGrpSpPr>
            <p:grpSpPr>
              <a:xfrm>
                <a:off x="2831760" y="5752800"/>
                <a:ext cx="874440" cy="876240"/>
                <a:chOff x="2831760" y="5752800"/>
                <a:chExt cx="874440" cy="876240"/>
              </a:xfrm>
            </p:grpSpPr>
            <p:sp>
              <p:nvSpPr>
                <p:cNvPr id="169" name="Freeform 68"/>
                <p:cNvSpPr/>
                <p:nvPr/>
              </p:nvSpPr>
              <p:spPr>
                <a:xfrm rot="2700000">
                  <a:off x="3207960" y="570492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0" name="Freeform 69"/>
                <p:cNvSpPr/>
                <p:nvPr/>
              </p:nvSpPr>
              <p:spPr>
                <a:xfrm rot="2700000">
                  <a:off x="3321000" y="581688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1" name="Line 70"/>
                <p:cNvSpPr/>
                <p:nvPr/>
              </p:nvSpPr>
              <p:spPr>
                <a:xfrm flipV="1">
                  <a:off x="2831760" y="5865480"/>
                  <a:ext cx="76356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72" name="Group 9"/>
              <p:cNvGrpSpPr/>
              <p:nvPr/>
            </p:nvGrpSpPr>
            <p:grpSpPr>
              <a:xfrm>
                <a:off x="2375280" y="5753160"/>
                <a:ext cx="874080" cy="875880"/>
                <a:chOff x="2375280" y="5753160"/>
                <a:chExt cx="874080" cy="875880"/>
              </a:xfrm>
            </p:grpSpPr>
            <p:sp>
              <p:nvSpPr>
                <p:cNvPr id="173" name="Freeform 68"/>
                <p:cNvSpPr/>
                <p:nvPr/>
              </p:nvSpPr>
              <p:spPr>
                <a:xfrm rot="8100000" flipV="1">
                  <a:off x="2713680" y="570528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4" name="Freeform 69"/>
                <p:cNvSpPr/>
                <p:nvPr/>
              </p:nvSpPr>
              <p:spPr>
                <a:xfrm rot="8100000" flipV="1">
                  <a:off x="2603160" y="58165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75" name="Line 70"/>
                <p:cNvSpPr/>
                <p:nvPr/>
              </p:nvSpPr>
              <p:spPr>
                <a:xfrm flipH="1" flipV="1">
                  <a:off x="2485800" y="5865480"/>
                  <a:ext cx="76356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grpSp>
        <p:nvGrpSpPr>
          <p:cNvPr id="176" name="Group 16"/>
          <p:cNvGrpSpPr/>
          <p:nvPr/>
        </p:nvGrpSpPr>
        <p:grpSpPr>
          <a:xfrm>
            <a:off x="1940400" y="49680"/>
            <a:ext cx="2215800" cy="1177560"/>
            <a:chOff x="1940400" y="49680"/>
            <a:chExt cx="2215800" cy="1177560"/>
          </a:xfrm>
        </p:grpSpPr>
        <p:sp>
          <p:nvSpPr>
            <p:cNvPr id="177" name="Rectangle 18"/>
            <p:cNvSpPr/>
            <p:nvPr/>
          </p:nvSpPr>
          <p:spPr>
            <a:xfrm rot="10800000">
              <a:off x="1940400" y="49320"/>
              <a:ext cx="2215800" cy="1177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78" name="Group 20"/>
            <p:cNvGrpSpPr/>
            <p:nvPr/>
          </p:nvGrpSpPr>
          <p:grpSpPr>
            <a:xfrm>
              <a:off x="2389680" y="231840"/>
              <a:ext cx="1331280" cy="876960"/>
              <a:chOff x="2389680" y="231840"/>
              <a:chExt cx="1331280" cy="876960"/>
            </a:xfrm>
          </p:grpSpPr>
          <p:grpSp>
            <p:nvGrpSpPr>
              <p:cNvPr id="179" name="Group 21"/>
              <p:cNvGrpSpPr/>
              <p:nvPr/>
            </p:nvGrpSpPr>
            <p:grpSpPr>
              <a:xfrm>
                <a:off x="2389680" y="231840"/>
                <a:ext cx="874440" cy="876960"/>
                <a:chOff x="2389680" y="231840"/>
                <a:chExt cx="874440" cy="876960"/>
              </a:xfrm>
            </p:grpSpPr>
            <p:sp>
              <p:nvSpPr>
                <p:cNvPr id="180" name="Freeform 68"/>
                <p:cNvSpPr/>
                <p:nvPr/>
              </p:nvSpPr>
              <p:spPr>
                <a:xfrm rot="13500000">
                  <a:off x="2728440" y="44604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1" name="Freeform 69"/>
                <p:cNvSpPr/>
                <p:nvPr/>
              </p:nvSpPr>
              <p:spPr>
                <a:xfrm rot="13500000">
                  <a:off x="2617560" y="3337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2" name="Line 70"/>
                <p:cNvSpPr/>
                <p:nvPr/>
              </p:nvSpPr>
              <p:spPr>
                <a:xfrm flipH="1">
                  <a:off x="2500560" y="231840"/>
                  <a:ext cx="76356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183" name="Group 22"/>
              <p:cNvGrpSpPr/>
              <p:nvPr/>
            </p:nvGrpSpPr>
            <p:grpSpPr>
              <a:xfrm>
                <a:off x="2846160" y="231840"/>
                <a:ext cx="874800" cy="876240"/>
                <a:chOff x="2846160" y="231840"/>
                <a:chExt cx="874800" cy="876240"/>
              </a:xfrm>
            </p:grpSpPr>
            <p:sp>
              <p:nvSpPr>
                <p:cNvPr id="184" name="Freeform 68"/>
                <p:cNvSpPr/>
                <p:nvPr/>
              </p:nvSpPr>
              <p:spPr>
                <a:xfrm rot="18900000" flipV="1">
                  <a:off x="3222360" y="44532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5" name="Freeform 69"/>
                <p:cNvSpPr/>
                <p:nvPr/>
              </p:nvSpPr>
              <p:spPr>
                <a:xfrm rot="18900000" flipV="1">
                  <a:off x="3335760" y="33264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186" name="Line 70"/>
                <p:cNvSpPr/>
                <p:nvPr/>
              </p:nvSpPr>
              <p:spPr>
                <a:xfrm>
                  <a:off x="2846160" y="231840"/>
                  <a:ext cx="76392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ectangle 17"/>
          <p:cNvSpPr/>
          <p:nvPr/>
        </p:nvSpPr>
        <p:spPr>
          <a:xfrm>
            <a:off x="6095880" y="0"/>
            <a:ext cx="6095520" cy="685764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62600" y="995760"/>
            <a:ext cx="5160240" cy="2972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grpSp>
        <p:nvGrpSpPr>
          <p:cNvPr id="225" name="Group 3"/>
          <p:cNvGrpSpPr/>
          <p:nvPr/>
        </p:nvGrpSpPr>
        <p:grpSpPr>
          <a:xfrm>
            <a:off x="1940040" y="5634000"/>
            <a:ext cx="2215800" cy="1177560"/>
            <a:chOff x="1940040" y="5634000"/>
            <a:chExt cx="2215800" cy="1177560"/>
          </a:xfrm>
        </p:grpSpPr>
        <p:sp>
          <p:nvSpPr>
            <p:cNvPr id="226" name="Rectangle 4"/>
            <p:cNvSpPr/>
            <p:nvPr/>
          </p:nvSpPr>
          <p:spPr>
            <a:xfrm>
              <a:off x="1940040" y="5634000"/>
              <a:ext cx="2215800" cy="1177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27" name="Group 16"/>
            <p:cNvGrpSpPr/>
            <p:nvPr/>
          </p:nvGrpSpPr>
          <p:grpSpPr>
            <a:xfrm>
              <a:off x="2375280" y="5752800"/>
              <a:ext cx="1330920" cy="876240"/>
              <a:chOff x="2375280" y="5752800"/>
              <a:chExt cx="1330920" cy="876240"/>
            </a:xfrm>
          </p:grpSpPr>
          <p:grpSp>
            <p:nvGrpSpPr>
              <p:cNvPr id="228" name="Group 18"/>
              <p:cNvGrpSpPr/>
              <p:nvPr/>
            </p:nvGrpSpPr>
            <p:grpSpPr>
              <a:xfrm>
                <a:off x="2831760" y="5752800"/>
                <a:ext cx="874440" cy="876240"/>
                <a:chOff x="2831760" y="5752800"/>
                <a:chExt cx="874440" cy="876240"/>
              </a:xfrm>
            </p:grpSpPr>
            <p:sp>
              <p:nvSpPr>
                <p:cNvPr id="229" name="Freeform 68"/>
                <p:cNvSpPr/>
                <p:nvPr/>
              </p:nvSpPr>
              <p:spPr>
                <a:xfrm rot="2700000">
                  <a:off x="3207960" y="570492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0" name="Freeform 69"/>
                <p:cNvSpPr/>
                <p:nvPr/>
              </p:nvSpPr>
              <p:spPr>
                <a:xfrm rot="2700000">
                  <a:off x="3321000" y="581688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1" name="Line 70"/>
                <p:cNvSpPr/>
                <p:nvPr/>
              </p:nvSpPr>
              <p:spPr>
                <a:xfrm flipV="1">
                  <a:off x="2831760" y="5865480"/>
                  <a:ext cx="76356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32" name="Group 20"/>
              <p:cNvGrpSpPr/>
              <p:nvPr/>
            </p:nvGrpSpPr>
            <p:grpSpPr>
              <a:xfrm>
                <a:off x="2375280" y="5753160"/>
                <a:ext cx="874080" cy="875880"/>
                <a:chOff x="2375280" y="5753160"/>
                <a:chExt cx="874080" cy="875880"/>
              </a:xfrm>
            </p:grpSpPr>
            <p:sp>
              <p:nvSpPr>
                <p:cNvPr id="233" name="Freeform 68"/>
                <p:cNvSpPr/>
                <p:nvPr/>
              </p:nvSpPr>
              <p:spPr>
                <a:xfrm rot="8100000" flipV="1">
                  <a:off x="2713680" y="570528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4" name="Freeform 69"/>
                <p:cNvSpPr/>
                <p:nvPr/>
              </p:nvSpPr>
              <p:spPr>
                <a:xfrm rot="8100000" flipV="1">
                  <a:off x="2603160" y="58165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35" name="Line 70"/>
                <p:cNvSpPr/>
                <p:nvPr/>
              </p:nvSpPr>
              <p:spPr>
                <a:xfrm flipH="1" flipV="1">
                  <a:off x="2485800" y="5865480"/>
                  <a:ext cx="76356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grpSp>
        <p:nvGrpSpPr>
          <p:cNvPr id="236" name="Group 29"/>
          <p:cNvGrpSpPr/>
          <p:nvPr/>
        </p:nvGrpSpPr>
        <p:grpSpPr>
          <a:xfrm>
            <a:off x="1940400" y="49680"/>
            <a:ext cx="2215800" cy="1177560"/>
            <a:chOff x="1940400" y="49680"/>
            <a:chExt cx="2215800" cy="1177560"/>
          </a:xfrm>
        </p:grpSpPr>
        <p:sp>
          <p:nvSpPr>
            <p:cNvPr id="237" name="Rectangle 30"/>
            <p:cNvSpPr/>
            <p:nvPr/>
          </p:nvSpPr>
          <p:spPr>
            <a:xfrm rot="10800000">
              <a:off x="1940400" y="49320"/>
              <a:ext cx="2215800" cy="11775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8" name="Group 31"/>
            <p:cNvGrpSpPr/>
            <p:nvPr/>
          </p:nvGrpSpPr>
          <p:grpSpPr>
            <a:xfrm>
              <a:off x="2389680" y="231840"/>
              <a:ext cx="1331280" cy="876960"/>
              <a:chOff x="2389680" y="231840"/>
              <a:chExt cx="1331280" cy="876960"/>
            </a:xfrm>
          </p:grpSpPr>
          <p:grpSp>
            <p:nvGrpSpPr>
              <p:cNvPr id="239" name="Group 32"/>
              <p:cNvGrpSpPr/>
              <p:nvPr/>
            </p:nvGrpSpPr>
            <p:grpSpPr>
              <a:xfrm>
                <a:off x="2389680" y="231840"/>
                <a:ext cx="874440" cy="876960"/>
                <a:chOff x="2389680" y="231840"/>
                <a:chExt cx="874440" cy="876960"/>
              </a:xfrm>
            </p:grpSpPr>
            <p:sp>
              <p:nvSpPr>
                <p:cNvPr id="240" name="Freeform 68"/>
                <p:cNvSpPr/>
                <p:nvPr/>
              </p:nvSpPr>
              <p:spPr>
                <a:xfrm rot="13500000">
                  <a:off x="2728440" y="44604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1" name="Freeform 69"/>
                <p:cNvSpPr/>
                <p:nvPr/>
              </p:nvSpPr>
              <p:spPr>
                <a:xfrm rot="13500000">
                  <a:off x="2617560" y="3337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2" name="Line 70"/>
                <p:cNvSpPr/>
                <p:nvPr/>
              </p:nvSpPr>
              <p:spPr>
                <a:xfrm flipH="1">
                  <a:off x="2500560" y="231840"/>
                  <a:ext cx="76356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243" name="Group 33"/>
              <p:cNvGrpSpPr/>
              <p:nvPr/>
            </p:nvGrpSpPr>
            <p:grpSpPr>
              <a:xfrm>
                <a:off x="2846160" y="231840"/>
                <a:ext cx="874800" cy="876240"/>
                <a:chOff x="2846160" y="231840"/>
                <a:chExt cx="874800" cy="876240"/>
              </a:xfrm>
            </p:grpSpPr>
            <p:sp>
              <p:nvSpPr>
                <p:cNvPr id="244" name="Freeform 68"/>
                <p:cNvSpPr/>
                <p:nvPr/>
              </p:nvSpPr>
              <p:spPr>
                <a:xfrm rot="18900000" flipV="1">
                  <a:off x="3222360" y="44532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5" name="Freeform 69"/>
                <p:cNvSpPr/>
                <p:nvPr/>
              </p:nvSpPr>
              <p:spPr>
                <a:xfrm rot="18900000" flipV="1">
                  <a:off x="3335760" y="33264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46" name="Line 70"/>
                <p:cNvSpPr/>
                <p:nvPr/>
              </p:nvSpPr>
              <p:spPr>
                <a:xfrm>
                  <a:off x="2846160" y="231840"/>
                  <a:ext cx="763920" cy="7635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654960" y="430200"/>
            <a:ext cx="4995360" cy="599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venir Next LT Pro"/>
              </a:rPr>
              <a:t>Click to add picture</a:t>
            </a:r>
            <a:endParaRPr lang="en-US" sz="1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568080" y="399960"/>
            <a:ext cx="86472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568080" y="1997280"/>
            <a:ext cx="865260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marL="285840" indent="-28584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645840" lvl="1" indent="-285840">
              <a:lnSpc>
                <a:spcPct val="13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05840" lvl="2" indent="-285840">
              <a:lnSpc>
                <a:spcPct val="130000"/>
              </a:lnSpc>
              <a:spcBef>
                <a:spcPts val="499"/>
              </a:spcBef>
              <a:buClr>
                <a:srgbClr val="8FA3A3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18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365840" lvl="3" indent="-285840">
              <a:lnSpc>
                <a:spcPct val="130000"/>
              </a:lnSpc>
              <a:spcBef>
                <a:spcPts val="499"/>
              </a:spcBef>
              <a:buClr>
                <a:srgbClr val="8FA3A3"/>
              </a:buClr>
              <a:buFont typeface="Arial"/>
              <a:buChar char="•"/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725840" lvl="4" indent="-285840">
              <a:lnSpc>
                <a:spcPct val="130000"/>
              </a:lnSpc>
              <a:spcBef>
                <a:spcPts val="499"/>
              </a:spcBef>
              <a:buClr>
                <a:srgbClr val="8FA3A3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grpSp>
        <p:nvGrpSpPr>
          <p:cNvPr id="286" name="Group 4"/>
          <p:cNvGrpSpPr/>
          <p:nvPr/>
        </p:nvGrpSpPr>
        <p:grpSpPr>
          <a:xfrm>
            <a:off x="9740520" y="-59040"/>
            <a:ext cx="2535120" cy="3224160"/>
            <a:chOff x="9740520" y="-59040"/>
            <a:chExt cx="2535120" cy="3224160"/>
          </a:xfrm>
        </p:grpSpPr>
        <p:grpSp>
          <p:nvGrpSpPr>
            <p:cNvPr id="287" name="Group 49"/>
            <p:cNvGrpSpPr/>
            <p:nvPr/>
          </p:nvGrpSpPr>
          <p:grpSpPr>
            <a:xfrm>
              <a:off x="9740520" y="-59040"/>
              <a:ext cx="2535120" cy="2528640"/>
              <a:chOff x="9740520" y="-59040"/>
              <a:chExt cx="2535120" cy="2528640"/>
            </a:xfrm>
          </p:grpSpPr>
          <p:grpSp>
            <p:nvGrpSpPr>
              <p:cNvPr id="288" name="Group 55"/>
              <p:cNvGrpSpPr/>
              <p:nvPr/>
            </p:nvGrpSpPr>
            <p:grpSpPr>
              <a:xfrm>
                <a:off x="10016640" y="533880"/>
                <a:ext cx="1663200" cy="1661760"/>
                <a:chOff x="10016640" y="533880"/>
                <a:chExt cx="1663200" cy="1661760"/>
              </a:xfrm>
            </p:grpSpPr>
            <p:cxnSp>
              <p:nvCxnSpPr>
                <p:cNvPr id="289" name="Straight Connector 59"/>
                <p:cNvCxnSpPr/>
                <p:nvPr/>
              </p:nvCxnSpPr>
              <p:spPr>
                <a:xfrm flipH="1">
                  <a:off x="10080720" y="570960"/>
                  <a:ext cx="1562040" cy="15620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cxnSp>
              <p:nvCxnSpPr>
                <p:cNvPr id="290" name="Straight Connector 60"/>
                <p:cNvCxnSpPr/>
                <p:nvPr/>
              </p:nvCxnSpPr>
              <p:spPr>
                <a:xfrm>
                  <a:off x="10016640" y="950760"/>
                  <a:ext cx="1245240" cy="12452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sp>
              <p:nvSpPr>
                <p:cNvPr id="291" name="Rectangle 30"/>
                <p:cNvSpPr/>
                <p:nvPr/>
              </p:nvSpPr>
              <p:spPr>
                <a:xfrm rot="16200000">
                  <a:off x="10639800" y="586440"/>
                  <a:ext cx="987480" cy="987480"/>
                </a:xfrm>
                <a:custGeom>
                  <a:avLst/>
                  <a:gdLst>
                    <a:gd name="textAreaLeft" fmla="*/ 0 w 987480"/>
                    <a:gd name="textAreaRight" fmla="*/ 987840 w 987480"/>
                    <a:gd name="textAreaTop" fmla="*/ 0 h 987480"/>
                    <a:gd name="textAreaBottom" fmla="*/ 987840 h 9874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292" name="Rectangle 30"/>
                <p:cNvSpPr/>
                <p:nvPr/>
              </p:nvSpPr>
              <p:spPr>
                <a:xfrm rot="16200000">
                  <a:off x="11073960" y="533880"/>
                  <a:ext cx="605880" cy="605880"/>
                </a:xfrm>
                <a:custGeom>
                  <a:avLst/>
                  <a:gdLst>
                    <a:gd name="textAreaLeft" fmla="*/ 0 w 605880"/>
                    <a:gd name="textAreaRight" fmla="*/ 606240 w 605880"/>
                    <a:gd name="textAreaTop" fmla="*/ 0 h 605880"/>
                    <a:gd name="textAreaBottom" fmla="*/ 606240 h 6058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293" name="Group 56"/>
              <p:cNvGrpSpPr/>
              <p:nvPr/>
            </p:nvGrpSpPr>
            <p:grpSpPr>
              <a:xfrm>
                <a:off x="9740520" y="-59040"/>
                <a:ext cx="2535120" cy="2528640"/>
                <a:chOff x="9740520" y="-59040"/>
                <a:chExt cx="2535120" cy="2528640"/>
              </a:xfrm>
            </p:grpSpPr>
            <p:sp>
              <p:nvSpPr>
                <p:cNvPr id="294" name="Freeform: Shape 57"/>
                <p:cNvSpPr/>
                <p:nvPr/>
              </p:nvSpPr>
              <p:spPr>
                <a:xfrm rot="2700000">
                  <a:off x="10244160" y="-6120"/>
                  <a:ext cx="892440" cy="1794600"/>
                </a:xfrm>
                <a:custGeom>
                  <a:avLst/>
                  <a:gdLst>
                    <a:gd name="textAreaLeft" fmla="*/ 0 w 892440"/>
                    <a:gd name="textAreaRight" fmla="*/ 892800 w 892440"/>
                    <a:gd name="textAreaTop" fmla="*/ 0 h 1794600"/>
                    <a:gd name="textAreaBottom" fmla="*/ 1794960 h 1794600"/>
                  </a:gdLst>
                  <a:ahLst/>
                  <a:cxnLst/>
                  <a:rect l="textAreaLeft" t="textAreaTop" r="textAreaRight" b="textAreaBottom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5" name="Freeform: Shape 58"/>
                <p:cNvSpPr/>
                <p:nvPr/>
              </p:nvSpPr>
              <p:spPr>
                <a:xfrm rot="2700000">
                  <a:off x="10878840" y="621720"/>
                  <a:ext cx="892800" cy="1794600"/>
                </a:xfrm>
                <a:custGeom>
                  <a:avLst/>
                  <a:gdLst>
                    <a:gd name="textAreaLeft" fmla="*/ 0 w 892800"/>
                    <a:gd name="textAreaRight" fmla="*/ 893160 w 892800"/>
                    <a:gd name="textAreaTop" fmla="*/ 0 h 1794600"/>
                    <a:gd name="textAreaBottom" fmla="*/ 1794960 h 1794600"/>
                  </a:gdLst>
                  <a:ahLst/>
                  <a:cxnLst/>
                  <a:rect l="textAreaLeft" t="textAreaTop" r="textAreaRight" b="textAreaBottom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296" name="Group 50"/>
            <p:cNvGrpSpPr/>
            <p:nvPr/>
          </p:nvGrpSpPr>
          <p:grpSpPr>
            <a:xfrm>
              <a:off x="9814680" y="2531880"/>
              <a:ext cx="1862280" cy="633240"/>
              <a:chOff x="9814680" y="2531880"/>
              <a:chExt cx="1862280" cy="633240"/>
            </a:xfrm>
          </p:grpSpPr>
          <p:grpSp>
            <p:nvGrpSpPr>
              <p:cNvPr id="297" name="Group 51"/>
              <p:cNvGrpSpPr/>
              <p:nvPr/>
            </p:nvGrpSpPr>
            <p:grpSpPr>
              <a:xfrm>
                <a:off x="10258200" y="2531880"/>
                <a:ext cx="1418760" cy="633240"/>
                <a:chOff x="10258200" y="2531880"/>
                <a:chExt cx="1418760" cy="633240"/>
              </a:xfrm>
            </p:grpSpPr>
            <p:sp>
              <p:nvSpPr>
                <p:cNvPr id="298" name="Freeform 68"/>
                <p:cNvSpPr/>
                <p:nvPr/>
              </p:nvSpPr>
              <p:spPr>
                <a:xfrm rot="5400000">
                  <a:off x="10808280" y="198180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299" name="Freeform 69"/>
                <p:cNvSpPr/>
                <p:nvPr/>
              </p:nvSpPr>
              <p:spPr>
                <a:xfrm rot="5400000">
                  <a:off x="10810440" y="2298600"/>
                  <a:ext cx="313920" cy="1418760"/>
                </a:xfrm>
                <a:custGeom>
                  <a:avLst/>
                  <a:gdLst>
                    <a:gd name="textAreaLeft" fmla="*/ 0 w 313920"/>
                    <a:gd name="textAreaRight" fmla="*/ 314280 w 313920"/>
                    <a:gd name="textAreaTop" fmla="*/ 0 h 1418760"/>
                    <a:gd name="textAreaBottom" fmla="*/ 1419120 h 141876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00" name="Line 70"/>
              <p:cNvSpPr/>
              <p:nvPr/>
            </p:nvSpPr>
            <p:spPr>
              <a:xfrm>
                <a:off x="9814680" y="2850840"/>
                <a:ext cx="1862280" cy="36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cxnSp>
        <p:nvCxnSpPr>
          <p:cNvPr id="301" name="Straight Connector 88"/>
          <p:cNvCxnSpPr/>
          <p:nvPr/>
        </p:nvCxnSpPr>
        <p:spPr>
          <a:xfrm>
            <a:off x="568080" y="179928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grpSp>
        <p:nvGrpSpPr>
          <p:cNvPr id="302" name="Group 132"/>
          <p:cNvGrpSpPr/>
          <p:nvPr/>
        </p:nvGrpSpPr>
        <p:grpSpPr>
          <a:xfrm>
            <a:off x="9723960" y="3720960"/>
            <a:ext cx="2535120" cy="3223800"/>
            <a:chOff x="9723960" y="3720960"/>
            <a:chExt cx="2535120" cy="3223800"/>
          </a:xfrm>
        </p:grpSpPr>
        <p:grpSp>
          <p:nvGrpSpPr>
            <p:cNvPr id="303" name="Group 133"/>
            <p:cNvGrpSpPr/>
            <p:nvPr/>
          </p:nvGrpSpPr>
          <p:grpSpPr>
            <a:xfrm>
              <a:off x="9723960" y="4416120"/>
              <a:ext cx="2535120" cy="2528640"/>
              <a:chOff x="9723960" y="4416120"/>
              <a:chExt cx="2535120" cy="2528640"/>
            </a:xfrm>
          </p:grpSpPr>
          <p:grpSp>
            <p:nvGrpSpPr>
              <p:cNvPr id="304" name="Group 139"/>
              <p:cNvGrpSpPr/>
              <p:nvPr/>
            </p:nvGrpSpPr>
            <p:grpSpPr>
              <a:xfrm>
                <a:off x="9999720" y="4690440"/>
                <a:ext cx="1663560" cy="1662480"/>
                <a:chOff x="9999720" y="4690440"/>
                <a:chExt cx="1663560" cy="1662480"/>
              </a:xfrm>
            </p:grpSpPr>
            <p:cxnSp>
              <p:nvCxnSpPr>
                <p:cNvPr id="305" name="Straight Connector 143"/>
                <p:cNvCxnSpPr/>
                <p:nvPr/>
              </p:nvCxnSpPr>
              <p:spPr>
                <a:xfrm flipH="1" flipV="1">
                  <a:off x="10064160" y="4753440"/>
                  <a:ext cx="1562040" cy="15620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cxnSp>
              <p:nvCxnSpPr>
                <p:cNvPr id="306" name="Straight Connector 144"/>
                <p:cNvCxnSpPr/>
                <p:nvPr/>
              </p:nvCxnSpPr>
              <p:spPr>
                <a:xfrm flipV="1">
                  <a:off x="9999720" y="4690440"/>
                  <a:ext cx="1245600" cy="124560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sp>
              <p:nvSpPr>
                <p:cNvPr id="307" name="Rectangle 30"/>
                <p:cNvSpPr/>
                <p:nvPr/>
              </p:nvSpPr>
              <p:spPr>
                <a:xfrm rot="5400000" flipV="1">
                  <a:off x="10623240" y="5312160"/>
                  <a:ext cx="987480" cy="987480"/>
                </a:xfrm>
                <a:custGeom>
                  <a:avLst/>
                  <a:gdLst>
                    <a:gd name="textAreaLeft" fmla="*/ 0 w 987480"/>
                    <a:gd name="textAreaRight" fmla="*/ 987840 w 987480"/>
                    <a:gd name="textAreaTop" fmla="*/ -360 h 987480"/>
                    <a:gd name="textAreaBottom" fmla="*/ 987480 h 9874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08" name="Rectangle 30"/>
                <p:cNvSpPr/>
                <p:nvPr/>
              </p:nvSpPr>
              <p:spPr>
                <a:xfrm rot="5400000" flipV="1">
                  <a:off x="11057400" y="5746680"/>
                  <a:ext cx="605880" cy="605880"/>
                </a:xfrm>
                <a:custGeom>
                  <a:avLst/>
                  <a:gdLst>
                    <a:gd name="textAreaLeft" fmla="*/ 0 w 605880"/>
                    <a:gd name="textAreaRight" fmla="*/ 606240 w 605880"/>
                    <a:gd name="textAreaTop" fmla="*/ -360 h 605880"/>
                    <a:gd name="textAreaBottom" fmla="*/ 605880 h 6058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09" name="Group 140"/>
              <p:cNvGrpSpPr/>
              <p:nvPr/>
            </p:nvGrpSpPr>
            <p:grpSpPr>
              <a:xfrm>
                <a:off x="9723960" y="4416120"/>
                <a:ext cx="2535120" cy="2528640"/>
                <a:chOff x="9723960" y="4416120"/>
                <a:chExt cx="2535120" cy="2528640"/>
              </a:xfrm>
            </p:grpSpPr>
            <p:sp>
              <p:nvSpPr>
                <p:cNvPr id="310" name="Freeform: Shape 141"/>
                <p:cNvSpPr/>
                <p:nvPr/>
              </p:nvSpPr>
              <p:spPr>
                <a:xfrm rot="18900000" flipV="1">
                  <a:off x="10227600" y="5097240"/>
                  <a:ext cx="892440" cy="1794600"/>
                </a:xfrm>
                <a:custGeom>
                  <a:avLst/>
                  <a:gdLst>
                    <a:gd name="textAreaLeft" fmla="*/ 0 w 892440"/>
                    <a:gd name="textAreaRight" fmla="*/ 892800 w 892440"/>
                    <a:gd name="textAreaTop" fmla="*/ -360 h 1794600"/>
                    <a:gd name="textAreaBottom" fmla="*/ 1794600 h 1794600"/>
                  </a:gdLst>
                  <a:ahLst/>
                  <a:cxnLst/>
                  <a:rect l="textAreaLeft" t="textAreaTop" r="textAreaRight" b="textAreaBottom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1" name="Freeform: Shape 142"/>
                <p:cNvSpPr/>
                <p:nvPr/>
              </p:nvSpPr>
              <p:spPr>
                <a:xfrm rot="18900000" flipV="1">
                  <a:off x="10862280" y="4468680"/>
                  <a:ext cx="893160" cy="1794600"/>
                </a:xfrm>
                <a:custGeom>
                  <a:avLst/>
                  <a:gdLst>
                    <a:gd name="textAreaLeft" fmla="*/ 0 w 893160"/>
                    <a:gd name="textAreaRight" fmla="*/ 893520 w 893160"/>
                    <a:gd name="textAreaTop" fmla="*/ -360 h 1794600"/>
                    <a:gd name="textAreaBottom" fmla="*/ 1794600 h 1794600"/>
                  </a:gdLst>
                  <a:ahLst/>
                  <a:cxnLst/>
                  <a:rect l="textAreaLeft" t="textAreaTop" r="textAreaRight" b="textAreaBottom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12" name="Group 134"/>
            <p:cNvGrpSpPr/>
            <p:nvPr/>
          </p:nvGrpSpPr>
          <p:grpSpPr>
            <a:xfrm>
              <a:off x="9798120" y="3720960"/>
              <a:ext cx="1862280" cy="632880"/>
              <a:chOff x="9798120" y="3720960"/>
              <a:chExt cx="1862280" cy="632880"/>
            </a:xfrm>
          </p:grpSpPr>
          <p:grpSp>
            <p:nvGrpSpPr>
              <p:cNvPr id="313" name="Group 135"/>
              <p:cNvGrpSpPr/>
              <p:nvPr/>
            </p:nvGrpSpPr>
            <p:grpSpPr>
              <a:xfrm>
                <a:off x="10241640" y="3720960"/>
                <a:ext cx="1418760" cy="632880"/>
                <a:chOff x="10241640" y="3720960"/>
                <a:chExt cx="1418760" cy="632880"/>
              </a:xfrm>
            </p:grpSpPr>
            <p:sp>
              <p:nvSpPr>
                <p:cNvPr id="314" name="Freeform 68"/>
                <p:cNvSpPr/>
                <p:nvPr/>
              </p:nvSpPr>
              <p:spPr>
                <a:xfrm rot="16200000" flipV="1">
                  <a:off x="10791720" y="3484800"/>
                  <a:ext cx="318600" cy="1418760"/>
                </a:xfrm>
                <a:custGeom>
                  <a:avLst/>
                  <a:gdLst>
                    <a:gd name="textAreaLeft" fmla="*/ 0 w 318600"/>
                    <a:gd name="textAreaRight" fmla="*/ 318960 w 31860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15" name="Freeform 69"/>
                <p:cNvSpPr/>
                <p:nvPr/>
              </p:nvSpPr>
              <p:spPr>
                <a:xfrm rot="16200000" flipV="1">
                  <a:off x="10793880" y="3168360"/>
                  <a:ext cx="313920" cy="1418760"/>
                </a:xfrm>
                <a:custGeom>
                  <a:avLst/>
                  <a:gdLst>
                    <a:gd name="textAreaLeft" fmla="*/ 0 w 313920"/>
                    <a:gd name="textAreaRight" fmla="*/ 314280 w 313920"/>
                    <a:gd name="textAreaTop" fmla="*/ -360 h 1418760"/>
                    <a:gd name="textAreaBottom" fmla="*/ 1418760 h 141876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sp>
            <p:nvSpPr>
              <p:cNvPr id="316" name="Line 70"/>
              <p:cNvSpPr/>
              <p:nvPr/>
            </p:nvSpPr>
            <p:spPr>
              <a:xfrm>
                <a:off x="9798120" y="4035240"/>
                <a:ext cx="1861920" cy="36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317" name="PlaceHolder 3"/>
          <p:cNvSpPr>
            <a:spLocks noGrp="1"/>
          </p:cNvSpPr>
          <p:nvPr>
            <p:ph type="dt" idx="1"/>
          </p:nvPr>
        </p:nvSpPr>
        <p:spPr>
          <a:xfrm>
            <a:off x="568080" y="6357240"/>
            <a:ext cx="164160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19" name="PlaceHolder 5"/>
          <p:cNvSpPr>
            <a:spLocks noGrp="1"/>
          </p:cNvSpPr>
          <p:nvPr>
            <p:ph type="sldNum" idx="3"/>
          </p:nvPr>
        </p:nvSpPr>
        <p:spPr>
          <a:xfrm>
            <a:off x="9982800" y="6357600"/>
            <a:ext cx="164052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DC595C-B6EE-4B55-AA80-96E150D22E4A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2968560" y="1187280"/>
            <a:ext cx="6255720" cy="29966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2286000" y="4557600"/>
            <a:ext cx="7659360" cy="1639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indent="0" algn="ctr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cap="all" spc="2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0" algn="ctr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grpSp>
        <p:nvGrpSpPr>
          <p:cNvPr id="358" name="Group 2"/>
          <p:cNvGrpSpPr/>
          <p:nvPr/>
        </p:nvGrpSpPr>
        <p:grpSpPr>
          <a:xfrm>
            <a:off x="8490600" y="363600"/>
            <a:ext cx="3740760" cy="5936040"/>
            <a:chOff x="8490600" y="363600"/>
            <a:chExt cx="3740760" cy="5936040"/>
          </a:xfrm>
        </p:grpSpPr>
        <p:grpSp>
          <p:nvGrpSpPr>
            <p:cNvPr id="359" name="Group 3"/>
            <p:cNvGrpSpPr/>
            <p:nvPr/>
          </p:nvGrpSpPr>
          <p:grpSpPr>
            <a:xfrm>
              <a:off x="8490600" y="363600"/>
              <a:ext cx="3552120" cy="3551760"/>
              <a:chOff x="8490600" y="363600"/>
              <a:chExt cx="3552120" cy="3551760"/>
            </a:xfrm>
          </p:grpSpPr>
          <p:sp>
            <p:nvSpPr>
              <p:cNvPr id="360" name="Freeform 64"/>
              <p:cNvSpPr/>
              <p:nvPr/>
            </p:nvSpPr>
            <p:spPr>
              <a:xfrm rot="8100000" flipV="1">
                <a:off x="8768160" y="172836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1" name="Freeform 81"/>
              <p:cNvSpPr/>
              <p:nvPr/>
            </p:nvSpPr>
            <p:spPr>
              <a:xfrm rot="8100000" flipV="1">
                <a:off x="9307080" y="226728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2" name="Freeform 61"/>
              <p:cNvSpPr/>
              <p:nvPr/>
            </p:nvSpPr>
            <p:spPr>
              <a:xfrm rot="8100000" flipV="1">
                <a:off x="9636840" y="85968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3" name="Freeform 78"/>
              <p:cNvSpPr/>
              <p:nvPr/>
            </p:nvSpPr>
            <p:spPr>
              <a:xfrm rot="8100000" flipV="1">
                <a:off x="10175760" y="139824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4" name="Freeform 84"/>
              <p:cNvSpPr/>
              <p:nvPr/>
            </p:nvSpPr>
            <p:spPr>
              <a:xfrm rot="8100000" flipV="1">
                <a:off x="10714680" y="193716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5" name="Freeform 87"/>
              <p:cNvSpPr/>
              <p:nvPr/>
            </p:nvSpPr>
            <p:spPr>
              <a:xfrm rot="8100000" flipV="1">
                <a:off x="9845640" y="280620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6" name="Freeform 60"/>
              <p:cNvSpPr/>
              <p:nvPr/>
            </p:nvSpPr>
            <p:spPr>
              <a:xfrm rot="8100000" flipV="1">
                <a:off x="8945280" y="493920"/>
                <a:ext cx="318600" cy="14187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-360 h 1418760"/>
                  <a:gd name="textAreaBottom" fmla="*/ 1418760 h 141876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7" name="Freeform 59"/>
              <p:cNvSpPr/>
              <p:nvPr/>
            </p:nvSpPr>
            <p:spPr>
              <a:xfrm rot="8100000" flipV="1">
                <a:off x="9170640" y="268200"/>
                <a:ext cx="318600" cy="14187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-360 h 1418760"/>
                  <a:gd name="textAreaBottom" fmla="*/ 1418760 h 141876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8" name="Freeform 62"/>
              <p:cNvSpPr/>
              <p:nvPr/>
            </p:nvSpPr>
            <p:spPr>
              <a:xfrm rot="8100000" flipV="1">
                <a:off x="9590040" y="826560"/>
                <a:ext cx="1228320" cy="76176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360 h 761760"/>
                  <a:gd name="textAreaBottom" fmla="*/ 762480 h 76176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69" name="Freeform 65"/>
              <p:cNvSpPr/>
              <p:nvPr/>
            </p:nvSpPr>
            <p:spPr>
              <a:xfrm rot="8100000" flipV="1">
                <a:off x="8710920" y="167112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0" name="Freeform 79"/>
              <p:cNvSpPr/>
              <p:nvPr/>
            </p:nvSpPr>
            <p:spPr>
              <a:xfrm rot="8100000" flipV="1">
                <a:off x="10118520" y="134100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1" name="Freeform 82"/>
              <p:cNvSpPr/>
              <p:nvPr/>
            </p:nvSpPr>
            <p:spPr>
              <a:xfrm rot="8100000" flipV="1">
                <a:off x="9249840" y="221004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2" name="Freeform 85"/>
              <p:cNvSpPr/>
              <p:nvPr/>
            </p:nvSpPr>
            <p:spPr>
              <a:xfrm rot="8100000" flipV="1">
                <a:off x="10657440" y="187992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373" name="Freeform 88"/>
              <p:cNvSpPr/>
              <p:nvPr/>
            </p:nvSpPr>
            <p:spPr>
              <a:xfrm rot="8100000" flipV="1">
                <a:off x="9788400" y="274896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-360 h 790200"/>
                  <a:gd name="textAreaBottom" fmla="*/ 79020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374" name="Group 51"/>
              <p:cNvGrpSpPr/>
              <p:nvPr/>
            </p:nvGrpSpPr>
            <p:grpSpPr>
              <a:xfrm>
                <a:off x="8668440" y="541080"/>
                <a:ext cx="2815200" cy="2815200"/>
                <a:chOff x="8668440" y="541080"/>
                <a:chExt cx="2815200" cy="2815200"/>
              </a:xfrm>
            </p:grpSpPr>
            <p:sp>
              <p:nvSpPr>
                <p:cNvPr id="375" name="Line 63"/>
                <p:cNvSpPr/>
                <p:nvPr/>
              </p:nvSpPr>
              <p:spPr>
                <a:xfrm flipH="1">
                  <a:off x="10038960" y="541080"/>
                  <a:ext cx="367200" cy="137052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6" name="Line 66"/>
                <p:cNvSpPr/>
                <p:nvPr/>
              </p:nvSpPr>
              <p:spPr>
                <a:xfrm flipH="1">
                  <a:off x="8668440" y="1911600"/>
                  <a:ext cx="1370520" cy="36720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7" name="Line 67"/>
                <p:cNvSpPr/>
                <p:nvPr/>
              </p:nvSpPr>
              <p:spPr>
                <a:xfrm flipH="1" flipV="1">
                  <a:off x="8715600" y="588240"/>
                  <a:ext cx="2714400" cy="27144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8" name="Line 80"/>
                <p:cNvSpPr/>
                <p:nvPr/>
              </p:nvSpPr>
              <p:spPr>
                <a:xfrm flipH="1">
                  <a:off x="10577880" y="1080000"/>
                  <a:ext cx="367200" cy="137052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79" name="Line 83"/>
                <p:cNvSpPr/>
                <p:nvPr/>
              </p:nvSpPr>
              <p:spPr>
                <a:xfrm flipH="1">
                  <a:off x="9207360" y="2450520"/>
                  <a:ext cx="1370520" cy="36720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0" name="Line 86"/>
                <p:cNvSpPr/>
                <p:nvPr/>
              </p:nvSpPr>
              <p:spPr>
                <a:xfrm flipH="1">
                  <a:off x="11116800" y="1618560"/>
                  <a:ext cx="366840" cy="137088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81" name="Line 89"/>
                <p:cNvSpPr/>
                <p:nvPr/>
              </p:nvSpPr>
              <p:spPr>
                <a:xfrm flipH="1">
                  <a:off x="9746280" y="2989440"/>
                  <a:ext cx="1370520" cy="36684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82" name="Group 4"/>
            <p:cNvGrpSpPr/>
            <p:nvPr/>
          </p:nvGrpSpPr>
          <p:grpSpPr>
            <a:xfrm>
              <a:off x="9696240" y="3297960"/>
              <a:ext cx="2535120" cy="2528640"/>
              <a:chOff x="9696240" y="3297960"/>
              <a:chExt cx="2535120" cy="2528640"/>
            </a:xfrm>
          </p:grpSpPr>
          <p:grpSp>
            <p:nvGrpSpPr>
              <p:cNvPr id="383" name="Group 29"/>
              <p:cNvGrpSpPr/>
              <p:nvPr/>
            </p:nvGrpSpPr>
            <p:grpSpPr>
              <a:xfrm>
                <a:off x="9972000" y="3572280"/>
                <a:ext cx="1663560" cy="1662480"/>
                <a:chOff x="9972000" y="3572280"/>
                <a:chExt cx="1663560" cy="1662480"/>
              </a:xfrm>
            </p:grpSpPr>
            <p:cxnSp>
              <p:nvCxnSpPr>
                <p:cNvPr id="384" name="Straight Connector 33"/>
                <p:cNvCxnSpPr/>
                <p:nvPr/>
              </p:nvCxnSpPr>
              <p:spPr>
                <a:xfrm flipH="1" flipV="1">
                  <a:off x="10036440" y="3635280"/>
                  <a:ext cx="1561680" cy="15620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cxnSp>
              <p:nvCxnSpPr>
                <p:cNvPr id="385" name="Straight Connector 34"/>
                <p:cNvCxnSpPr/>
                <p:nvPr/>
              </p:nvCxnSpPr>
              <p:spPr>
                <a:xfrm flipV="1">
                  <a:off x="9972000" y="3572280"/>
                  <a:ext cx="1245600" cy="12452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sp>
              <p:nvSpPr>
                <p:cNvPr id="386" name="Rectangle 30"/>
                <p:cNvSpPr/>
                <p:nvPr/>
              </p:nvSpPr>
              <p:spPr>
                <a:xfrm rot="5400000" flipV="1">
                  <a:off x="10595520" y="4194000"/>
                  <a:ext cx="987480" cy="987480"/>
                </a:xfrm>
                <a:custGeom>
                  <a:avLst/>
                  <a:gdLst>
                    <a:gd name="textAreaLeft" fmla="*/ 0 w 987480"/>
                    <a:gd name="textAreaRight" fmla="*/ 987840 w 987480"/>
                    <a:gd name="textAreaTop" fmla="*/ -360 h 987480"/>
                    <a:gd name="textAreaBottom" fmla="*/ 987480 h 9874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Rectangle 30"/>
                <p:cNvSpPr/>
                <p:nvPr/>
              </p:nvSpPr>
              <p:spPr>
                <a:xfrm rot="5400000" flipV="1">
                  <a:off x="11029680" y="4628520"/>
                  <a:ext cx="605880" cy="605880"/>
                </a:xfrm>
                <a:custGeom>
                  <a:avLst/>
                  <a:gdLst>
                    <a:gd name="textAreaLeft" fmla="*/ 0 w 605880"/>
                    <a:gd name="textAreaRight" fmla="*/ 606240 w 605880"/>
                    <a:gd name="textAreaTop" fmla="*/ -360 h 605880"/>
                    <a:gd name="textAreaBottom" fmla="*/ 605880 h 6058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88" name="Group 30"/>
              <p:cNvGrpSpPr/>
              <p:nvPr/>
            </p:nvGrpSpPr>
            <p:grpSpPr>
              <a:xfrm>
                <a:off x="9696240" y="3297960"/>
                <a:ext cx="2535120" cy="2528640"/>
                <a:chOff x="9696240" y="3297960"/>
                <a:chExt cx="2535120" cy="2528640"/>
              </a:xfrm>
            </p:grpSpPr>
            <p:sp>
              <p:nvSpPr>
                <p:cNvPr id="389" name="Freeform: Shape 31"/>
                <p:cNvSpPr/>
                <p:nvPr/>
              </p:nvSpPr>
              <p:spPr>
                <a:xfrm rot="18900000" flipV="1">
                  <a:off x="10199880" y="3979080"/>
                  <a:ext cx="892440" cy="1794600"/>
                </a:xfrm>
                <a:custGeom>
                  <a:avLst/>
                  <a:gdLst>
                    <a:gd name="textAreaLeft" fmla="*/ 0 w 892440"/>
                    <a:gd name="textAreaRight" fmla="*/ 892800 w 892440"/>
                    <a:gd name="textAreaTop" fmla="*/ -360 h 1794600"/>
                    <a:gd name="textAreaBottom" fmla="*/ 1794600 h 1794600"/>
                  </a:gdLst>
                  <a:ahLst/>
                  <a:cxnLst/>
                  <a:rect l="textAreaLeft" t="textAreaTop" r="textAreaRight" b="textAreaBottom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0" name="Freeform: Shape 32"/>
                <p:cNvSpPr/>
                <p:nvPr/>
              </p:nvSpPr>
              <p:spPr>
                <a:xfrm rot="18900000" flipV="1">
                  <a:off x="10834560" y="3350520"/>
                  <a:ext cx="893160" cy="1794600"/>
                </a:xfrm>
                <a:custGeom>
                  <a:avLst/>
                  <a:gdLst>
                    <a:gd name="textAreaLeft" fmla="*/ 0 w 893160"/>
                    <a:gd name="textAreaRight" fmla="*/ 893520 w 893160"/>
                    <a:gd name="textAreaTop" fmla="*/ -360 h 1794600"/>
                    <a:gd name="textAreaBottom" fmla="*/ 1794600 h 1794600"/>
                  </a:gdLst>
                  <a:ahLst/>
                  <a:cxnLst/>
                  <a:rect l="textAreaLeft" t="textAreaTop" r="textAreaRight" b="textAreaBottom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391" name="Group 16"/>
            <p:cNvGrpSpPr/>
            <p:nvPr/>
          </p:nvGrpSpPr>
          <p:grpSpPr>
            <a:xfrm>
              <a:off x="10712160" y="5365800"/>
              <a:ext cx="923400" cy="933840"/>
              <a:chOff x="10712160" y="5365800"/>
              <a:chExt cx="923400" cy="933840"/>
            </a:xfrm>
          </p:grpSpPr>
          <p:grpSp>
            <p:nvGrpSpPr>
              <p:cNvPr id="392" name="Group 18"/>
              <p:cNvGrpSpPr/>
              <p:nvPr/>
            </p:nvGrpSpPr>
            <p:grpSpPr>
              <a:xfrm>
                <a:off x="11318760" y="5367240"/>
                <a:ext cx="316800" cy="932400"/>
                <a:chOff x="11318760" y="5367240"/>
                <a:chExt cx="316800" cy="932400"/>
              </a:xfrm>
            </p:grpSpPr>
            <p:sp>
              <p:nvSpPr>
                <p:cNvPr id="393" name="Freeform 68"/>
                <p:cNvSpPr/>
                <p:nvPr/>
              </p:nvSpPr>
              <p:spPr>
                <a:xfrm flipV="1">
                  <a:off x="11318760" y="558864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4" name="Freeform 69"/>
                <p:cNvSpPr/>
                <p:nvPr/>
              </p:nvSpPr>
              <p:spPr>
                <a:xfrm flipV="1">
                  <a:off x="11478600" y="558864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5" name="Line 70"/>
                <p:cNvSpPr/>
                <p:nvPr/>
              </p:nvSpPr>
              <p:spPr>
                <a:xfrm>
                  <a:off x="11478600" y="5367240"/>
                  <a:ext cx="360" cy="9324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396" name="Group 20"/>
              <p:cNvGrpSpPr/>
              <p:nvPr/>
            </p:nvGrpSpPr>
            <p:grpSpPr>
              <a:xfrm>
                <a:off x="10712160" y="5365800"/>
                <a:ext cx="770040" cy="772200"/>
                <a:chOff x="10712160" y="5365800"/>
                <a:chExt cx="770040" cy="772200"/>
              </a:xfrm>
            </p:grpSpPr>
            <p:sp>
              <p:nvSpPr>
                <p:cNvPr id="397" name="Freeform 68"/>
                <p:cNvSpPr/>
                <p:nvPr/>
              </p:nvSpPr>
              <p:spPr>
                <a:xfrm rot="13500000">
                  <a:off x="11050920" y="547524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8" name="Freeform 69"/>
                <p:cNvSpPr/>
                <p:nvPr/>
              </p:nvSpPr>
              <p:spPr>
                <a:xfrm rot="13500000">
                  <a:off x="10940040" y="53629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399" name="Line 70"/>
                <p:cNvSpPr/>
                <p:nvPr/>
              </p:nvSpPr>
              <p:spPr>
                <a:xfrm flipH="1">
                  <a:off x="10822680" y="5365800"/>
                  <a:ext cx="659520" cy="6591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grpSp>
        <p:nvGrpSpPr>
          <p:cNvPr id="400" name="Group 59"/>
          <p:cNvGrpSpPr/>
          <p:nvPr/>
        </p:nvGrpSpPr>
        <p:grpSpPr>
          <a:xfrm>
            <a:off x="-46440" y="362880"/>
            <a:ext cx="3741120" cy="5937120"/>
            <a:chOff x="-46440" y="362880"/>
            <a:chExt cx="3741120" cy="5937120"/>
          </a:xfrm>
        </p:grpSpPr>
        <p:grpSp>
          <p:nvGrpSpPr>
            <p:cNvPr id="401" name="Group 60"/>
            <p:cNvGrpSpPr/>
            <p:nvPr/>
          </p:nvGrpSpPr>
          <p:grpSpPr>
            <a:xfrm>
              <a:off x="142560" y="362880"/>
              <a:ext cx="3552120" cy="3552120"/>
              <a:chOff x="142560" y="362880"/>
              <a:chExt cx="3552120" cy="3552120"/>
            </a:xfrm>
          </p:grpSpPr>
          <p:sp>
            <p:nvSpPr>
              <p:cNvPr id="402" name="Freeform 64"/>
              <p:cNvSpPr/>
              <p:nvPr/>
            </p:nvSpPr>
            <p:spPr>
              <a:xfrm rot="2700000">
                <a:off x="2188080" y="172836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3" name="Freeform 81"/>
              <p:cNvSpPr/>
              <p:nvPr/>
            </p:nvSpPr>
            <p:spPr>
              <a:xfrm rot="2700000">
                <a:off x="1649520" y="226728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4" name="Freeform 61"/>
              <p:cNvSpPr/>
              <p:nvPr/>
            </p:nvSpPr>
            <p:spPr>
              <a:xfrm rot="2700000">
                <a:off x="1319400" y="85932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5" name="Freeform 78"/>
              <p:cNvSpPr/>
              <p:nvPr/>
            </p:nvSpPr>
            <p:spPr>
              <a:xfrm rot="2700000">
                <a:off x="780480" y="139824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6" name="Freeform 84"/>
              <p:cNvSpPr/>
              <p:nvPr/>
            </p:nvSpPr>
            <p:spPr>
              <a:xfrm rot="2700000">
                <a:off x="241920" y="193716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7" name="Freeform 87"/>
              <p:cNvSpPr/>
              <p:nvPr/>
            </p:nvSpPr>
            <p:spPr>
              <a:xfrm rot="2700000">
                <a:off x="1110600" y="280584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8" name="Freeform 60"/>
              <p:cNvSpPr/>
              <p:nvPr/>
            </p:nvSpPr>
            <p:spPr>
              <a:xfrm rot="2700000">
                <a:off x="2921040" y="492840"/>
                <a:ext cx="318600" cy="14187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1418760"/>
                  <a:gd name="textAreaBottom" fmla="*/ 1419120 h 141876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196"/>
                    </a:srgbClr>
                  </a:gs>
                </a:gsLst>
                <a:lin ang="27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09" name="Freeform 59"/>
              <p:cNvSpPr/>
              <p:nvPr/>
            </p:nvSpPr>
            <p:spPr>
              <a:xfrm rot="2700000">
                <a:off x="2695320" y="267480"/>
                <a:ext cx="318600" cy="1418760"/>
              </a:xfrm>
              <a:custGeom>
                <a:avLst/>
                <a:gdLst>
                  <a:gd name="textAreaLeft" fmla="*/ 0 w 318600"/>
                  <a:gd name="textAreaRight" fmla="*/ 318960 w 318600"/>
                  <a:gd name="textAreaTop" fmla="*/ 0 h 1418760"/>
                  <a:gd name="textAreaBottom" fmla="*/ 1419120 h 1418760"/>
                </a:gdLst>
                <a:ahLst/>
                <a:cxnLst/>
                <a:rect l="textAreaLeft" t="textAreaTop" r="textAreaRight" b="textAreaBottom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0" name="Freeform 62"/>
              <p:cNvSpPr/>
              <p:nvPr/>
            </p:nvSpPr>
            <p:spPr>
              <a:xfrm rot="2700000">
                <a:off x="1366560" y="826920"/>
                <a:ext cx="1228320" cy="76176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61760"/>
                  <a:gd name="textAreaBottom" fmla="*/ 762120 h 76176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1" name="Freeform 65"/>
              <p:cNvSpPr/>
              <p:nvPr/>
            </p:nvSpPr>
            <p:spPr>
              <a:xfrm rot="2700000">
                <a:off x="2245320" y="167112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2" name="Freeform 79"/>
              <p:cNvSpPr/>
              <p:nvPr/>
            </p:nvSpPr>
            <p:spPr>
              <a:xfrm rot="2700000">
                <a:off x="837720" y="134100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3" name="Freeform 82"/>
              <p:cNvSpPr/>
              <p:nvPr/>
            </p:nvSpPr>
            <p:spPr>
              <a:xfrm rot="2700000">
                <a:off x="1706760" y="221004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4" name="Freeform 85"/>
              <p:cNvSpPr/>
              <p:nvPr/>
            </p:nvSpPr>
            <p:spPr>
              <a:xfrm rot="2700000">
                <a:off x="299160" y="187992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415" name="Freeform 88"/>
              <p:cNvSpPr/>
              <p:nvPr/>
            </p:nvSpPr>
            <p:spPr>
              <a:xfrm rot="2700000">
                <a:off x="1167840" y="2748600"/>
                <a:ext cx="1228320" cy="790200"/>
              </a:xfrm>
              <a:custGeom>
                <a:avLst/>
                <a:gdLst>
                  <a:gd name="textAreaLeft" fmla="*/ 0 w 1228320"/>
                  <a:gd name="textAreaRight" fmla="*/ 1228680 w 1228320"/>
                  <a:gd name="textAreaTop" fmla="*/ 0 h 790200"/>
                  <a:gd name="textAreaBottom" fmla="*/ 790560 h 790200"/>
                </a:gdLst>
                <a:ahLst/>
                <a:cxnLst/>
                <a:rect l="textAreaLeft" t="textAreaTop" r="textAreaRight" b="textAreaBottom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/>
              </a:gra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grpSp>
            <p:nvGrpSpPr>
              <p:cNvPr id="416" name="Group 93"/>
              <p:cNvGrpSpPr/>
              <p:nvPr/>
            </p:nvGrpSpPr>
            <p:grpSpPr>
              <a:xfrm>
                <a:off x="700920" y="541080"/>
                <a:ext cx="2815200" cy="2815200"/>
                <a:chOff x="700920" y="541080"/>
                <a:chExt cx="2815200" cy="2815200"/>
              </a:xfrm>
            </p:grpSpPr>
            <p:sp>
              <p:nvSpPr>
                <p:cNvPr id="417" name="Line 63"/>
                <p:cNvSpPr/>
                <p:nvPr/>
              </p:nvSpPr>
              <p:spPr>
                <a:xfrm>
                  <a:off x="1778400" y="541080"/>
                  <a:ext cx="367200" cy="137052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8" name="Line 66"/>
                <p:cNvSpPr/>
                <p:nvPr/>
              </p:nvSpPr>
              <p:spPr>
                <a:xfrm>
                  <a:off x="2145600" y="1911600"/>
                  <a:ext cx="1370520" cy="36720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19" name="Line 67"/>
                <p:cNvSpPr/>
                <p:nvPr/>
              </p:nvSpPr>
              <p:spPr>
                <a:xfrm flipV="1">
                  <a:off x="754920" y="588240"/>
                  <a:ext cx="2714040" cy="27144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0" name="Line 80"/>
                <p:cNvSpPr/>
                <p:nvPr/>
              </p:nvSpPr>
              <p:spPr>
                <a:xfrm>
                  <a:off x="1239840" y="1080000"/>
                  <a:ext cx="366840" cy="137052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1" name="Line 83"/>
                <p:cNvSpPr/>
                <p:nvPr/>
              </p:nvSpPr>
              <p:spPr>
                <a:xfrm>
                  <a:off x="1606680" y="2450520"/>
                  <a:ext cx="1370880" cy="36720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2" name="Line 86"/>
                <p:cNvSpPr/>
                <p:nvPr/>
              </p:nvSpPr>
              <p:spPr>
                <a:xfrm>
                  <a:off x="700920" y="1618560"/>
                  <a:ext cx="367200" cy="137088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23" name="Line 89"/>
                <p:cNvSpPr/>
                <p:nvPr/>
              </p:nvSpPr>
              <p:spPr>
                <a:xfrm>
                  <a:off x="1068120" y="2989440"/>
                  <a:ext cx="1370520" cy="366840"/>
                </a:xfrm>
                <a:prstGeom prst="line">
                  <a:avLst/>
                </a:prstGeom>
                <a:ln w="12700" cap="rnd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24" name="Group 61"/>
            <p:cNvGrpSpPr/>
            <p:nvPr/>
          </p:nvGrpSpPr>
          <p:grpSpPr>
            <a:xfrm>
              <a:off x="-46440" y="3298680"/>
              <a:ext cx="2535120" cy="2528640"/>
              <a:chOff x="-46440" y="3298680"/>
              <a:chExt cx="2535120" cy="2528640"/>
            </a:xfrm>
          </p:grpSpPr>
          <p:grpSp>
            <p:nvGrpSpPr>
              <p:cNvPr id="425" name="Group 71"/>
              <p:cNvGrpSpPr/>
              <p:nvPr/>
            </p:nvGrpSpPr>
            <p:grpSpPr>
              <a:xfrm>
                <a:off x="549720" y="3572280"/>
                <a:ext cx="1662840" cy="1662120"/>
                <a:chOff x="549720" y="3572280"/>
                <a:chExt cx="1662840" cy="1662120"/>
              </a:xfrm>
            </p:grpSpPr>
            <p:cxnSp>
              <p:nvCxnSpPr>
                <p:cNvPr id="426" name="Straight Connector 75"/>
                <p:cNvCxnSpPr/>
                <p:nvPr/>
              </p:nvCxnSpPr>
              <p:spPr>
                <a:xfrm flipV="1">
                  <a:off x="586800" y="3635280"/>
                  <a:ext cx="1562040" cy="15620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cxnSp>
              <p:nvCxnSpPr>
                <p:cNvPr id="427" name="Straight Connector 76"/>
                <p:cNvCxnSpPr/>
                <p:nvPr/>
              </p:nvCxnSpPr>
              <p:spPr>
                <a:xfrm flipH="1" flipV="1">
                  <a:off x="967320" y="3572280"/>
                  <a:ext cx="1245600" cy="1245240"/>
                </a:xfrm>
                <a:prstGeom prst="straightConnector1">
                  <a:avLst/>
                </a:prstGeom>
                <a:ln w="12700">
                  <a:solidFill>
                    <a:srgbClr val="FFFFFF"/>
                  </a:solidFill>
                  <a:round/>
                </a:ln>
              </p:spPr>
            </p:cxnSp>
            <p:sp>
              <p:nvSpPr>
                <p:cNvPr id="428" name="Rectangle 30"/>
                <p:cNvSpPr/>
                <p:nvPr/>
              </p:nvSpPr>
              <p:spPr>
                <a:xfrm rot="5400000">
                  <a:off x="602280" y="4194360"/>
                  <a:ext cx="987480" cy="987480"/>
                </a:xfrm>
                <a:custGeom>
                  <a:avLst/>
                  <a:gdLst>
                    <a:gd name="textAreaLeft" fmla="*/ 0 w 987480"/>
                    <a:gd name="textAreaRight" fmla="*/ 987840 w 987480"/>
                    <a:gd name="textAreaTop" fmla="*/ 0 h 987480"/>
                    <a:gd name="textAreaBottom" fmla="*/ 987840 h 9874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Rectangle 30"/>
                <p:cNvSpPr/>
                <p:nvPr/>
              </p:nvSpPr>
              <p:spPr>
                <a:xfrm rot="5400000">
                  <a:off x="549360" y="4628520"/>
                  <a:ext cx="605880" cy="605880"/>
                </a:xfrm>
                <a:custGeom>
                  <a:avLst/>
                  <a:gdLst>
                    <a:gd name="textAreaLeft" fmla="*/ 0 w 605880"/>
                    <a:gd name="textAreaRight" fmla="*/ 606240 w 605880"/>
                    <a:gd name="textAreaTop" fmla="*/ 0 h 605880"/>
                    <a:gd name="textAreaBottom" fmla="*/ 606240 h 605880"/>
                  </a:gdLst>
                  <a:ahLst/>
                  <a:cxnLst/>
                  <a:rect l="textAreaLeft" t="textAreaTop" r="textAreaRight" b="textAreaBottom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430" name="Group 72"/>
              <p:cNvGrpSpPr/>
              <p:nvPr/>
            </p:nvGrpSpPr>
            <p:grpSpPr>
              <a:xfrm>
                <a:off x="-46440" y="3298680"/>
                <a:ext cx="2535120" cy="2528640"/>
                <a:chOff x="-46440" y="3298680"/>
                <a:chExt cx="2535120" cy="2528640"/>
              </a:xfrm>
            </p:grpSpPr>
            <p:sp>
              <p:nvSpPr>
                <p:cNvPr id="431" name="Freeform: Shape 73"/>
                <p:cNvSpPr/>
                <p:nvPr/>
              </p:nvSpPr>
              <p:spPr>
                <a:xfrm rot="13500000">
                  <a:off x="1092240" y="3979800"/>
                  <a:ext cx="892440" cy="1794600"/>
                </a:xfrm>
                <a:custGeom>
                  <a:avLst/>
                  <a:gdLst>
                    <a:gd name="textAreaLeft" fmla="*/ 0 w 892440"/>
                    <a:gd name="textAreaRight" fmla="*/ 892800 w 892440"/>
                    <a:gd name="textAreaTop" fmla="*/ 0 h 1794600"/>
                    <a:gd name="textAreaBottom" fmla="*/ 1794960 h 1794600"/>
                  </a:gdLst>
                  <a:ahLst/>
                  <a:cxnLst/>
                  <a:rect l="textAreaLeft" t="textAreaTop" r="textAreaRight" b="textAreaBottom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2" name="Freeform: Shape 74"/>
                <p:cNvSpPr/>
                <p:nvPr/>
              </p:nvSpPr>
              <p:spPr>
                <a:xfrm rot="13500000">
                  <a:off x="457200" y="3351600"/>
                  <a:ext cx="892800" cy="1794600"/>
                </a:xfrm>
                <a:custGeom>
                  <a:avLst/>
                  <a:gdLst>
                    <a:gd name="textAreaLeft" fmla="*/ 0 w 892800"/>
                    <a:gd name="textAreaRight" fmla="*/ 893160 w 892800"/>
                    <a:gd name="textAreaTop" fmla="*/ 0 h 1794600"/>
                    <a:gd name="textAreaBottom" fmla="*/ 1794960 h 1794600"/>
                  </a:gdLst>
                  <a:ahLst/>
                  <a:cxnLst/>
                  <a:rect l="textAreaLeft" t="textAreaTop" r="textAreaRight" b="textAreaBottom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  <p:grpSp>
          <p:nvGrpSpPr>
            <p:cNvPr id="433" name="Group 62"/>
            <p:cNvGrpSpPr/>
            <p:nvPr/>
          </p:nvGrpSpPr>
          <p:grpSpPr>
            <a:xfrm>
              <a:off x="549360" y="5365800"/>
              <a:ext cx="923760" cy="934200"/>
              <a:chOff x="549360" y="5365800"/>
              <a:chExt cx="923760" cy="934200"/>
            </a:xfrm>
          </p:grpSpPr>
          <p:grpSp>
            <p:nvGrpSpPr>
              <p:cNvPr id="434" name="Group 63"/>
              <p:cNvGrpSpPr/>
              <p:nvPr/>
            </p:nvGrpSpPr>
            <p:grpSpPr>
              <a:xfrm>
                <a:off x="549360" y="5367240"/>
                <a:ext cx="316800" cy="932760"/>
                <a:chOff x="549360" y="5367240"/>
                <a:chExt cx="316800" cy="932760"/>
              </a:xfrm>
            </p:grpSpPr>
            <p:sp>
              <p:nvSpPr>
                <p:cNvPr id="435" name="Freeform 68"/>
                <p:cNvSpPr/>
                <p:nvPr/>
              </p:nvSpPr>
              <p:spPr>
                <a:xfrm rot="10800000">
                  <a:off x="706680" y="558972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6" name="Freeform 69"/>
                <p:cNvSpPr/>
                <p:nvPr/>
              </p:nvSpPr>
              <p:spPr>
                <a:xfrm rot="10800000">
                  <a:off x="549360" y="558972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710280"/>
                    <a:gd name="textAreaBottom" fmla="*/ 71064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37" name="Line 70"/>
                <p:cNvSpPr/>
                <p:nvPr/>
              </p:nvSpPr>
              <p:spPr>
                <a:xfrm>
                  <a:off x="706320" y="5367240"/>
                  <a:ext cx="360" cy="9324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  <p:grpSp>
            <p:nvGrpSpPr>
              <p:cNvPr id="438" name="Group 64"/>
              <p:cNvGrpSpPr/>
              <p:nvPr/>
            </p:nvGrpSpPr>
            <p:grpSpPr>
              <a:xfrm>
                <a:off x="702720" y="5365800"/>
                <a:ext cx="770400" cy="771840"/>
                <a:chOff x="702720" y="5365800"/>
                <a:chExt cx="770400" cy="771840"/>
              </a:xfrm>
            </p:grpSpPr>
            <p:sp>
              <p:nvSpPr>
                <p:cNvPr id="439" name="Freeform 68"/>
                <p:cNvSpPr/>
                <p:nvPr/>
              </p:nvSpPr>
              <p:spPr>
                <a:xfrm rot="18900000" flipV="1">
                  <a:off x="974520" y="5474880"/>
                  <a:ext cx="159480" cy="710280"/>
                </a:xfrm>
                <a:custGeom>
                  <a:avLst/>
                  <a:gdLst>
                    <a:gd name="textAreaLeft" fmla="*/ 0 w 159480"/>
                    <a:gd name="textAreaRight" fmla="*/ 159840 w 15948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27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0" name="Freeform 69"/>
                <p:cNvSpPr/>
                <p:nvPr/>
              </p:nvSpPr>
              <p:spPr>
                <a:xfrm rot="18900000" flipV="1">
                  <a:off x="1087920" y="5361840"/>
                  <a:ext cx="156960" cy="71028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-360 h 710280"/>
                    <a:gd name="textAreaBottom" fmla="*/ 710280 h 710280"/>
                  </a:gdLst>
                  <a:ahLst/>
                  <a:cxnLst/>
                  <a:rect l="textAreaLeft" t="textAreaTop" r="textAreaRight" b="textAreaBottom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196"/>
                      </a:srgbClr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  <p:sp>
              <p:nvSpPr>
                <p:cNvPr id="441" name="Line 70"/>
                <p:cNvSpPr/>
                <p:nvPr/>
              </p:nvSpPr>
              <p:spPr>
                <a:xfrm>
                  <a:off x="702720" y="5365800"/>
                  <a:ext cx="659160" cy="65916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  <a:miter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</p:sp>
          </p:grpSp>
        </p:grpSp>
      </p:grpSp>
      <p:cxnSp>
        <p:nvCxnSpPr>
          <p:cNvPr id="442" name="Straight Connector 106"/>
          <p:cNvCxnSpPr/>
          <p:nvPr/>
        </p:nvCxnSpPr>
        <p:spPr>
          <a:xfrm>
            <a:off x="5825880" y="437724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568080" y="399960"/>
            <a:ext cx="111042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568080" y="1997280"/>
            <a:ext cx="539820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283320"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567000" lvl="2" indent="-28332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18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850320"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371600" lvl="4" indent="-28332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sp>
        <p:nvSpPr>
          <p:cNvPr id="481" name="PlaceHolder 3"/>
          <p:cNvSpPr>
            <a:spLocks noGrp="1"/>
          </p:cNvSpPr>
          <p:nvPr>
            <p:ph type="body"/>
          </p:nvPr>
        </p:nvSpPr>
        <p:spPr>
          <a:xfrm>
            <a:off x="6274080" y="1997280"/>
            <a:ext cx="539820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283320"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567000" lvl="2" indent="-28332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18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850320"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371600" lvl="4" indent="-28332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cxnSp>
        <p:nvCxnSpPr>
          <p:cNvPr id="482" name="Straight Connector 7"/>
          <p:cNvCxnSpPr/>
          <p:nvPr/>
        </p:nvCxnSpPr>
        <p:spPr>
          <a:xfrm>
            <a:off x="568080" y="179928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483" name="PlaceHolder 4"/>
          <p:cNvSpPr>
            <a:spLocks noGrp="1"/>
          </p:cNvSpPr>
          <p:nvPr>
            <p:ph type="dt" idx="4"/>
          </p:nvPr>
        </p:nvSpPr>
        <p:spPr>
          <a:xfrm>
            <a:off x="568080" y="6357240"/>
            <a:ext cx="164160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85" name="PlaceHolder 6"/>
          <p:cNvSpPr>
            <a:spLocks noGrp="1"/>
          </p:cNvSpPr>
          <p:nvPr>
            <p:ph type="sldNum" idx="6"/>
          </p:nvPr>
        </p:nvSpPr>
        <p:spPr>
          <a:xfrm>
            <a:off x="9982800" y="6357600"/>
            <a:ext cx="164052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B67A11-CF7A-4440-AC87-DB4CA6774431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3890520" y="395280"/>
            <a:ext cx="7732800" cy="11894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3890520" y="1997280"/>
            <a:ext cx="2765160" cy="446508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36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lvl="2" indent="-360000">
              <a:lnSpc>
                <a:spcPct val="150000"/>
              </a:lnSpc>
              <a:spcBef>
                <a:spcPts val="499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18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080000" indent="0">
              <a:lnSpc>
                <a:spcPct val="15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6815520" y="1997280"/>
            <a:ext cx="4807800" cy="4231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283320"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567000" lvl="2" indent="-28332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  <a:endParaRPr lang="en-US" sz="1800" b="0" i="1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850320"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371600" lvl="4" indent="-28332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cxnSp>
        <p:nvCxnSpPr>
          <p:cNvPr id="525" name="Straight Connector 3"/>
          <p:cNvCxnSpPr/>
          <p:nvPr/>
        </p:nvCxnSpPr>
        <p:spPr>
          <a:xfrm>
            <a:off x="3890160" y="179928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grpSp>
        <p:nvGrpSpPr>
          <p:cNvPr id="526" name="Group 74"/>
          <p:cNvGrpSpPr/>
          <p:nvPr/>
        </p:nvGrpSpPr>
        <p:grpSpPr>
          <a:xfrm>
            <a:off x="142560" y="177480"/>
            <a:ext cx="3552120" cy="3552480"/>
            <a:chOff x="142560" y="177480"/>
            <a:chExt cx="3552120" cy="3552480"/>
          </a:xfrm>
        </p:grpSpPr>
        <p:sp>
          <p:nvSpPr>
            <p:cNvPr id="527" name="Freeform 64"/>
            <p:cNvSpPr/>
            <p:nvPr/>
          </p:nvSpPr>
          <p:spPr>
            <a:xfrm rot="2700000">
              <a:off x="2188080" y="154296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8" name="Freeform 81"/>
            <p:cNvSpPr/>
            <p:nvPr/>
          </p:nvSpPr>
          <p:spPr>
            <a:xfrm rot="2700000">
              <a:off x="1649520" y="208188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29" name="Freeform 61"/>
            <p:cNvSpPr/>
            <p:nvPr/>
          </p:nvSpPr>
          <p:spPr>
            <a:xfrm rot="2700000">
              <a:off x="1319400" y="67428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0" name="Freeform 78"/>
            <p:cNvSpPr/>
            <p:nvPr/>
          </p:nvSpPr>
          <p:spPr>
            <a:xfrm rot="2700000">
              <a:off x="780480" y="121320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1" name="Freeform 84"/>
            <p:cNvSpPr/>
            <p:nvPr/>
          </p:nvSpPr>
          <p:spPr>
            <a:xfrm rot="2700000">
              <a:off x="241920" y="175176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2" name="Freeform 87"/>
            <p:cNvSpPr/>
            <p:nvPr/>
          </p:nvSpPr>
          <p:spPr>
            <a:xfrm rot="2700000">
              <a:off x="1110600" y="262080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3" name="Freeform 60"/>
            <p:cNvSpPr/>
            <p:nvPr/>
          </p:nvSpPr>
          <p:spPr>
            <a:xfrm rot="2700000">
              <a:off x="2921040" y="307800"/>
              <a:ext cx="318600" cy="1418760"/>
            </a:xfrm>
            <a:custGeom>
              <a:avLst/>
              <a:gdLst>
                <a:gd name="textAreaLeft" fmla="*/ 0 w 318600"/>
                <a:gd name="textAreaRight" fmla="*/ 318960 w 318600"/>
                <a:gd name="textAreaTop" fmla="*/ 0 h 1418760"/>
                <a:gd name="textAreaBottom" fmla="*/ 1419120 h 1418760"/>
              </a:gdLst>
              <a:ahLst/>
              <a:cxnLst/>
              <a:rect l="textAreaLeft" t="textAreaTop" r="textAreaRight" b="textAreaBottom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4" name="Freeform 59"/>
            <p:cNvSpPr/>
            <p:nvPr/>
          </p:nvSpPr>
          <p:spPr>
            <a:xfrm rot="2700000">
              <a:off x="2695320" y="82080"/>
              <a:ext cx="318600" cy="1418760"/>
            </a:xfrm>
            <a:custGeom>
              <a:avLst/>
              <a:gdLst>
                <a:gd name="textAreaLeft" fmla="*/ 0 w 318600"/>
                <a:gd name="textAreaRight" fmla="*/ 318960 w 318600"/>
                <a:gd name="textAreaTop" fmla="*/ 0 h 1418760"/>
                <a:gd name="textAreaBottom" fmla="*/ 1419120 h 1418760"/>
              </a:gdLst>
              <a:ahLst/>
              <a:cxnLst/>
              <a:rect l="textAreaLeft" t="textAreaTop" r="textAreaRight" b="textAreaBottom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5" name="Freeform 62"/>
            <p:cNvSpPr/>
            <p:nvPr/>
          </p:nvSpPr>
          <p:spPr>
            <a:xfrm rot="2700000">
              <a:off x="1366560" y="641520"/>
              <a:ext cx="1228320" cy="7617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61760"/>
                <a:gd name="textAreaBottom" fmla="*/ 762120 h 76176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6" name="Freeform 65"/>
            <p:cNvSpPr/>
            <p:nvPr/>
          </p:nvSpPr>
          <p:spPr>
            <a:xfrm rot="2700000">
              <a:off x="2245320" y="148572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7" name="Freeform 79"/>
            <p:cNvSpPr/>
            <p:nvPr/>
          </p:nvSpPr>
          <p:spPr>
            <a:xfrm rot="2700000">
              <a:off x="837720" y="115596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8" name="Freeform 82"/>
            <p:cNvSpPr/>
            <p:nvPr/>
          </p:nvSpPr>
          <p:spPr>
            <a:xfrm rot="2700000">
              <a:off x="1706760" y="202464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39" name="Freeform 85"/>
            <p:cNvSpPr/>
            <p:nvPr/>
          </p:nvSpPr>
          <p:spPr>
            <a:xfrm rot="2700000">
              <a:off x="299160" y="169452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40" name="Freeform 88"/>
            <p:cNvSpPr/>
            <p:nvPr/>
          </p:nvSpPr>
          <p:spPr>
            <a:xfrm rot="2700000">
              <a:off x="1167840" y="256356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0 h 790200"/>
                <a:gd name="textAreaBottom" fmla="*/ 79056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41" name="Group 89"/>
            <p:cNvGrpSpPr/>
            <p:nvPr/>
          </p:nvGrpSpPr>
          <p:grpSpPr>
            <a:xfrm>
              <a:off x="700920" y="356040"/>
              <a:ext cx="2815200" cy="2815200"/>
              <a:chOff x="700920" y="356040"/>
              <a:chExt cx="2815200" cy="2815200"/>
            </a:xfrm>
          </p:grpSpPr>
          <p:sp>
            <p:nvSpPr>
              <p:cNvPr id="542" name="Line 63"/>
              <p:cNvSpPr/>
              <p:nvPr/>
            </p:nvSpPr>
            <p:spPr>
              <a:xfrm>
                <a:off x="1778400" y="356040"/>
                <a:ext cx="367200" cy="137052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3" name="Line 66"/>
              <p:cNvSpPr/>
              <p:nvPr/>
            </p:nvSpPr>
            <p:spPr>
              <a:xfrm>
                <a:off x="2145600" y="1726560"/>
                <a:ext cx="1370520" cy="36684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4" name="Line 67"/>
              <p:cNvSpPr/>
              <p:nvPr/>
            </p:nvSpPr>
            <p:spPr>
              <a:xfrm flipV="1">
                <a:off x="754920" y="402840"/>
                <a:ext cx="2714040" cy="271440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5" name="Line 80"/>
              <p:cNvSpPr/>
              <p:nvPr/>
            </p:nvSpPr>
            <p:spPr>
              <a:xfrm>
                <a:off x="1239840" y="894600"/>
                <a:ext cx="366840" cy="137052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6" name="Line 83"/>
              <p:cNvSpPr/>
              <p:nvPr/>
            </p:nvSpPr>
            <p:spPr>
              <a:xfrm>
                <a:off x="1606680" y="2265120"/>
                <a:ext cx="1370880" cy="36720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7" name="Line 86"/>
              <p:cNvSpPr/>
              <p:nvPr/>
            </p:nvSpPr>
            <p:spPr>
              <a:xfrm>
                <a:off x="700920" y="1433520"/>
                <a:ext cx="367200" cy="137052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48" name="Line 89"/>
              <p:cNvSpPr/>
              <p:nvPr/>
            </p:nvSpPr>
            <p:spPr>
              <a:xfrm>
                <a:off x="1068120" y="2804040"/>
                <a:ext cx="1370520" cy="36720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grpSp>
        <p:nvGrpSpPr>
          <p:cNvPr id="549" name="Group 97"/>
          <p:cNvGrpSpPr/>
          <p:nvPr/>
        </p:nvGrpSpPr>
        <p:grpSpPr>
          <a:xfrm>
            <a:off x="176040" y="3162600"/>
            <a:ext cx="3552120" cy="3552480"/>
            <a:chOff x="176040" y="3162600"/>
            <a:chExt cx="3552120" cy="3552480"/>
          </a:xfrm>
        </p:grpSpPr>
        <p:sp>
          <p:nvSpPr>
            <p:cNvPr id="550" name="Freeform 64"/>
            <p:cNvSpPr/>
            <p:nvPr/>
          </p:nvSpPr>
          <p:spPr>
            <a:xfrm rot="18900000" flipV="1">
              <a:off x="2221920" y="455832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1" name="Freeform 81"/>
            <p:cNvSpPr/>
            <p:nvPr/>
          </p:nvSpPr>
          <p:spPr>
            <a:xfrm rot="18900000" flipV="1">
              <a:off x="1683000" y="401940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2" name="Freeform 61"/>
            <p:cNvSpPr/>
            <p:nvPr/>
          </p:nvSpPr>
          <p:spPr>
            <a:xfrm rot="18900000" flipV="1">
              <a:off x="1353240" y="542700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3" name="Freeform 78"/>
            <p:cNvSpPr/>
            <p:nvPr/>
          </p:nvSpPr>
          <p:spPr>
            <a:xfrm rot="18900000" flipV="1">
              <a:off x="814320" y="488808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4" name="Freeform 84"/>
            <p:cNvSpPr/>
            <p:nvPr/>
          </p:nvSpPr>
          <p:spPr>
            <a:xfrm rot="18900000" flipV="1">
              <a:off x="275400" y="434952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5" name="Freeform 87"/>
            <p:cNvSpPr/>
            <p:nvPr/>
          </p:nvSpPr>
          <p:spPr>
            <a:xfrm rot="18900000" flipV="1">
              <a:off x="1144440" y="348048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6" name="Freeform 60"/>
            <p:cNvSpPr/>
            <p:nvPr/>
          </p:nvSpPr>
          <p:spPr>
            <a:xfrm rot="18900000" flipV="1">
              <a:off x="2954520" y="5164920"/>
              <a:ext cx="318600" cy="1418760"/>
            </a:xfrm>
            <a:custGeom>
              <a:avLst/>
              <a:gdLst>
                <a:gd name="textAreaLeft" fmla="*/ 0 w 318600"/>
                <a:gd name="textAreaRight" fmla="*/ 318960 w 318600"/>
                <a:gd name="textAreaTop" fmla="*/ -360 h 1418760"/>
                <a:gd name="textAreaBottom" fmla="*/ 1418760 h 1418760"/>
              </a:gdLst>
              <a:ahLst/>
              <a:cxnLst/>
              <a:rect l="textAreaLeft" t="textAreaTop" r="textAreaRight" b="textAreaBottom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196"/>
                  </a:srgbClr>
                </a:gs>
              </a:gsLst>
              <a:lin ang="189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7" name="Freeform 59"/>
            <p:cNvSpPr/>
            <p:nvPr/>
          </p:nvSpPr>
          <p:spPr>
            <a:xfrm rot="18900000" flipV="1">
              <a:off x="2729160" y="5390640"/>
              <a:ext cx="318600" cy="1418760"/>
            </a:xfrm>
            <a:custGeom>
              <a:avLst/>
              <a:gdLst>
                <a:gd name="textAreaLeft" fmla="*/ 0 w 318600"/>
                <a:gd name="textAreaRight" fmla="*/ 318960 w 318600"/>
                <a:gd name="textAreaTop" fmla="*/ -360 h 1418760"/>
                <a:gd name="textAreaBottom" fmla="*/ 1418760 h 1418760"/>
              </a:gdLst>
              <a:ahLst/>
              <a:cxnLst/>
              <a:rect l="textAreaLeft" t="textAreaTop" r="textAreaRight" b="textAreaBottom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27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8" name="Freeform 62"/>
            <p:cNvSpPr/>
            <p:nvPr/>
          </p:nvSpPr>
          <p:spPr>
            <a:xfrm rot="18900000" flipV="1">
              <a:off x="1400040" y="5488560"/>
              <a:ext cx="1228320" cy="76176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360 h 761760"/>
                <a:gd name="textAreaBottom" fmla="*/ 762480 h 76176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59" name="Freeform 65"/>
            <p:cNvSpPr/>
            <p:nvPr/>
          </p:nvSpPr>
          <p:spPr>
            <a:xfrm rot="18900000" flipV="1">
              <a:off x="2279160" y="461556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0" name="Freeform 79"/>
            <p:cNvSpPr/>
            <p:nvPr/>
          </p:nvSpPr>
          <p:spPr>
            <a:xfrm rot="18900000" flipV="1">
              <a:off x="871560" y="494532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1" name="Freeform 82"/>
            <p:cNvSpPr/>
            <p:nvPr/>
          </p:nvSpPr>
          <p:spPr>
            <a:xfrm rot="18900000" flipV="1">
              <a:off x="1740240" y="407664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2" name="Freeform 85"/>
            <p:cNvSpPr/>
            <p:nvPr/>
          </p:nvSpPr>
          <p:spPr>
            <a:xfrm rot="18900000" flipV="1">
              <a:off x="332640" y="440676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63" name="Freeform 88"/>
            <p:cNvSpPr/>
            <p:nvPr/>
          </p:nvSpPr>
          <p:spPr>
            <a:xfrm rot="18900000" flipV="1">
              <a:off x="1201680" y="3537720"/>
              <a:ext cx="1228320" cy="790200"/>
            </a:xfrm>
            <a:custGeom>
              <a:avLst/>
              <a:gdLst>
                <a:gd name="textAreaLeft" fmla="*/ 0 w 1228320"/>
                <a:gd name="textAreaRight" fmla="*/ 1228680 w 1228320"/>
                <a:gd name="textAreaTop" fmla="*/ -360 h 790200"/>
                <a:gd name="textAreaBottom" fmla="*/ 790200 h 790200"/>
              </a:gdLst>
              <a:ahLst/>
              <a:cxnLst/>
              <a:rect l="textAreaLeft" t="textAreaTop" r="textAreaRight" b="textAreaBottom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/>
            </a:gra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grpSp>
          <p:nvGrpSpPr>
            <p:cNvPr id="564" name="Group 112"/>
            <p:cNvGrpSpPr/>
            <p:nvPr/>
          </p:nvGrpSpPr>
          <p:grpSpPr>
            <a:xfrm>
              <a:off x="734760" y="3722040"/>
              <a:ext cx="2815200" cy="2815200"/>
              <a:chOff x="734760" y="3722040"/>
              <a:chExt cx="2815200" cy="2815200"/>
            </a:xfrm>
          </p:grpSpPr>
          <p:sp>
            <p:nvSpPr>
              <p:cNvPr id="565" name="Line 63"/>
              <p:cNvSpPr/>
              <p:nvPr/>
            </p:nvSpPr>
            <p:spPr>
              <a:xfrm flipV="1">
                <a:off x="1812240" y="5166720"/>
                <a:ext cx="367200" cy="137052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6" name="Line 66"/>
              <p:cNvSpPr/>
              <p:nvPr/>
            </p:nvSpPr>
            <p:spPr>
              <a:xfrm flipV="1">
                <a:off x="2179440" y="4799520"/>
                <a:ext cx="1370520" cy="36720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7" name="Line 67"/>
              <p:cNvSpPr/>
              <p:nvPr/>
            </p:nvSpPr>
            <p:spPr>
              <a:xfrm>
                <a:off x="788400" y="3775680"/>
                <a:ext cx="2714400" cy="2714400"/>
              </a:xfrm>
              <a:prstGeom prst="line">
                <a:avLst/>
              </a:prstGeom>
              <a:ln w="12700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8" name="Line 80"/>
              <p:cNvSpPr/>
              <p:nvPr/>
            </p:nvSpPr>
            <p:spPr>
              <a:xfrm flipV="1">
                <a:off x="1273320" y="4627800"/>
                <a:ext cx="367200" cy="137052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69" name="Line 83"/>
              <p:cNvSpPr/>
              <p:nvPr/>
            </p:nvSpPr>
            <p:spPr>
              <a:xfrm flipV="1">
                <a:off x="1640520" y="4260600"/>
                <a:ext cx="1370520" cy="36720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0" name="Line 86"/>
              <p:cNvSpPr/>
              <p:nvPr/>
            </p:nvSpPr>
            <p:spPr>
              <a:xfrm flipV="1">
                <a:off x="734760" y="4088880"/>
                <a:ext cx="366840" cy="137052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  <p:sp>
            <p:nvSpPr>
              <p:cNvPr id="571" name="Line 89"/>
              <p:cNvSpPr/>
              <p:nvPr/>
            </p:nvSpPr>
            <p:spPr>
              <a:xfrm flipV="1">
                <a:off x="1101600" y="3722040"/>
                <a:ext cx="1370520" cy="366840"/>
              </a:xfrm>
              <a:prstGeom prst="line">
                <a:avLst/>
              </a:prstGeom>
              <a:ln w="12700" cap="rnd">
                <a:solidFill>
                  <a:srgbClr val="FFFFFF"/>
                </a:solidFill>
                <a:miter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</p:grpSp>
      <p:sp>
        <p:nvSpPr>
          <p:cNvPr id="572" name="PlaceHolder 4"/>
          <p:cNvSpPr>
            <a:spLocks noGrp="1"/>
          </p:cNvSpPr>
          <p:nvPr>
            <p:ph type="dt" idx="7"/>
          </p:nvPr>
        </p:nvSpPr>
        <p:spPr>
          <a:xfrm>
            <a:off x="568080" y="6357240"/>
            <a:ext cx="164160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57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574" name="PlaceHolder 6"/>
          <p:cNvSpPr>
            <a:spLocks noGrp="1"/>
          </p:cNvSpPr>
          <p:nvPr>
            <p:ph type="sldNum" idx="9"/>
          </p:nvPr>
        </p:nvSpPr>
        <p:spPr>
          <a:xfrm>
            <a:off x="9982800" y="6357600"/>
            <a:ext cx="164052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EBA41F-5066-489A-91A7-33208E5195FF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Rectangle 8"/>
          <p:cNvSpPr/>
          <p:nvPr/>
        </p:nvSpPr>
        <p:spPr>
          <a:xfrm>
            <a:off x="2880" y="0"/>
            <a:ext cx="3866760" cy="685764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4313520" y="399960"/>
            <a:ext cx="73098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Click to add title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450720" y="430200"/>
            <a:ext cx="2988720" cy="599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venir Next LT Pro"/>
              </a:rPr>
              <a:t>Click to add picture</a:t>
            </a:r>
            <a:endParaRPr lang="en-US" sz="12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endParaRPr lang="en-US" sz="12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313520" y="1997280"/>
            <a:ext cx="731412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Click to add text</a:t>
            </a:r>
          </a:p>
          <a:p>
            <a:pPr marL="36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Second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72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Third level</a:t>
            </a:r>
          </a:p>
          <a:p>
            <a:pPr marL="108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i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Fourth level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1440000" indent="0">
              <a:lnSpc>
                <a:spcPct val="13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Fifth level</a:t>
            </a:r>
          </a:p>
        </p:txBody>
      </p:sp>
      <p:cxnSp>
        <p:nvCxnSpPr>
          <p:cNvPr id="615" name="Straight Connector 5"/>
          <p:cNvCxnSpPr/>
          <p:nvPr/>
        </p:nvCxnSpPr>
        <p:spPr>
          <a:xfrm>
            <a:off x="4313520" y="1799280"/>
            <a:ext cx="540360" cy="3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616" name="PlaceHolder 4"/>
          <p:cNvSpPr>
            <a:spLocks noGrp="1"/>
          </p:cNvSpPr>
          <p:nvPr>
            <p:ph type="dt" idx="10"/>
          </p:nvPr>
        </p:nvSpPr>
        <p:spPr>
          <a:xfrm>
            <a:off x="4313520" y="6357240"/>
            <a:ext cx="1641600" cy="461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>
            <a:lvl1pPr indent="0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&lt;date/time&gt;</a:t>
            </a:r>
            <a:endParaRPr lang="en-US" sz="1000" b="0" strike="noStrike" spc="-1">
              <a:latin typeface="Times New Roman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 type="ftr" idx="11"/>
          </p:nvPr>
        </p:nvSpPr>
        <p:spPr>
          <a:xfrm>
            <a:off x="6161400" y="6356520"/>
            <a:ext cx="361440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18" name="PlaceHolder 6"/>
          <p:cNvSpPr>
            <a:spLocks noGrp="1"/>
          </p:cNvSpPr>
          <p:nvPr>
            <p:ph type="sldNum" idx="12"/>
          </p:nvPr>
        </p:nvSpPr>
        <p:spPr>
          <a:xfrm>
            <a:off x="9982800" y="6357600"/>
            <a:ext cx="1640520" cy="460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F078B2-2AF0-4B71-88B4-E97940231C9C}" type="slidenum">
              <a:rPr lang="en-US" sz="1000" b="0" strike="noStrike" cap="all" spc="19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‹#›</a:t>
            </a:fld>
            <a:endParaRPr lang="en-US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3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7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7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7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7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PlaceHolder 1"/>
          <p:cNvSpPr>
            <a:spLocks noGrp="1"/>
          </p:cNvSpPr>
          <p:nvPr>
            <p:ph type="title"/>
          </p:nvPr>
        </p:nvSpPr>
        <p:spPr>
          <a:xfrm>
            <a:off x="984600" y="298440"/>
            <a:ext cx="9860040" cy="5148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Goudy Old Style"/>
              </a:rPr>
              <a:t>Kiva loans project</a:t>
            </a:r>
            <a:r>
              <a:rPr sz="6000"/>
              <a:t/>
            </a:r>
            <a:br>
              <a:rPr sz="6000"/>
            </a:br>
            <a:r>
              <a:rPr sz="6000"/>
              <a:t/>
            </a:r>
            <a:br>
              <a:rPr sz="6000"/>
            </a:br>
            <a:r>
              <a:rPr lang="en-US" sz="6000" b="0" strike="noStrike" spc="-1">
                <a:solidFill>
                  <a:srgbClr val="000000"/>
                </a:solidFill>
                <a:latin typeface="Goudy Old Style"/>
              </a:rPr>
              <a:t>Team 26</a:t>
            </a:r>
            <a:endParaRPr lang="en-US" sz="6000" b="0" strike="noStrike" spc="-1">
              <a:solidFill>
                <a:srgbClr val="000000"/>
              </a:solidFill>
              <a:latin typeface="Avenir Next LT Pr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PlaceHolder 1"/>
          <p:cNvSpPr>
            <a:spLocks noGrp="1"/>
          </p:cNvSpPr>
          <p:nvPr>
            <p:ph type="title"/>
          </p:nvPr>
        </p:nvSpPr>
        <p:spPr>
          <a:xfrm>
            <a:off x="568080" y="380160"/>
            <a:ext cx="110466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4.Data visualization 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2" name="PlaceHolder 2"/>
          <p:cNvSpPr>
            <a:spLocks noGrp="1"/>
          </p:cNvSpPr>
          <p:nvPr>
            <p:ph/>
          </p:nvPr>
        </p:nvSpPr>
        <p:spPr>
          <a:xfrm>
            <a:off x="568080" y="1997280"/>
            <a:ext cx="410508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strike="noStrike" spc="49">
                <a:solidFill>
                  <a:srgbClr val="000000"/>
                </a:solidFill>
                <a:latin typeface="Courier New"/>
              </a:rPr>
              <a:t>Histograms for numerical features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     1.funded amount</a:t>
            </a: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      2.loan amount</a:t>
            </a: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     3.term in mounths </a:t>
            </a:r>
          </a:p>
        </p:txBody>
      </p:sp>
      <p:pic>
        <p:nvPicPr>
          <p:cNvPr id="1213" name="Picture 3" descr="A screenshot of a graph&#10;&#10;AI-generated content may be incorrect."/>
          <p:cNvPicPr/>
          <p:nvPr/>
        </p:nvPicPr>
        <p:blipFill>
          <a:blip r:embed="rId3"/>
          <a:stretch/>
        </p:blipFill>
        <p:spPr>
          <a:xfrm>
            <a:off x="4673520" y="467280"/>
            <a:ext cx="7357680" cy="576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PlaceHolder 1"/>
          <p:cNvSpPr>
            <a:spLocks noGrp="1"/>
          </p:cNvSpPr>
          <p:nvPr>
            <p:ph type="title"/>
          </p:nvPr>
        </p:nvSpPr>
        <p:spPr>
          <a:xfrm>
            <a:off x="208080" y="286200"/>
            <a:ext cx="846756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4.Data visualization 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5" name="PlaceHolder 2"/>
          <p:cNvSpPr>
            <a:spLocks noGrp="1"/>
          </p:cNvSpPr>
          <p:nvPr>
            <p:ph/>
          </p:nvPr>
        </p:nvSpPr>
        <p:spPr>
          <a:xfrm>
            <a:off x="498240" y="1877760"/>
            <a:ext cx="5597280" cy="43556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Lender count distribution using histogram.</a:t>
            </a: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Loan sector barchart.</a:t>
            </a: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Top ten countries with most loans</a:t>
            </a: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Barchart.</a:t>
            </a: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16" name="Picture 5" descr="A graph of different numbers&#10;&#10;AI-generated content may be incorrect."/>
          <p:cNvPicPr/>
          <p:nvPr/>
        </p:nvPicPr>
        <p:blipFill>
          <a:blip r:embed="rId3"/>
          <a:stretch/>
        </p:blipFill>
        <p:spPr>
          <a:xfrm>
            <a:off x="5555880" y="576360"/>
            <a:ext cx="6411960" cy="5705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PlaceHolder 1"/>
          <p:cNvSpPr>
            <a:spLocks noGrp="1"/>
          </p:cNvSpPr>
          <p:nvPr>
            <p:ph type="title"/>
          </p:nvPr>
        </p:nvSpPr>
        <p:spPr>
          <a:xfrm>
            <a:off x="151920" y="82080"/>
            <a:ext cx="110466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4.Data visualization. 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18" name="TextBox 5"/>
          <p:cNvSpPr/>
          <p:nvPr/>
        </p:nvSpPr>
        <p:spPr>
          <a:xfrm>
            <a:off x="268200" y="2390760"/>
            <a:ext cx="6161760" cy="191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answering if  there is a correlation between the number of lenders and the funded loan amount using scatter plot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pic>
        <p:nvPicPr>
          <p:cNvPr id="1219" name="Picture 7" descr="A diagram of a triangle&#10;&#10;AI-generated content may be incorrect."/>
          <p:cNvPicPr/>
          <p:nvPr/>
        </p:nvPicPr>
        <p:blipFill>
          <a:blip r:embed="rId3"/>
          <a:stretch/>
        </p:blipFill>
        <p:spPr>
          <a:xfrm>
            <a:off x="6056280" y="745560"/>
            <a:ext cx="5866920" cy="2683080"/>
          </a:xfrm>
          <a:prstGeom prst="rect">
            <a:avLst/>
          </a:prstGeom>
          <a:ln w="0">
            <a:noFill/>
          </a:ln>
        </p:spPr>
      </p:pic>
      <p:sp>
        <p:nvSpPr>
          <p:cNvPr id="1220" name="TextBox 10"/>
          <p:cNvSpPr/>
          <p:nvPr/>
        </p:nvSpPr>
        <p:spPr>
          <a:xfrm>
            <a:off x="268200" y="4346640"/>
            <a:ext cx="616176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Pearson correlation coefficient: 0.8651818798963389S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pearman 's rank correlation coefficient: 0.8418241050887878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221" name="Picture 12" descr="A computer code with text&#10;&#10;AI-generated content may be incorrect."/>
          <p:cNvPicPr/>
          <p:nvPr/>
        </p:nvPicPr>
        <p:blipFill>
          <a:blip r:embed="rId4"/>
          <a:stretch/>
        </p:blipFill>
        <p:spPr>
          <a:xfrm>
            <a:off x="6430680" y="3960360"/>
            <a:ext cx="4956480" cy="1895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PlaceHolder 1"/>
          <p:cNvSpPr>
            <a:spLocks noGrp="1"/>
          </p:cNvSpPr>
          <p:nvPr>
            <p:ph type="title"/>
          </p:nvPr>
        </p:nvSpPr>
        <p:spPr>
          <a:xfrm>
            <a:off x="484200" y="195480"/>
            <a:ext cx="4017960" cy="1185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4.Data visualization. 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3" name="PlaceHolder 2"/>
          <p:cNvSpPr>
            <a:spLocks noGrp="1"/>
          </p:cNvSpPr>
          <p:nvPr>
            <p:ph/>
          </p:nvPr>
        </p:nvSpPr>
        <p:spPr>
          <a:xfrm>
            <a:off x="593280" y="2026800"/>
            <a:ext cx="4128480" cy="30924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Box plots for funded amount </a:t>
            </a:r>
          </a:p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and lender count</a:t>
            </a:r>
          </a:p>
        </p:txBody>
      </p:sp>
      <p:pic>
        <p:nvPicPr>
          <p:cNvPr id="1224" name="Picture 4" descr="A comparison of a diagram&#10;&#10;AI-generated content may be incorrect."/>
          <p:cNvPicPr/>
          <p:nvPr/>
        </p:nvPicPr>
        <p:blipFill>
          <a:blip r:embed="rId3"/>
          <a:stretch/>
        </p:blipFill>
        <p:spPr>
          <a:xfrm>
            <a:off x="5752800" y="1258560"/>
            <a:ext cx="5238360" cy="462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4.Data visualization.</a:t>
            </a:r>
            <a:r>
              <a:rPr sz="3200"/>
              <a:t/>
            </a:r>
            <a:br>
              <a:rPr sz="3200"/>
            </a:b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26" name="Picture 3" descr="A screenshot of a computer&#10;&#10;AI-generated content may be incorrect."/>
          <p:cNvPicPr/>
          <p:nvPr/>
        </p:nvPicPr>
        <p:blipFill>
          <a:blip r:embed="rId2"/>
          <a:stretch/>
        </p:blipFill>
        <p:spPr>
          <a:xfrm>
            <a:off x="6024240" y="1379160"/>
            <a:ext cx="5862600" cy="4852440"/>
          </a:xfrm>
          <a:prstGeom prst="rect">
            <a:avLst/>
          </a:prstGeom>
          <a:ln w="0">
            <a:noFill/>
          </a:ln>
        </p:spPr>
      </p:pic>
      <p:sp>
        <p:nvSpPr>
          <p:cNvPr id="1227" name="TextBox 5"/>
          <p:cNvSpPr/>
          <p:nvPr/>
        </p:nvSpPr>
        <p:spPr>
          <a:xfrm>
            <a:off x="0" y="2370960"/>
            <a:ext cx="60973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venir Next LT Pro"/>
              </a:rPr>
              <a:t>Using power bi for answering Which sectors receive the highest amount of funding, and how does this change over time?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PlaceHolder 1"/>
          <p:cNvSpPr>
            <a:spLocks noGrp="1"/>
          </p:cNvSpPr>
          <p:nvPr>
            <p:ph type="title"/>
          </p:nvPr>
        </p:nvSpPr>
        <p:spPr>
          <a:xfrm>
            <a:off x="334440" y="29880"/>
            <a:ext cx="468540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5.Machine learning model.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9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58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6500" lnSpcReduction="20000"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Define features and target for prediction# Features selected based on relevance to </a:t>
            </a:r>
            <a:r>
              <a:rPr lang="en-US" sz="2000" b="1" strike="noStrike" spc="49" dirty="0" err="1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funded_amount</a:t>
            </a: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Split data into training and testing sets# 80% train, 20% test for robust evaluation.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Train Random Forest </a:t>
            </a:r>
            <a:r>
              <a:rPr lang="en-US" sz="2000" b="1" strike="noStrike" spc="49" dirty="0" err="1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Regressor</a:t>
            </a: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model# Random Forest is chosen for its ability to handle non-linear relationships and feature interactions.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600" b="1" strike="noStrike" spc="49" dirty="0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Key Results for Presentation:1. Model Performance: R-squared = 0.95, MSE = 5933.812. Top Feature: </a:t>
            </a:r>
            <a:r>
              <a:rPr lang="en-US" sz="2600" b="1" strike="noStrike" spc="49" dirty="0" err="1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loan_amount</a:t>
            </a:r>
            <a:r>
              <a:rPr lang="en-US" sz="2600" b="1" strike="noStrike" spc="49" dirty="0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 with importance 0.8963. Feature importance plot saved as 'feature_importance.png’.</a:t>
            </a:r>
            <a:endParaRPr lang="en-US" sz="26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30" name="Content Placeholder 5" descr="A screenshot of a computer program&#10;&#10;AI-generated content may be incorrect."/>
          <p:cNvPicPr/>
          <p:nvPr/>
        </p:nvPicPr>
        <p:blipFill>
          <a:blip r:embed="rId2"/>
          <a:stretch/>
        </p:blipFill>
        <p:spPr>
          <a:xfrm>
            <a:off x="6273720" y="586440"/>
            <a:ext cx="5583240" cy="60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PlaceHolder 1"/>
          <p:cNvSpPr>
            <a:spLocks noGrp="1"/>
          </p:cNvSpPr>
          <p:nvPr>
            <p:ph type="title"/>
          </p:nvPr>
        </p:nvSpPr>
        <p:spPr>
          <a:xfrm>
            <a:off x="334440" y="29880"/>
            <a:ext cx="468540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5.Machine learning model.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2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5182920" cy="458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500" lnSpcReduction="10000"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Define features and target for prediction# Features selected based on relevance to funded_amount.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Split data into training and testing sets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80% train, 20% test for robust evaluation.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Train Linear regression models.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endParaRPr lang="en-US" sz="2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2600" b="1" strike="noStrike" spc="49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Linear Regression Model Values:</a:t>
            </a:r>
            <a:endParaRPr lang="en-US" sz="2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2600" b="1" strike="noStrike" spc="49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Mean Squared Error: 9644.62</a:t>
            </a:r>
            <a:endParaRPr lang="en-US" sz="2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2600" b="1" strike="noStrike" spc="49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R-squared Score: 0.92</a:t>
            </a:r>
            <a:endParaRPr lang="en-US" sz="2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2600" b="1" strike="noStrike" spc="49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.</a:t>
            </a:r>
            <a:endParaRPr lang="en-US" sz="2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33" name="Picture 1232"/>
          <p:cNvPicPr/>
          <p:nvPr/>
        </p:nvPicPr>
        <p:blipFill>
          <a:blip r:embed="rId2"/>
          <a:stretch/>
        </p:blipFill>
        <p:spPr>
          <a:xfrm>
            <a:off x="7444800" y="1143000"/>
            <a:ext cx="3756600" cy="5029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PlaceHolder 1"/>
          <p:cNvSpPr>
            <a:spLocks noGrp="1"/>
          </p:cNvSpPr>
          <p:nvPr>
            <p:ph type="title"/>
          </p:nvPr>
        </p:nvSpPr>
        <p:spPr>
          <a:xfrm>
            <a:off x="334440" y="29880"/>
            <a:ext cx="468540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5.Machine learning model.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5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58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500" lnSpcReduction="10000"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Define features and target for prediction# Features selected based on relevance to funded_amount.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Split data into training and testing sets# 80% train, 20% test for robust evaluation.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Train Decision tree model ll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r>
              <a:rPr lang="en-US" sz="2600" b="1" strike="noStrike" spc="49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Key Results for Presentation:1. Model Performance: R-squared = 0.95, MSE = 6588.07. .</a:t>
            </a:r>
            <a:endParaRPr lang="en-US" sz="26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36" name="Picture 1235"/>
          <p:cNvPicPr/>
          <p:nvPr/>
        </p:nvPicPr>
        <p:blipFill>
          <a:blip r:embed="rId2"/>
          <a:stretch/>
        </p:blipFill>
        <p:spPr>
          <a:xfrm>
            <a:off x="6172200" y="1371600"/>
            <a:ext cx="5661720" cy="411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PlaceHolder 1"/>
          <p:cNvSpPr>
            <a:spLocks noGrp="1"/>
          </p:cNvSpPr>
          <p:nvPr>
            <p:ph type="title"/>
          </p:nvPr>
        </p:nvSpPr>
        <p:spPr>
          <a:xfrm>
            <a:off x="334440" y="29880"/>
            <a:ext cx="468540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5.Machine learning model.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8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58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6500" lnSpcReduction="20000"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Define features and target for prediction# Features selected based on relevance to </a:t>
            </a:r>
            <a:r>
              <a:rPr lang="en-US" sz="2000" b="1" strike="noStrike" spc="49" dirty="0" err="1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funded_amount</a:t>
            </a: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Split data into training and testing sets# 80% train, 20% test for robust evaluation.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Train Random Forest </a:t>
            </a:r>
            <a:r>
              <a:rPr lang="en-US" sz="2000" b="1" strike="noStrike" spc="49" dirty="0" err="1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Regressor</a:t>
            </a: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model# Random Forest is chosen for its ability to handle non-linear relationships and feature interactions.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600" b="1" strike="noStrike" spc="49" dirty="0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Key Results for Presentation:1. Model Performance: R-squared = 0.95, MSE = 5933.812. Top Feature: </a:t>
            </a:r>
            <a:r>
              <a:rPr lang="en-US" sz="2600" b="1" strike="noStrike" spc="49" dirty="0" err="1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loan_amount</a:t>
            </a:r>
            <a:r>
              <a:rPr lang="en-US" sz="2600" b="1" strike="noStrike" spc="49" dirty="0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 with importance 0.8963. Feature importance plot saved as 'feature_importance.png’.</a:t>
            </a:r>
            <a:endParaRPr lang="en-US" sz="26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39" name="Content Placeholder 14" descr="A screenshot of a computer program&#10;&#10;AI-generated content may be incorrect."/>
          <p:cNvPicPr/>
          <p:nvPr/>
        </p:nvPicPr>
        <p:blipFill>
          <a:blip r:embed="rId2"/>
          <a:stretch/>
        </p:blipFill>
        <p:spPr>
          <a:xfrm>
            <a:off x="6273720" y="586440"/>
            <a:ext cx="5583240" cy="60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PlaceHolder 1"/>
          <p:cNvSpPr>
            <a:spLocks noGrp="1"/>
          </p:cNvSpPr>
          <p:nvPr>
            <p:ph type="title"/>
          </p:nvPr>
        </p:nvSpPr>
        <p:spPr>
          <a:xfrm>
            <a:off x="334440" y="29880"/>
            <a:ext cx="468540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5.Machine learning model.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4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58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6500" lnSpcReduction="20000"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Define features and target for prediction# Features selected based on relevance to </a:t>
            </a:r>
            <a:r>
              <a:rPr lang="en-US" sz="2000" b="1" strike="noStrike" spc="49" dirty="0" err="1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funded_amount</a:t>
            </a: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Split data into training and testing sets# 80% train, 20% test for robust evaluation.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Train Random Forest </a:t>
            </a:r>
            <a:r>
              <a:rPr lang="en-US" sz="2000" b="1" strike="noStrike" spc="49" dirty="0" err="1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Regressor</a:t>
            </a:r>
            <a:r>
              <a:rPr lang="en-US" sz="2000" b="1" strike="noStrike" spc="49" dirty="0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model# Random Forest is chosen for its ability to handle non-linear relationships and feature interactions.</a:t>
            </a:r>
            <a:endParaRPr lang="en-US" sz="20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600" b="1" strike="noStrike" spc="49" dirty="0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Key Results for Presentation:1. Model Performance: R-squared = 0.95, MSE = 5933.812. Top Feature: </a:t>
            </a:r>
            <a:r>
              <a:rPr lang="en-US" sz="2600" b="1" strike="noStrike" spc="49" dirty="0" err="1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loan_amount</a:t>
            </a:r>
            <a:r>
              <a:rPr lang="en-US" sz="2600" b="1" strike="noStrike" spc="49" dirty="0">
                <a:solidFill>
                  <a:srgbClr val="FF0000">
                    <a:alpha val="60000"/>
                  </a:srgbClr>
                </a:solidFill>
                <a:latin typeface="Avenir Next LT Pro"/>
              </a:rPr>
              <a:t> with importance 0.8963. Feature importance plot saved as 'feature_importance.png’.</a:t>
            </a:r>
            <a:endParaRPr lang="en-US" sz="2600" b="0" strike="noStrike" spc="49" dirty="0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42" name="Content Placeholder 10" descr="A screenshot of a computer program&#10;&#10;AI-generated content may be incorrect."/>
          <p:cNvPicPr/>
          <p:nvPr/>
        </p:nvPicPr>
        <p:blipFill>
          <a:blip r:embed="rId2"/>
          <a:stretch/>
        </p:blipFill>
        <p:spPr>
          <a:xfrm>
            <a:off x="6273720" y="586440"/>
            <a:ext cx="5583240" cy="6042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PlaceHolder 1"/>
          <p:cNvSpPr>
            <a:spLocks noGrp="1"/>
          </p:cNvSpPr>
          <p:nvPr>
            <p:ph type="title"/>
          </p:nvPr>
        </p:nvSpPr>
        <p:spPr>
          <a:xfrm>
            <a:off x="530280" y="430560"/>
            <a:ext cx="3388680" cy="1181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Goudy Old Style"/>
              </a:rPr>
              <a:t>Agenda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87" name="PlaceHolder 2"/>
          <p:cNvSpPr>
            <a:spLocks noGrp="1"/>
          </p:cNvSpPr>
          <p:nvPr>
            <p:ph/>
          </p:nvPr>
        </p:nvSpPr>
        <p:spPr>
          <a:xfrm>
            <a:off x="361440" y="1926360"/>
            <a:ext cx="3388680" cy="4258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 lnSpcReduction="10000"/>
          </a:bodyPr>
          <a:lstStyle/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Introduction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1" strike="noStrike" spc="49">
                <a:solidFill>
                  <a:srgbClr val="000000"/>
                </a:solidFill>
                <a:latin typeface="Avenir Next LT Pro"/>
              </a:rPr>
              <a:t>Data discovery and statistics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Century Gothic"/>
              </a:rPr>
              <a:t>Data preprocessing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Century Gothic"/>
              </a:rPr>
              <a:t>Data visualization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1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Machine learning model </a:t>
            </a:r>
            <a:endParaRPr lang="en-US" sz="2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Century Gothic"/>
              </a:rPr>
              <a:t>Time series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algn="ctr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49">
                <a:solidFill>
                  <a:srgbClr val="000000"/>
                </a:solidFill>
                <a:latin typeface="Century Gothic"/>
              </a:rPr>
              <a:t>conclusion 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188" name="Picture Placeholder 17" descr="A ski lift with mountains in the background"/>
          <p:cNvPicPr/>
          <p:nvPr/>
        </p:nvPicPr>
        <p:blipFill>
          <a:blip r:embed="rId3"/>
          <a:srcRect t="15" b="15"/>
          <a:stretch/>
        </p:blipFill>
        <p:spPr>
          <a:xfrm>
            <a:off x="4979880" y="430560"/>
            <a:ext cx="6681240" cy="6018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PlaceHolder 1"/>
          <p:cNvSpPr>
            <a:spLocks noGrp="1"/>
          </p:cNvSpPr>
          <p:nvPr>
            <p:ph type="title"/>
          </p:nvPr>
        </p:nvSpPr>
        <p:spPr>
          <a:xfrm>
            <a:off x="363960" y="59400"/>
            <a:ext cx="8322480" cy="1600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5.Machine learning model.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44" name="Picture 4" descr="A screenshot of a graph&#10;&#10;AI-generated content may be incorrect."/>
          <p:cNvPicPr/>
          <p:nvPr/>
        </p:nvPicPr>
        <p:blipFill>
          <a:blip r:embed="rId2"/>
          <a:stretch/>
        </p:blipFill>
        <p:spPr>
          <a:xfrm>
            <a:off x="5875200" y="1387440"/>
            <a:ext cx="6058440" cy="4613760"/>
          </a:xfrm>
          <a:prstGeom prst="rect">
            <a:avLst/>
          </a:prstGeom>
          <a:ln w="0">
            <a:noFill/>
          </a:ln>
        </p:spPr>
      </p:pic>
      <p:sp>
        <p:nvSpPr>
          <p:cNvPr id="1245" name="TextBox 6"/>
          <p:cNvSpPr/>
          <p:nvPr/>
        </p:nvSpPr>
        <p:spPr>
          <a:xfrm>
            <a:off x="363960" y="2568960"/>
            <a:ext cx="4664880" cy="82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Visualize feature importance to understand key predictors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Goudy Old Style"/>
              </a:rPr>
              <a:t>6.Time series.</a:t>
            </a:r>
            <a:endParaRPr lang="en-US" sz="40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4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4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Setting date as key dimension.</a:t>
            </a: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Visualizing time series </a:t>
            </a:r>
          </a:p>
        </p:txBody>
      </p:sp>
      <p:pic>
        <p:nvPicPr>
          <p:cNvPr id="1248" name="Content Placeholder 5" descr="A computer code with text&#10;&#10;AI-generated content may be incorrect."/>
          <p:cNvPicPr/>
          <p:nvPr/>
        </p:nvPicPr>
        <p:blipFill>
          <a:blip r:embed="rId2"/>
          <a:stretch/>
        </p:blipFill>
        <p:spPr>
          <a:xfrm>
            <a:off x="6905520" y="361800"/>
            <a:ext cx="3904920" cy="2085480"/>
          </a:xfrm>
          <a:prstGeom prst="rect">
            <a:avLst/>
          </a:prstGeom>
          <a:ln w="0">
            <a:noFill/>
          </a:ln>
        </p:spPr>
      </p:pic>
      <p:pic>
        <p:nvPicPr>
          <p:cNvPr id="1249" name="Picture 6"/>
          <p:cNvPicPr/>
          <p:nvPr/>
        </p:nvPicPr>
        <p:blipFill>
          <a:blip r:embed="rId3"/>
          <a:stretch/>
        </p:blipFill>
        <p:spPr>
          <a:xfrm>
            <a:off x="5645520" y="2862360"/>
            <a:ext cx="6152400" cy="322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PlaceHolder 1"/>
          <p:cNvSpPr>
            <a:spLocks noGrp="1"/>
          </p:cNvSpPr>
          <p:nvPr>
            <p:ph type="title"/>
          </p:nvPr>
        </p:nvSpPr>
        <p:spPr>
          <a:xfrm>
            <a:off x="483120" y="198720"/>
            <a:ext cx="5311080" cy="1202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6.Time series.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1" name="TextBox 8"/>
          <p:cNvSpPr/>
          <p:nvPr/>
        </p:nvSpPr>
        <p:spPr>
          <a:xfrm>
            <a:off x="315720" y="2449800"/>
            <a:ext cx="6097320" cy="344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venir Next LT Pro"/>
              </a:rPr>
              <a:t>applying dickey fuller to find correct differencing with p_value &lt;0.05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Avenir Next LT Pro"/>
              </a:rPr>
              <a:t>Augmented Dickey-Fuller test on original time series:ADF Statistic: -3.7975625900895187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Avenir Next LT Pro"/>
              </a:rPr>
              <a:t>p-value: 0.0029323515638552404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Avenir Next LT Pro"/>
              </a:rPr>
              <a:t>Augmented Dickey-Fuller test on twice-differenced time series: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Avenir Next LT Pro"/>
              </a:rPr>
              <a:t> ADF Statistic after differencing: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Avenir Next LT Pro"/>
              </a:rPr>
              <a:t>-5.429504281126562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FF0000"/>
                </a:solidFill>
                <a:latin typeface="Avenir Next LT Pro"/>
              </a:rPr>
              <a:t>p-value: 2.93595258066366e-06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1252" name="Picture 10" descr="A computer screen shot of a computer code&#10;&#10;AI-generated content may be incorrect."/>
          <p:cNvPicPr/>
          <p:nvPr/>
        </p:nvPicPr>
        <p:blipFill>
          <a:blip r:embed="rId2"/>
          <a:stretch/>
        </p:blipFill>
        <p:spPr>
          <a:xfrm>
            <a:off x="6290280" y="729720"/>
            <a:ext cx="5311080" cy="3349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Goudy Old Style"/>
              </a:rPr>
              <a:t>6.Time series.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254" name="Content Placeholder 5" descr="A screenshot of a computer code&#10;&#10;AI-generated content may be incorrect."/>
          <p:cNvPicPr/>
          <p:nvPr/>
        </p:nvPicPr>
        <p:blipFill>
          <a:blip r:embed="rId2"/>
          <a:stretch/>
        </p:blipFill>
        <p:spPr>
          <a:xfrm>
            <a:off x="988920" y="2435400"/>
            <a:ext cx="4928760" cy="2822040"/>
          </a:xfrm>
          <a:prstGeom prst="rect">
            <a:avLst/>
          </a:prstGeom>
          <a:ln w="0">
            <a:noFill/>
          </a:ln>
        </p:spPr>
      </p:pic>
      <p:pic>
        <p:nvPicPr>
          <p:cNvPr id="1255" name="Content Placeholder 7" descr="A screenshot of a graph&#10;&#10;AI-generated content may be incorrect."/>
          <p:cNvPicPr/>
          <p:nvPr/>
        </p:nvPicPr>
        <p:blipFill>
          <a:blip r:embed="rId3"/>
          <a:stretch/>
        </p:blipFill>
        <p:spPr>
          <a:xfrm>
            <a:off x="6594480" y="1166760"/>
            <a:ext cx="5218920" cy="4611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Goudy Old Style"/>
              </a:rPr>
              <a:t>6.Time series.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7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4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splitting data and training arima model using correct p,d,q.</a:t>
            </a: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4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forecasting future.</a:t>
            </a:r>
          </a:p>
        </p:txBody>
      </p:sp>
      <p:pic>
        <p:nvPicPr>
          <p:cNvPr id="1258" name="Content Placeholder 5" descr="A screenshot of a computer program&#10;&#10;AI-generated content may be incorrect."/>
          <p:cNvPicPr/>
          <p:nvPr/>
        </p:nvPicPr>
        <p:blipFill>
          <a:blip r:embed="rId2"/>
          <a:stretch/>
        </p:blipFill>
        <p:spPr>
          <a:xfrm>
            <a:off x="6095880" y="168120"/>
            <a:ext cx="4928760" cy="2679840"/>
          </a:xfrm>
          <a:prstGeom prst="rect">
            <a:avLst/>
          </a:prstGeom>
          <a:ln w="0">
            <a:noFill/>
          </a:ln>
        </p:spPr>
      </p:pic>
      <p:pic>
        <p:nvPicPr>
          <p:cNvPr id="1259" name="Picture 7" descr="A graph showing a graph of a graph&#10;&#10;AI-generated content may be incorrect."/>
          <p:cNvPicPr/>
          <p:nvPr/>
        </p:nvPicPr>
        <p:blipFill>
          <a:blip r:embed="rId3"/>
          <a:stretch/>
        </p:blipFill>
        <p:spPr>
          <a:xfrm>
            <a:off x="4286520" y="3026160"/>
            <a:ext cx="7305480" cy="343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Goudy Old Style"/>
              </a:rPr>
              <a:t>6.Time series.</a:t>
            </a:r>
            <a:endParaRPr lang="en-US" sz="44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1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928040" cy="409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32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Evaluate forecast</a:t>
            </a: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32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# Calculate relative error and approximate accuracy </a:t>
            </a:r>
          </a:p>
        </p:txBody>
      </p:sp>
      <p:pic>
        <p:nvPicPr>
          <p:cNvPr id="1262" name="Content Placeholder 5" descr="A computer screen shot of a program&#10;&#10;AI-generated content may be incorrect."/>
          <p:cNvPicPr/>
          <p:nvPr/>
        </p:nvPicPr>
        <p:blipFill>
          <a:blip r:embed="rId2"/>
          <a:stretch/>
        </p:blipFill>
        <p:spPr>
          <a:xfrm>
            <a:off x="6273360" y="695880"/>
            <a:ext cx="4928760" cy="4749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000000"/>
                </a:solidFill>
                <a:latin typeface="Goudy Old Style"/>
              </a:rPr>
              <a:t>6.Time series.</a:t>
            </a:r>
            <a:endParaRPr lang="en-US" sz="4800" b="0" strike="noStrike" spc="-1" dirty="0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64" name="PlaceHolder 2"/>
          <p:cNvSpPr>
            <a:spLocks noGrp="1"/>
          </p:cNvSpPr>
          <p:nvPr>
            <p:ph/>
          </p:nvPr>
        </p:nvSpPr>
        <p:spPr>
          <a:xfrm>
            <a:off x="989280" y="1685880"/>
            <a:ext cx="4456800" cy="409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500"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Evaluate forecast</a:t>
            </a: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 # Calculate relative error and approximate accuracy.</a:t>
            </a: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800" b="0" strike="noStrike" spc="49">
                <a:solidFill>
                  <a:srgbClr val="000000">
                    <a:alpha val="60000"/>
                  </a:srgbClr>
                </a:solidFill>
                <a:latin typeface="Avenir Next LT Pro"/>
              </a:rPr>
              <a:t># Visualize fitted values.</a:t>
            </a: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endParaRPr lang="en-US" sz="2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65" name="Content Placeholder 5" descr="A graph showing a line of red and blue&#10;&#10;AI-generated content may be incorrect."/>
          <p:cNvPicPr/>
          <p:nvPr/>
        </p:nvPicPr>
        <p:blipFill>
          <a:blip r:embed="rId2"/>
          <a:stretch/>
        </p:blipFill>
        <p:spPr>
          <a:xfrm>
            <a:off x="5655240" y="951840"/>
            <a:ext cx="6231600" cy="512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PlaceHolder 1"/>
          <p:cNvSpPr>
            <a:spLocks noGrp="1"/>
          </p:cNvSpPr>
          <p:nvPr>
            <p:ph type="title"/>
          </p:nvPr>
        </p:nvSpPr>
        <p:spPr>
          <a:xfrm>
            <a:off x="989280" y="395280"/>
            <a:ext cx="10212840" cy="111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800" spc="-1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7.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.</a:t>
            </a:r>
            <a:r>
              <a:rPr lang="en-US" sz="4800" b="0" strike="noStrike" spc="-1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Conclusion</a:t>
            </a:r>
            <a:r>
              <a:rPr lang="en-US" sz="1800" b="0" strike="noStrike" spc="-1" dirty="0" smtClean="0">
                <a:solidFill>
                  <a:srgbClr val="000000"/>
                </a:solidFill>
                <a:latin typeface="Goudy Old Style" panose="02020502050305020303" pitchFamily="18" charset="0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latin typeface="Goudy Old Style" panose="02020502050305020303" pitchFamily="18" charset="0"/>
            </a:endParaRPr>
          </a:p>
        </p:txBody>
      </p:sp>
      <p:sp>
        <p:nvSpPr>
          <p:cNvPr id="1267" name="PlaceHolder 2"/>
          <p:cNvSpPr>
            <a:spLocks noGrp="1"/>
          </p:cNvSpPr>
          <p:nvPr>
            <p:ph/>
          </p:nvPr>
        </p:nvSpPr>
        <p:spPr>
          <a:xfrm>
            <a:off x="415636" y="1357745"/>
            <a:ext cx="11471564" cy="504305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5000" lnSpcReduction="10000"/>
          </a:bodyPr>
          <a:lstStyle/>
          <a:p>
            <a:pPr marL="432000">
              <a:lnSpc>
                <a:spcPct val="150000"/>
              </a:lnSpc>
              <a:spcBef>
                <a:spcPts val="1417"/>
              </a:spcBef>
            </a:pP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Comprehensive Analysis of Kiva Loans Dataset : Cleaned data: handled missing values, outliers, standardized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genders.Revealed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skewed distributions, key sectors (e.g., Agriculture), top countries (e.g., Philippines).Key Insights from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EDA:Strong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lender count vs. funded amount correlation (Spearman preferred).Visualizations showed gender, sector, regional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trends.Robust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Predictive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Modeling:Running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three different machine learning models Random Forest led with high R², low MSE; key predictors: loan amount, lender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count.Effective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Time Series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Forecasting:ARIMA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(1,2,0) forecasted weekly funding with good accuracy (MAE, RMSE).Stationarity achieved via differencing, confirmed by ADF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tests.Outcomes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and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Impact:Saved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cleaned data, visualizations for future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use.Actionable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insights for microfinance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optimization.Future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Improvements : Tune ARIMA, explore seasonal </a:t>
            </a:r>
            <a:r>
              <a:rPr lang="en-US" sz="2400" b="0" strike="noStrike" spc="49" dirty="0" err="1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models.Add</a:t>
            </a:r>
            <a:r>
              <a:rPr lang="en-US" sz="2400" b="0" strike="noStrike" spc="49" dirty="0" smtClean="0">
                <a:solidFill>
                  <a:srgbClr val="000000">
                    <a:alpha val="60000"/>
                  </a:srgbClr>
                </a:solidFill>
                <a:latin typeface="Gadugi"/>
              </a:rPr>
              <a:t> features (e.g., economic indicators) for better predictions.</a:t>
            </a:r>
            <a:endParaRPr lang="en-US" sz="2400" b="0" strike="noStrike" spc="49" dirty="0">
              <a:solidFill>
                <a:srgbClr val="000000">
                  <a:alpha val="60000"/>
                </a:srgbClr>
              </a:solidFill>
              <a:latin typeface="Gadugi"/>
            </a:endParaRPr>
          </a:p>
        </p:txBody>
      </p:sp>
      <p:sp>
        <p:nvSpPr>
          <p:cNvPr id="1268" name="TextBox 1267"/>
          <p:cNvSpPr txBox="1"/>
          <p:nvPr/>
        </p:nvSpPr>
        <p:spPr>
          <a:xfrm>
            <a:off x="6858000" y="708480"/>
            <a:ext cx="6783120" cy="4092120"/>
          </a:xfrm>
          <a:prstGeom prst="rect">
            <a:avLst/>
          </a:prstGeom>
          <a:noFill/>
          <a:ln w="0"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363960" y="1275840"/>
            <a:ext cx="4915080" cy="719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1. Inroduction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0" name="TextBox 4"/>
          <p:cNvSpPr/>
          <p:nvPr/>
        </p:nvSpPr>
        <p:spPr>
          <a:xfrm>
            <a:off x="835920" y="2905560"/>
            <a:ext cx="99399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In this project, we have a data set that contains data about  loans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such as the amount of the loan, how many persons take this loan,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and the section that loan used in it and uses this feature to predict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The funded amount by using both regression methods and time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venir Next LT Pro"/>
              </a:rPr>
              <a:t> series methods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PlaceHolder 1"/>
          <p:cNvSpPr>
            <a:spLocks noGrp="1"/>
          </p:cNvSpPr>
          <p:nvPr>
            <p:ph type="title"/>
          </p:nvPr>
        </p:nvSpPr>
        <p:spPr>
          <a:xfrm>
            <a:off x="285840" y="288000"/>
            <a:ext cx="5160240" cy="1255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2.Data discovery and statistics</a:t>
            </a:r>
            <a:r>
              <a:rPr sz="1800"/>
              <a:t/>
            </a:r>
            <a:br>
              <a:rPr sz="1800"/>
            </a:br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2" name="PlaceHolder 2"/>
          <p:cNvSpPr>
            <a:spLocks noGrp="1"/>
          </p:cNvSpPr>
          <p:nvPr>
            <p:ph type="subTitle"/>
          </p:nvPr>
        </p:nvSpPr>
        <p:spPr>
          <a:xfrm>
            <a:off x="376560" y="1651680"/>
            <a:ext cx="5160240" cy="386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</a:pPr>
            <a:r>
              <a:rPr lang="en-US" sz="1800" b="0" strike="noStrike" spc="299">
                <a:solidFill>
                  <a:srgbClr val="000000"/>
                </a:solidFill>
                <a:latin typeface="Century Gothic"/>
              </a:rPr>
              <a:t>First, we import all required 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</a:pPr>
            <a:r>
              <a:rPr sz="1800"/>
              <a:t/>
            </a:r>
            <a:br>
              <a:rPr sz="1800"/>
            </a:br>
            <a:r>
              <a:rPr lang="en-US" sz="1800" b="0" strike="noStrike" spc="299">
                <a:solidFill>
                  <a:srgbClr val="000000"/>
                </a:solidFill>
                <a:latin typeface="Century Gothic"/>
              </a:rPr>
              <a:t>then ,we read the csv file in the data frame called data</a:t>
            </a:r>
            <a:endParaRPr lang="en-US" sz="1800" b="0" strike="noStrike" spc="-1">
              <a:latin typeface="Arial"/>
            </a:endParaRPr>
          </a:p>
          <a:p>
            <a:pPr indent="0" algn="ctr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1193" name="Picture Placeholder 11" descr="A screenshot of a computer program"/>
          <p:cNvPicPr/>
          <p:nvPr/>
        </p:nvPicPr>
        <p:blipFill>
          <a:blip r:embed="rId3"/>
          <a:stretch/>
        </p:blipFill>
        <p:spPr>
          <a:xfrm>
            <a:off x="6095880" y="546480"/>
            <a:ext cx="5930280" cy="543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PlaceHolder 1"/>
          <p:cNvSpPr>
            <a:spLocks noGrp="1"/>
          </p:cNvSpPr>
          <p:nvPr>
            <p:ph type="title"/>
          </p:nvPr>
        </p:nvSpPr>
        <p:spPr>
          <a:xfrm>
            <a:off x="568080" y="399960"/>
            <a:ext cx="86472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2800" b="0" strike="noStrike" spc="-1">
                <a:solidFill>
                  <a:srgbClr val="000000"/>
                </a:solidFill>
                <a:latin typeface="Century Gothic"/>
              </a:rPr>
              <a:t>2.Data discovery and statistics</a:t>
            </a:r>
            <a:endParaRPr lang="en-US" sz="2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95" name="PlaceHolder 2"/>
          <p:cNvSpPr>
            <a:spLocks noGrp="1"/>
          </p:cNvSpPr>
          <p:nvPr>
            <p:ph/>
          </p:nvPr>
        </p:nvSpPr>
        <p:spPr>
          <a:xfrm>
            <a:off x="568080" y="1997280"/>
            <a:ext cx="599148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marL="285840" indent="-28584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Century Gothic"/>
              </a:rPr>
              <a:t> we see if there is a null value in any column or not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285840" indent="-28584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</a:pPr>
            <a:r>
              <a:rPr lang="en-US" sz="2400" b="0" strike="noStrike" spc="49">
                <a:solidFill>
                  <a:srgbClr val="0D0D0D"/>
                </a:solidFill>
                <a:latin typeface="Courier New"/>
              </a:rPr>
              <a:t>Handle missing values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285840" indent="-28584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</a:pPr>
            <a:r>
              <a:rPr lang="en-US" sz="2000" b="0" strike="noStrike" spc="49">
                <a:solidFill>
                  <a:srgbClr val="000000"/>
                </a:solidFill>
                <a:latin typeface="Courier New"/>
              </a:rPr>
              <a:t>Drop rows where 'funded_amount' is 0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285840" indent="-285840">
              <a:lnSpc>
                <a:spcPct val="130000"/>
              </a:lnSpc>
              <a:spcBef>
                <a:spcPts val="1001"/>
              </a:spcBef>
              <a:buClr>
                <a:srgbClr val="8FA3A3"/>
              </a:buClr>
              <a:buFont typeface="Arial"/>
              <a:buChar char="•"/>
            </a:pPr>
            <a:r>
              <a:rPr lang="en-US" sz="1800" b="0" strike="noStrike" spc="49">
                <a:solidFill>
                  <a:srgbClr val="000000"/>
                </a:solidFill>
                <a:latin typeface="Avenir Next LT Pro"/>
              </a:rPr>
              <a:t>Check for duplicates</a:t>
            </a:r>
            <a:r>
              <a:rPr sz="1800"/>
              <a:t/>
            </a:r>
            <a:br>
              <a:rPr sz="1800"/>
            </a:br>
            <a:r>
              <a:rPr lang="en-US" sz="1800" b="0" strike="noStrike" spc="49">
                <a:solidFill>
                  <a:srgbClr val="000000"/>
                </a:solidFill>
                <a:latin typeface="Noto Sans Symbols"/>
              </a:rPr>
              <a:t> </a:t>
            </a:r>
            <a:endParaRPr lang="en-US" sz="1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196" name="Picture 6" descr="A screenshot of a computer program&#10;&#10;AI-generated content may be incorrect."/>
          <p:cNvPicPr/>
          <p:nvPr/>
        </p:nvPicPr>
        <p:blipFill>
          <a:blip r:embed="rId3"/>
          <a:stretch/>
        </p:blipFill>
        <p:spPr>
          <a:xfrm>
            <a:off x="6865920" y="0"/>
            <a:ext cx="4323600" cy="6457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PlaceHolder 1"/>
          <p:cNvSpPr>
            <a:spLocks noGrp="1"/>
          </p:cNvSpPr>
          <p:nvPr>
            <p:ph type="title"/>
          </p:nvPr>
        </p:nvSpPr>
        <p:spPr>
          <a:xfrm>
            <a:off x="646200" y="993960"/>
            <a:ext cx="7483680" cy="715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en-US" sz="4800" b="0" strike="noStrike" spc="-1">
                <a:solidFill>
                  <a:srgbClr val="000000"/>
                </a:solidFill>
                <a:latin typeface="Goudy Old Style"/>
              </a:rPr>
              <a:t>2.Data Discovery and statistics</a:t>
            </a:r>
            <a:endParaRPr lang="en-US" sz="48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198" name="Content Placeholder 4" descr="A screenshot of a computer&#10;&#10;AI-generated content may be incorrect."/>
          <p:cNvPicPr/>
          <p:nvPr/>
        </p:nvPicPr>
        <p:blipFill>
          <a:blip r:embed="rId3"/>
          <a:stretch/>
        </p:blipFill>
        <p:spPr>
          <a:xfrm>
            <a:off x="6361200" y="1923840"/>
            <a:ext cx="5138280" cy="3552120"/>
          </a:xfrm>
          <a:prstGeom prst="rect">
            <a:avLst/>
          </a:prstGeom>
          <a:ln w="0">
            <a:noFill/>
          </a:ln>
        </p:spPr>
      </p:pic>
      <p:pic>
        <p:nvPicPr>
          <p:cNvPr id="1199" name="Picture 8" descr="A computer screen shot of a code&#10;&#10;AI-generated content may be incorrect."/>
          <p:cNvPicPr/>
          <p:nvPr/>
        </p:nvPicPr>
        <p:blipFill>
          <a:blip r:embed="rId4"/>
          <a:stretch/>
        </p:blipFill>
        <p:spPr>
          <a:xfrm>
            <a:off x="646200" y="2365200"/>
            <a:ext cx="4600080" cy="226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PlaceHolder 1"/>
          <p:cNvSpPr>
            <a:spLocks noGrp="1"/>
          </p:cNvSpPr>
          <p:nvPr>
            <p:ph type="title"/>
          </p:nvPr>
        </p:nvSpPr>
        <p:spPr>
          <a:xfrm>
            <a:off x="414360" y="479520"/>
            <a:ext cx="1110420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0000"/>
                </a:solidFill>
                <a:latin typeface="Century Gothic"/>
              </a:rPr>
              <a:t>3. Data preprocessing</a:t>
            </a:r>
            <a:endParaRPr lang="en-US" sz="32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1" name="PlaceHolder 2"/>
          <p:cNvSpPr>
            <a:spLocks noGrp="1"/>
          </p:cNvSpPr>
          <p:nvPr>
            <p:ph/>
          </p:nvPr>
        </p:nvSpPr>
        <p:spPr>
          <a:xfrm>
            <a:off x="236160" y="1997280"/>
            <a:ext cx="573012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/>
                </a:solidFill>
                <a:latin typeface="Courier New"/>
              </a:rPr>
              <a:t> Replace borrower_genders values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/>
                </a:solidFill>
                <a:latin typeface="Courier New"/>
              </a:rPr>
              <a:t> containing both male and female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49">
                <a:solidFill>
                  <a:srgbClr val="000000"/>
                </a:solidFill>
                <a:latin typeface="Courier New"/>
              </a:rPr>
              <a:t> with "mixed“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49">
                <a:solidFill>
                  <a:srgbClr val="0D0D0D"/>
                </a:solidFill>
                <a:latin typeface="Courier New"/>
              </a:rPr>
              <a:t>Remove outliers for funded amount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000" b="0" strike="noStrike" spc="49">
                <a:solidFill>
                  <a:srgbClr val="0D0D0D"/>
                </a:solidFill>
                <a:latin typeface="Courier New"/>
              </a:rPr>
              <a:t>Remove outliers for loan amount</a:t>
            </a: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sp>
        <p:nvSpPr>
          <p:cNvPr id="1202" name="PlaceHolder 3"/>
          <p:cNvSpPr>
            <a:spLocks noGrp="1"/>
          </p:cNvSpPr>
          <p:nvPr>
            <p:ph/>
          </p:nvPr>
        </p:nvSpPr>
        <p:spPr>
          <a:xfrm>
            <a:off x="6274080" y="1997280"/>
            <a:ext cx="539820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50000"/>
              </a:lnSpc>
              <a:spcBef>
                <a:spcPts val="1417"/>
              </a:spcBef>
              <a:buNone/>
            </a:pPr>
            <a:endParaRPr lang="en-US" sz="20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03" name="Picture 3"/>
          <p:cNvPicPr/>
          <p:nvPr/>
        </p:nvPicPr>
        <p:blipFill>
          <a:blip r:embed="rId3"/>
          <a:stretch/>
        </p:blipFill>
        <p:spPr>
          <a:xfrm>
            <a:off x="6095880" y="842040"/>
            <a:ext cx="5730120" cy="5829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PlaceHolder 1"/>
          <p:cNvSpPr>
            <a:spLocks noGrp="1"/>
          </p:cNvSpPr>
          <p:nvPr>
            <p:ph type="title"/>
          </p:nvPr>
        </p:nvSpPr>
        <p:spPr>
          <a:xfrm>
            <a:off x="238680" y="395280"/>
            <a:ext cx="11338560" cy="11894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entury Gothic"/>
              </a:rPr>
              <a:t>3. Data preprocessing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5" name="PlaceHolder 2"/>
          <p:cNvSpPr>
            <a:spLocks noGrp="1"/>
          </p:cNvSpPr>
          <p:nvPr>
            <p:ph/>
          </p:nvPr>
        </p:nvSpPr>
        <p:spPr>
          <a:xfrm>
            <a:off x="387720" y="1788480"/>
            <a:ext cx="5204520" cy="446508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400" b="0" strike="noStrike" spc="49">
                <a:solidFill>
                  <a:srgbClr val="000000"/>
                </a:solidFill>
                <a:latin typeface="Courier New"/>
              </a:rPr>
              <a:t>Count genders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ct val="150000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400" b="0" strike="noStrike" spc="49">
                <a:solidFill>
                  <a:srgbClr val="000000"/>
                </a:solidFill>
                <a:latin typeface="Courier New"/>
              </a:rPr>
              <a:t>Categorize gender into simplified types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50000"/>
              </a:lnSpc>
              <a:spcBef>
                <a:spcPts val="1001"/>
              </a:spcBef>
              <a:buNone/>
            </a:pP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ts val="1426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</a:pPr>
            <a:r>
              <a:rPr lang="en-US" sz="2400" b="0" strike="noStrike" spc="49">
                <a:solidFill>
                  <a:srgbClr val="0D0D0D"/>
                </a:solidFill>
                <a:latin typeface="Courier New"/>
              </a:rPr>
              <a:t>Convert categorical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ts val="1426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49">
                <a:solidFill>
                  <a:srgbClr val="0D0D0D"/>
                </a:solidFill>
                <a:latin typeface="Courier New"/>
              </a:rPr>
              <a:t>  columns to use it in 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ts val="1426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2400" b="0" strike="noStrike" spc="49">
                <a:solidFill>
                  <a:srgbClr val="0D0D0D"/>
                </a:solidFill>
                <a:latin typeface="Courier New"/>
              </a:rPr>
              <a:t>Machine learning 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marL="360000" indent="-360000">
              <a:lnSpc>
                <a:spcPts val="1426"/>
              </a:lnSpc>
              <a:spcBef>
                <a:spcPts val="1001"/>
              </a:spcBef>
              <a:buClr>
                <a:srgbClr val="8FA3A3"/>
              </a:buClr>
              <a:buFont typeface="Wingdings" charset="2"/>
              <a:buChar char=""/>
              <a:tabLst>
                <a:tab pos="0" algn="l"/>
              </a:tabLst>
            </a:pPr>
            <a:r>
              <a:rPr lang="en-US" sz="2400" b="0" strike="noStrike" spc="49">
                <a:solidFill>
                  <a:srgbClr val="0D0D0D"/>
                </a:solidFill>
                <a:latin typeface="Courier New"/>
              </a:rPr>
              <a:t>Models if needed</a:t>
            </a:r>
            <a:endParaRPr lang="en-US" sz="24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06" name="Content Placeholder 5"/>
          <p:cNvPicPr/>
          <p:nvPr/>
        </p:nvPicPr>
        <p:blipFill>
          <a:blip r:embed="rId3"/>
          <a:stretch/>
        </p:blipFill>
        <p:spPr>
          <a:xfrm>
            <a:off x="5857920" y="990360"/>
            <a:ext cx="5361120" cy="2438280"/>
          </a:xfrm>
          <a:prstGeom prst="rect">
            <a:avLst/>
          </a:prstGeom>
          <a:ln w="0">
            <a:noFill/>
          </a:ln>
        </p:spPr>
      </p:pic>
      <p:pic>
        <p:nvPicPr>
          <p:cNvPr id="1207" name="Picture 7"/>
          <p:cNvPicPr/>
          <p:nvPr/>
        </p:nvPicPr>
        <p:blipFill>
          <a:blip r:embed="rId4"/>
          <a:stretch/>
        </p:blipFill>
        <p:spPr>
          <a:xfrm>
            <a:off x="4927320" y="4021200"/>
            <a:ext cx="7068240" cy="155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3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PlaceHolder 1"/>
          <p:cNvSpPr>
            <a:spLocks noGrp="1"/>
          </p:cNvSpPr>
          <p:nvPr>
            <p:ph type="title"/>
          </p:nvPr>
        </p:nvSpPr>
        <p:spPr>
          <a:xfrm>
            <a:off x="586440" y="399960"/>
            <a:ext cx="4532040" cy="118476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000000"/>
                </a:solidFill>
                <a:latin typeface="Century Gothic"/>
              </a:rPr>
              <a:t>3. Data preprocessing</a:t>
            </a:r>
            <a:endParaRPr lang="en-US" sz="3600" b="0" strike="noStrike" spc="-1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9" name="PlaceHolder 2"/>
          <p:cNvSpPr>
            <a:spLocks noGrp="1"/>
          </p:cNvSpPr>
          <p:nvPr>
            <p:ph/>
          </p:nvPr>
        </p:nvSpPr>
        <p:spPr>
          <a:xfrm>
            <a:off x="586440" y="1845720"/>
            <a:ext cx="6579360" cy="423180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rmAutofit/>
          </a:bodyPr>
          <a:lstStyle/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49">
                <a:solidFill>
                  <a:srgbClr val="0D0D0D">
                    <a:alpha val="60000"/>
                  </a:srgbClr>
                </a:solidFill>
                <a:latin typeface="Avenir Next LT Pro"/>
              </a:rPr>
              <a:t>Finally save the cleaned dataset and chceck for </a:t>
            </a:r>
            <a:endParaRPr lang="en-US" sz="2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  <a:p>
            <a:pPr indent="0">
              <a:lnSpc>
                <a:spcPct val="13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49">
                <a:solidFill>
                  <a:srgbClr val="0D0D0D">
                    <a:alpha val="60000"/>
                  </a:srgbClr>
                </a:solidFill>
                <a:latin typeface="Avenir Next LT Pro"/>
              </a:rPr>
              <a:t>Cleaning steps</a:t>
            </a:r>
            <a:endParaRPr lang="en-US" sz="2800" b="0" strike="noStrike" spc="49">
              <a:solidFill>
                <a:srgbClr val="000000">
                  <a:alpha val="60000"/>
                </a:srgbClr>
              </a:solidFill>
              <a:latin typeface="Avenir Next LT Pro"/>
            </a:endParaRPr>
          </a:p>
        </p:txBody>
      </p:sp>
      <p:pic>
        <p:nvPicPr>
          <p:cNvPr id="1210" name="Picture Placeholder 6"/>
          <p:cNvPicPr/>
          <p:nvPr/>
        </p:nvPicPr>
        <p:blipFill>
          <a:blip r:embed="rId3"/>
          <a:stretch/>
        </p:blipFill>
        <p:spPr>
          <a:xfrm>
            <a:off x="6095880" y="3013920"/>
            <a:ext cx="6048720" cy="1895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rostyVTI">
  <a:themeElements>
    <a:clrScheme name="Frosty">
      <a:dk1>
        <a:srgbClr val="000000"/>
      </a:dk1>
      <a:lt1>
        <a:srgbClr val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{2DEE830D-BA93-4C27-B3CC-7B775437BF83}tf11158769_win32</Template>
  <TotalTime>161</TotalTime>
  <Words>975</Words>
  <Application>Microsoft Office PowerPoint</Application>
  <PresentationFormat>Widescreen</PresentationFormat>
  <Paragraphs>137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16</vt:i4>
      </vt:variant>
      <vt:variant>
        <vt:lpstr>Slide Titles</vt:lpstr>
      </vt:variant>
      <vt:variant>
        <vt:i4>27</vt:i4>
      </vt:variant>
    </vt:vector>
  </HeadingPairs>
  <TitlesOfParts>
    <vt:vector size="54" baseType="lpstr">
      <vt:lpstr>Arial</vt:lpstr>
      <vt:lpstr>Avenir Next LT Pro</vt:lpstr>
      <vt:lpstr>Century Gothic</vt:lpstr>
      <vt:lpstr>Courier New</vt:lpstr>
      <vt:lpstr>DejaVu Sans</vt:lpstr>
      <vt:lpstr>Gadugi</vt:lpstr>
      <vt:lpstr>Goudy Old Style</vt:lpstr>
      <vt:lpstr>Noto Sans Symbols</vt:lpstr>
      <vt:lpstr>Symbol</vt:lpstr>
      <vt:lpstr>Times New Roman</vt:lpstr>
      <vt:lpstr>Wingdings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FrostyVTI</vt:lpstr>
      <vt:lpstr>Kiva loans project  Team 26</vt:lpstr>
      <vt:lpstr>Agenda</vt:lpstr>
      <vt:lpstr>1. Inroduction</vt:lpstr>
      <vt:lpstr>2.Data discovery and statistics </vt:lpstr>
      <vt:lpstr>2.Data discovery and statistics</vt:lpstr>
      <vt:lpstr>2.Data Discovery and statistics</vt:lpstr>
      <vt:lpstr>3. Data preprocessing</vt:lpstr>
      <vt:lpstr>3. Data preprocessing</vt:lpstr>
      <vt:lpstr>3. Data preprocessing</vt:lpstr>
      <vt:lpstr>4.Data visualization </vt:lpstr>
      <vt:lpstr>4.Data visualization </vt:lpstr>
      <vt:lpstr>4.Data visualization. </vt:lpstr>
      <vt:lpstr>4.Data visualization. </vt:lpstr>
      <vt:lpstr>4.Data visualization. </vt:lpstr>
      <vt:lpstr>5.Machine learning model.</vt:lpstr>
      <vt:lpstr>5.Machine learning model.</vt:lpstr>
      <vt:lpstr>5.Machine learning model.</vt:lpstr>
      <vt:lpstr>5.Machine learning model.</vt:lpstr>
      <vt:lpstr>5.Machine learning model.</vt:lpstr>
      <vt:lpstr>5.Machine learning model.</vt:lpstr>
      <vt:lpstr>6.Time series.</vt:lpstr>
      <vt:lpstr>6.Time series.</vt:lpstr>
      <vt:lpstr>6.Time series.</vt:lpstr>
      <vt:lpstr>6.Time series.</vt:lpstr>
      <vt:lpstr>6.Time series.</vt:lpstr>
      <vt:lpstr>6.Time series.</vt:lpstr>
      <vt:lpstr>7..Conclusion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Kiva loans project  Team 26</dc:title>
  <dc:subject/>
  <dc:creator>احمد سيد سالم خليل عبدالرحمن</dc:creator>
  <dc:description/>
  <cp:lastModifiedBy>user</cp:lastModifiedBy>
  <cp:revision>3</cp:revision>
  <dcterms:created xsi:type="dcterms:W3CDTF">2025-05-18T23:21:41Z</dcterms:created>
  <dcterms:modified xsi:type="dcterms:W3CDTF">2025-05-19T06:57:49Z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0x010100F4BF0F544B959843956B9AF242ABC3B1</vt:lpwstr>
  </property>
  <property fmtid="{D5CDD505-2E9C-101B-9397-08002B2CF9AE}" pid="3" name="Notes">
    <vt:i4>13</vt:i4>
  </property>
  <property fmtid="{D5CDD505-2E9C-101B-9397-08002B2CF9AE}" pid="4" name="PresentationFormat">
    <vt:lpwstr>Widescreen</vt:lpwstr>
  </property>
  <property fmtid="{D5CDD505-2E9C-101B-9397-08002B2CF9AE}" pid="5" name="Slides">
    <vt:i4>22</vt:i4>
  </property>
</Properties>
</file>