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60" r:id="rId4"/>
    <p:sldId id="262" r:id="rId5"/>
    <p:sldId id="263" r:id="rId6"/>
    <p:sldId id="268" r:id="rId7"/>
    <p:sldId id="267" r:id="rId8"/>
    <p:sldId id="270" r:id="rId9"/>
    <p:sldId id="271" r:id="rId10"/>
    <p:sldId id="264" r:id="rId11"/>
    <p:sldId id="269" r:id="rId12"/>
    <p:sldId id="272" r:id="rId13"/>
    <p:sldId id="266" r:id="rId14"/>
    <p:sldId id="273"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ECEE22-A94D-4AFC-8B22-09307B9363D3}" v="27" dt="2022-12-18T20:47:08.4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احمد سيد عبد الرازق سليمان" userId="3b8dabc7-084c-4db2-9e72-58cce801b332" providerId="ADAL" clId="{9DECEE22-A94D-4AFC-8B22-09307B9363D3}"/>
    <pc:docChg chg="undo custSel addSld delSld modSld">
      <pc:chgData name="احمد سيد عبد الرازق سليمان" userId="3b8dabc7-084c-4db2-9e72-58cce801b332" providerId="ADAL" clId="{9DECEE22-A94D-4AFC-8B22-09307B9363D3}" dt="2022-12-20T14:14:03.845" v="612" actId="2696"/>
      <pc:docMkLst>
        <pc:docMk/>
      </pc:docMkLst>
      <pc:sldChg chg="addSp modSp del mod">
        <pc:chgData name="احمد سيد عبد الرازق سليمان" userId="3b8dabc7-084c-4db2-9e72-58cce801b332" providerId="ADAL" clId="{9DECEE22-A94D-4AFC-8B22-09307B9363D3}" dt="2022-12-20T14:14:03.845" v="612" actId="2696"/>
        <pc:sldMkLst>
          <pc:docMk/>
          <pc:sldMk cId="3960089352" sldId="261"/>
        </pc:sldMkLst>
        <pc:spChg chg="mod">
          <ac:chgData name="احمد سيد عبد الرازق سليمان" userId="3b8dabc7-084c-4db2-9e72-58cce801b332" providerId="ADAL" clId="{9DECEE22-A94D-4AFC-8B22-09307B9363D3}" dt="2022-12-15T23:50:50.690" v="101" actId="1076"/>
          <ac:spMkLst>
            <pc:docMk/>
            <pc:sldMk cId="3960089352" sldId="261"/>
            <ac:spMk id="2" creationId="{9A359434-F9C9-BF59-9D7B-B7BF7CF70716}"/>
          </ac:spMkLst>
        </pc:spChg>
        <pc:picChg chg="add mod">
          <ac:chgData name="احمد سيد عبد الرازق سليمان" userId="3b8dabc7-084c-4db2-9e72-58cce801b332" providerId="ADAL" clId="{9DECEE22-A94D-4AFC-8B22-09307B9363D3}" dt="2022-12-15T23:50:46.156" v="100" actId="1076"/>
          <ac:picMkLst>
            <pc:docMk/>
            <pc:sldMk cId="3960089352" sldId="261"/>
            <ac:picMk id="4" creationId="{E74BFB3D-5A25-675E-8371-A60FF3E50A8B}"/>
          </ac:picMkLst>
        </pc:picChg>
      </pc:sldChg>
      <pc:sldChg chg="modSp mod">
        <pc:chgData name="احمد سيد عبد الرازق سليمان" userId="3b8dabc7-084c-4db2-9e72-58cce801b332" providerId="ADAL" clId="{9DECEE22-A94D-4AFC-8B22-09307B9363D3}" dt="2022-12-18T16:17:29.681" v="394" actId="1076"/>
        <pc:sldMkLst>
          <pc:docMk/>
          <pc:sldMk cId="308578929" sldId="262"/>
        </pc:sldMkLst>
        <pc:spChg chg="mod">
          <ac:chgData name="احمد سيد عبد الرازق سليمان" userId="3b8dabc7-084c-4db2-9e72-58cce801b332" providerId="ADAL" clId="{9DECEE22-A94D-4AFC-8B22-09307B9363D3}" dt="2022-12-18T16:17:29.681" v="394" actId="1076"/>
          <ac:spMkLst>
            <pc:docMk/>
            <pc:sldMk cId="308578929" sldId="262"/>
            <ac:spMk id="2" creationId="{1CF02829-4F76-08F3-9A43-80E38D3FBD5A}"/>
          </ac:spMkLst>
        </pc:spChg>
      </pc:sldChg>
      <pc:sldChg chg="addSp modSp mod">
        <pc:chgData name="احمد سيد عبد الرازق سليمان" userId="3b8dabc7-084c-4db2-9e72-58cce801b332" providerId="ADAL" clId="{9DECEE22-A94D-4AFC-8B22-09307B9363D3}" dt="2022-12-18T21:13:58.810" v="610" actId="1036"/>
        <pc:sldMkLst>
          <pc:docMk/>
          <pc:sldMk cId="894326400" sldId="263"/>
        </pc:sldMkLst>
        <pc:spChg chg="add mod">
          <ac:chgData name="احمد سيد عبد الرازق سليمان" userId="3b8dabc7-084c-4db2-9e72-58cce801b332" providerId="ADAL" clId="{9DECEE22-A94D-4AFC-8B22-09307B9363D3}" dt="2022-12-18T14:34:12.050" v="364" actId="20577"/>
          <ac:spMkLst>
            <pc:docMk/>
            <pc:sldMk cId="894326400" sldId="263"/>
            <ac:spMk id="4" creationId="{81E3DF31-D01F-88F6-28FA-3CBD665D4682}"/>
          </ac:spMkLst>
        </pc:spChg>
        <pc:spChg chg="mod">
          <ac:chgData name="احمد سيد عبد الرازق سليمان" userId="3b8dabc7-084c-4db2-9e72-58cce801b332" providerId="ADAL" clId="{9DECEE22-A94D-4AFC-8B22-09307B9363D3}" dt="2022-12-18T16:16:38.233" v="389" actId="20577"/>
          <ac:spMkLst>
            <pc:docMk/>
            <pc:sldMk cId="894326400" sldId="263"/>
            <ac:spMk id="22" creationId="{B00995BA-B1C1-083A-A308-CBE921BDD050}"/>
          </ac:spMkLst>
        </pc:spChg>
        <pc:picChg chg="mod">
          <ac:chgData name="احمد سيد عبد الرازق سليمان" userId="3b8dabc7-084c-4db2-9e72-58cce801b332" providerId="ADAL" clId="{9DECEE22-A94D-4AFC-8B22-09307B9363D3}" dt="2022-12-15T23:46:01.945" v="94" actId="27349"/>
          <ac:picMkLst>
            <pc:docMk/>
            <pc:sldMk cId="894326400" sldId="263"/>
            <ac:picMk id="12" creationId="{AC7BCCD6-362E-2E3E-E0BE-C523E214AA99}"/>
          </ac:picMkLst>
        </pc:picChg>
        <pc:picChg chg="mod">
          <ac:chgData name="احمد سيد عبد الرازق سليمان" userId="3b8dabc7-084c-4db2-9e72-58cce801b332" providerId="ADAL" clId="{9DECEE22-A94D-4AFC-8B22-09307B9363D3}" dt="2022-12-18T21:13:58.810" v="610" actId="1036"/>
          <ac:picMkLst>
            <pc:docMk/>
            <pc:sldMk cId="894326400" sldId="263"/>
            <ac:picMk id="20" creationId="{D998D8BA-DB64-4D01-45AB-10C19DE0CA45}"/>
          </ac:picMkLst>
        </pc:picChg>
      </pc:sldChg>
      <pc:sldChg chg="addSp delSp modSp mod">
        <pc:chgData name="احمد سيد عبد الرازق سليمان" userId="3b8dabc7-084c-4db2-9e72-58cce801b332" providerId="ADAL" clId="{9DECEE22-A94D-4AFC-8B22-09307B9363D3}" dt="2022-12-15T23:44:50.130" v="78" actId="1076"/>
        <pc:sldMkLst>
          <pc:docMk/>
          <pc:sldMk cId="2835713253" sldId="264"/>
        </pc:sldMkLst>
        <pc:spChg chg="mod">
          <ac:chgData name="احمد سيد عبد الرازق سليمان" userId="3b8dabc7-084c-4db2-9e72-58cce801b332" providerId="ADAL" clId="{9DECEE22-A94D-4AFC-8B22-09307B9363D3}" dt="2022-12-15T23:44:50.130" v="78" actId="1076"/>
          <ac:spMkLst>
            <pc:docMk/>
            <pc:sldMk cId="2835713253" sldId="264"/>
            <ac:spMk id="3" creationId="{B4EED982-336A-11E8-305A-B684245EA6DB}"/>
          </ac:spMkLst>
        </pc:spChg>
        <pc:picChg chg="add mod">
          <ac:chgData name="احمد سيد عبد الرازق سليمان" userId="3b8dabc7-084c-4db2-9e72-58cce801b332" providerId="ADAL" clId="{9DECEE22-A94D-4AFC-8B22-09307B9363D3}" dt="2022-12-15T23:42:56.987" v="68" actId="14100"/>
          <ac:picMkLst>
            <pc:docMk/>
            <pc:sldMk cId="2835713253" sldId="264"/>
            <ac:picMk id="5" creationId="{527D1749-D4EC-7CDD-2DF7-23B2134C6E89}"/>
          </ac:picMkLst>
        </pc:picChg>
        <pc:picChg chg="del">
          <ac:chgData name="احمد سيد عبد الرازق سليمان" userId="3b8dabc7-084c-4db2-9e72-58cce801b332" providerId="ADAL" clId="{9DECEE22-A94D-4AFC-8B22-09307B9363D3}" dt="2022-12-15T23:42:36.335" v="61" actId="478"/>
          <ac:picMkLst>
            <pc:docMk/>
            <pc:sldMk cId="2835713253" sldId="264"/>
            <ac:picMk id="6" creationId="{4CE8C639-E86D-5E89-C76B-CE52682A3684}"/>
          </ac:picMkLst>
        </pc:picChg>
        <pc:picChg chg="add mod">
          <ac:chgData name="احمد سيد عبد الرازق سليمان" userId="3b8dabc7-084c-4db2-9e72-58cce801b332" providerId="ADAL" clId="{9DECEE22-A94D-4AFC-8B22-09307B9363D3}" dt="2022-12-15T23:44:01.004" v="72" actId="1076"/>
          <ac:picMkLst>
            <pc:docMk/>
            <pc:sldMk cId="2835713253" sldId="264"/>
            <ac:picMk id="10" creationId="{F905B9E0-4E21-0B61-5A4C-5579DA6C17F4}"/>
          </ac:picMkLst>
        </pc:picChg>
      </pc:sldChg>
      <pc:sldChg chg="addSp delSp modSp del mod">
        <pc:chgData name="احمد سيد عبد الرازق سليمان" userId="3b8dabc7-084c-4db2-9e72-58cce801b332" providerId="ADAL" clId="{9DECEE22-A94D-4AFC-8B22-09307B9363D3}" dt="2022-12-15T23:42:32.841" v="60" actId="2696"/>
        <pc:sldMkLst>
          <pc:docMk/>
          <pc:sldMk cId="4206970293" sldId="265"/>
        </pc:sldMkLst>
        <pc:spChg chg="mod">
          <ac:chgData name="احمد سيد عبد الرازق سليمان" userId="3b8dabc7-084c-4db2-9e72-58cce801b332" providerId="ADAL" clId="{9DECEE22-A94D-4AFC-8B22-09307B9363D3}" dt="2022-12-15T23:41:46.503" v="36" actId="1076"/>
          <ac:spMkLst>
            <pc:docMk/>
            <pc:sldMk cId="4206970293" sldId="265"/>
            <ac:spMk id="3" creationId="{48616C66-FE11-D1FA-2D0A-070BC90C5015}"/>
          </ac:spMkLst>
        </pc:spChg>
        <pc:picChg chg="add mod">
          <ac:chgData name="احمد سيد عبد الرازق سليمان" userId="3b8dabc7-084c-4db2-9e72-58cce801b332" providerId="ADAL" clId="{9DECEE22-A94D-4AFC-8B22-09307B9363D3}" dt="2022-12-15T23:40:10.742" v="27" actId="1076"/>
          <ac:picMkLst>
            <pc:docMk/>
            <pc:sldMk cId="4206970293" sldId="265"/>
            <ac:picMk id="6" creationId="{9C959CAE-021D-9A29-FD8C-98963A1B9F3D}"/>
          </ac:picMkLst>
        </pc:picChg>
        <pc:picChg chg="add del mod">
          <ac:chgData name="احمد سيد عبد الرازق سليمان" userId="3b8dabc7-084c-4db2-9e72-58cce801b332" providerId="ADAL" clId="{9DECEE22-A94D-4AFC-8B22-09307B9363D3}" dt="2022-12-15T23:41:57.453" v="37" actId="21"/>
          <ac:picMkLst>
            <pc:docMk/>
            <pc:sldMk cId="4206970293" sldId="265"/>
            <ac:picMk id="8" creationId="{365F449A-E60E-EFE6-9497-F30D61AAE203}"/>
          </ac:picMkLst>
        </pc:picChg>
      </pc:sldChg>
      <pc:sldChg chg="addSp modSp mod">
        <pc:chgData name="احمد سيد عبد الرازق سليمان" userId="3b8dabc7-084c-4db2-9e72-58cce801b332" providerId="ADAL" clId="{9DECEE22-A94D-4AFC-8B22-09307B9363D3}" dt="2022-12-18T19:45:23.973" v="557" actId="1076"/>
        <pc:sldMkLst>
          <pc:docMk/>
          <pc:sldMk cId="2959832543" sldId="266"/>
        </pc:sldMkLst>
        <pc:spChg chg="add mod">
          <ac:chgData name="احمد سيد عبد الرازق سليمان" userId="3b8dabc7-084c-4db2-9e72-58cce801b332" providerId="ADAL" clId="{9DECEE22-A94D-4AFC-8B22-09307B9363D3}" dt="2022-12-18T19:45:23.973" v="557" actId="1076"/>
          <ac:spMkLst>
            <pc:docMk/>
            <pc:sldMk cId="2959832543" sldId="266"/>
            <ac:spMk id="6" creationId="{1E90E2FE-DB0C-0DB4-CAE5-949CC9A753E1}"/>
          </ac:spMkLst>
        </pc:spChg>
        <pc:spChg chg="add mod">
          <ac:chgData name="احمد سيد عبد الرازق سليمان" userId="3b8dabc7-084c-4db2-9e72-58cce801b332" providerId="ADAL" clId="{9DECEE22-A94D-4AFC-8B22-09307B9363D3}" dt="2022-12-18T19:45:14.909" v="555" actId="1076"/>
          <ac:spMkLst>
            <pc:docMk/>
            <pc:sldMk cId="2959832543" sldId="266"/>
            <ac:spMk id="7" creationId="{C6C20746-A96F-6B21-952A-2EA9D9A35C86}"/>
          </ac:spMkLst>
        </pc:spChg>
        <pc:picChg chg="add mod">
          <ac:chgData name="احمد سيد عبد الرازق سليمان" userId="3b8dabc7-084c-4db2-9e72-58cce801b332" providerId="ADAL" clId="{9DECEE22-A94D-4AFC-8B22-09307B9363D3}" dt="2022-12-18T19:45:18.493" v="556" actId="1076"/>
          <ac:picMkLst>
            <pc:docMk/>
            <pc:sldMk cId="2959832543" sldId="266"/>
            <ac:picMk id="5" creationId="{116A1375-784F-7C99-DD0F-F88245C0298E}"/>
          </ac:picMkLst>
        </pc:picChg>
      </pc:sldChg>
      <pc:sldChg chg="addSp delSp modSp mod">
        <pc:chgData name="احمد سيد عبد الرازق سليمان" userId="3b8dabc7-084c-4db2-9e72-58cce801b332" providerId="ADAL" clId="{9DECEE22-A94D-4AFC-8B22-09307B9363D3}" dt="2022-12-15T23:45:23.999" v="92" actId="20577"/>
        <pc:sldMkLst>
          <pc:docMk/>
          <pc:sldMk cId="211413306" sldId="267"/>
        </pc:sldMkLst>
        <pc:spChg chg="del">
          <ac:chgData name="احمد سيد عبد الرازق سليمان" userId="3b8dabc7-084c-4db2-9e72-58cce801b332" providerId="ADAL" clId="{9DECEE22-A94D-4AFC-8B22-09307B9363D3}" dt="2022-12-15T23:45:21.473" v="89" actId="478"/>
          <ac:spMkLst>
            <pc:docMk/>
            <pc:sldMk cId="211413306" sldId="267"/>
            <ac:spMk id="3" creationId="{B4EED982-336A-11E8-305A-B684245EA6DB}"/>
          </ac:spMkLst>
        </pc:spChg>
        <pc:spChg chg="add mod">
          <ac:chgData name="احمد سيد عبد الرازق سليمان" userId="3b8dabc7-084c-4db2-9e72-58cce801b332" providerId="ADAL" clId="{9DECEE22-A94D-4AFC-8B22-09307B9363D3}" dt="2022-12-15T23:45:23.999" v="92" actId="20577"/>
          <ac:spMkLst>
            <pc:docMk/>
            <pc:sldMk cId="211413306" sldId="267"/>
            <ac:spMk id="4" creationId="{E1F6D0D3-4F84-7CA3-68CE-E2A5B3335DB9}"/>
          </ac:spMkLst>
        </pc:spChg>
        <pc:picChg chg="add mod">
          <ac:chgData name="احمد سيد عبد الرازق سليمان" userId="3b8dabc7-084c-4db2-9e72-58cce801b332" providerId="ADAL" clId="{9DECEE22-A94D-4AFC-8B22-09307B9363D3}" dt="2022-12-15T23:45:22.209" v="90"/>
          <ac:picMkLst>
            <pc:docMk/>
            <pc:sldMk cId="211413306" sldId="267"/>
            <ac:picMk id="6" creationId="{64F09352-D563-D516-C55F-8DA5D2011A4F}"/>
          </ac:picMkLst>
        </pc:picChg>
      </pc:sldChg>
      <pc:sldChg chg="modSp mod">
        <pc:chgData name="احمد سيد عبد الرازق سليمان" userId="3b8dabc7-084c-4db2-9e72-58cce801b332" providerId="ADAL" clId="{9DECEE22-A94D-4AFC-8B22-09307B9363D3}" dt="2022-12-18T21:23:29.025" v="611" actId="1036"/>
        <pc:sldMkLst>
          <pc:docMk/>
          <pc:sldMk cId="3271929371" sldId="268"/>
        </pc:sldMkLst>
        <pc:picChg chg="mod">
          <ac:chgData name="احمد سيد عبد الرازق سليمان" userId="3b8dabc7-084c-4db2-9e72-58cce801b332" providerId="ADAL" clId="{9DECEE22-A94D-4AFC-8B22-09307B9363D3}" dt="2022-12-15T23:45:56.666" v="93" actId="27349"/>
          <ac:picMkLst>
            <pc:docMk/>
            <pc:sldMk cId="3271929371" sldId="268"/>
            <ac:picMk id="6" creationId="{BAB375C9-C9CE-AF31-D0CB-D9183ECFEF9D}"/>
          </ac:picMkLst>
        </pc:picChg>
        <pc:picChg chg="mod">
          <ac:chgData name="احمد سيد عبد الرازق سليمان" userId="3b8dabc7-084c-4db2-9e72-58cce801b332" providerId="ADAL" clId="{9DECEE22-A94D-4AFC-8B22-09307B9363D3}" dt="2022-12-18T21:23:29.025" v="611" actId="1036"/>
          <ac:picMkLst>
            <pc:docMk/>
            <pc:sldMk cId="3271929371" sldId="268"/>
            <ac:picMk id="12" creationId="{B922AEF7-63A8-82C5-7173-C5350A01FC2F}"/>
          </ac:picMkLst>
        </pc:picChg>
      </pc:sldChg>
      <pc:sldChg chg="addSp delSp modSp mod">
        <pc:chgData name="احمد سيد عبد الرازق سليمان" userId="3b8dabc7-084c-4db2-9e72-58cce801b332" providerId="ADAL" clId="{9DECEE22-A94D-4AFC-8B22-09307B9363D3}" dt="2022-12-18T19:48:43.295" v="583" actId="20577"/>
        <pc:sldMkLst>
          <pc:docMk/>
          <pc:sldMk cId="450928133" sldId="269"/>
        </pc:sldMkLst>
        <pc:spChg chg="mod">
          <ac:chgData name="احمد سيد عبد الرازق سليمان" userId="3b8dabc7-084c-4db2-9e72-58cce801b332" providerId="ADAL" clId="{9DECEE22-A94D-4AFC-8B22-09307B9363D3}" dt="2022-12-15T23:42:02.629" v="39" actId="1076"/>
          <ac:spMkLst>
            <pc:docMk/>
            <pc:sldMk cId="450928133" sldId="269"/>
            <ac:spMk id="3" creationId="{B4EED982-336A-11E8-305A-B684245EA6DB}"/>
          </ac:spMkLst>
        </pc:spChg>
        <pc:spChg chg="add del">
          <ac:chgData name="احمد سيد عبد الرازق سليمان" userId="3b8dabc7-084c-4db2-9e72-58cce801b332" providerId="ADAL" clId="{9DECEE22-A94D-4AFC-8B22-09307B9363D3}" dt="2022-12-16T16:34:55.704" v="103"/>
          <ac:spMkLst>
            <pc:docMk/>
            <pc:sldMk cId="450928133" sldId="269"/>
            <ac:spMk id="5" creationId="{AC01B321-7DA8-85D8-B2F6-CA735519952A}"/>
          </ac:spMkLst>
        </pc:spChg>
        <pc:spChg chg="del">
          <ac:chgData name="احمد سيد عبد الرازق سليمان" userId="3b8dabc7-084c-4db2-9e72-58cce801b332" providerId="ADAL" clId="{9DECEE22-A94D-4AFC-8B22-09307B9363D3}" dt="2022-12-17T21:53:15.546" v="197" actId="21"/>
          <ac:spMkLst>
            <pc:docMk/>
            <pc:sldMk cId="450928133" sldId="269"/>
            <ac:spMk id="16" creationId="{FDAAF000-EA46-0916-D44E-E7E0F0BB9BAF}"/>
          </ac:spMkLst>
        </pc:spChg>
        <pc:spChg chg="mod">
          <ac:chgData name="احمد سيد عبد الرازق سليمان" userId="3b8dabc7-084c-4db2-9e72-58cce801b332" providerId="ADAL" clId="{9DECEE22-A94D-4AFC-8B22-09307B9363D3}" dt="2022-12-18T19:47:54.436" v="558" actId="1076"/>
          <ac:spMkLst>
            <pc:docMk/>
            <pc:sldMk cId="450928133" sldId="269"/>
            <ac:spMk id="20" creationId="{6646902D-A714-5279-8F0C-B4C08976DE30}"/>
          </ac:spMkLst>
        </pc:spChg>
        <pc:spChg chg="mod">
          <ac:chgData name="احمد سيد عبد الرازق سليمان" userId="3b8dabc7-084c-4db2-9e72-58cce801b332" providerId="ADAL" clId="{9DECEE22-A94D-4AFC-8B22-09307B9363D3}" dt="2022-12-18T19:48:43.295" v="583" actId="20577"/>
          <ac:spMkLst>
            <pc:docMk/>
            <pc:sldMk cId="450928133" sldId="269"/>
            <ac:spMk id="22" creationId="{5A713C3D-D4A0-3EA9-E6EC-3F7B3B8DFAB0}"/>
          </ac:spMkLst>
        </pc:spChg>
        <pc:picChg chg="add mod">
          <ac:chgData name="احمد سيد عبد الرازق سليمان" userId="3b8dabc7-084c-4db2-9e72-58cce801b332" providerId="ADAL" clId="{9DECEE22-A94D-4AFC-8B22-09307B9363D3}" dt="2022-12-15T23:41:59.910" v="38"/>
          <ac:picMkLst>
            <pc:docMk/>
            <pc:sldMk cId="450928133" sldId="269"/>
            <ac:picMk id="4" creationId="{A9A00AAB-A3F6-69B4-E90C-CF7AE149C5AF}"/>
          </ac:picMkLst>
        </pc:picChg>
        <pc:picChg chg="del">
          <ac:chgData name="احمد سيد عبد الرازق سليمان" userId="3b8dabc7-084c-4db2-9e72-58cce801b332" providerId="ADAL" clId="{9DECEE22-A94D-4AFC-8B22-09307B9363D3}" dt="2022-12-17T21:53:15.546" v="197" actId="21"/>
          <ac:picMkLst>
            <pc:docMk/>
            <pc:sldMk cId="450928133" sldId="269"/>
            <ac:picMk id="8" creationId="{959F66DC-B2EF-39BA-BC8D-5C7034868891}"/>
          </ac:picMkLst>
        </pc:picChg>
        <pc:picChg chg="mod">
          <ac:chgData name="احمد سيد عبد الرازق سليمان" userId="3b8dabc7-084c-4db2-9e72-58cce801b332" providerId="ADAL" clId="{9DECEE22-A94D-4AFC-8B22-09307B9363D3}" dt="2022-12-18T19:48:02.188" v="562" actId="1076"/>
          <ac:picMkLst>
            <pc:docMk/>
            <pc:sldMk cId="450928133" sldId="269"/>
            <ac:picMk id="12" creationId="{55823C01-22E2-FFE1-7146-C232CC5F33F4}"/>
          </ac:picMkLst>
        </pc:picChg>
      </pc:sldChg>
      <pc:sldChg chg="addSp delSp modSp mod">
        <pc:chgData name="احمد سيد عبد الرازق سليمان" userId="3b8dabc7-084c-4db2-9e72-58cce801b332" providerId="ADAL" clId="{9DECEE22-A94D-4AFC-8B22-09307B9363D3}" dt="2022-12-15T23:45:17.527" v="88" actId="20577"/>
        <pc:sldMkLst>
          <pc:docMk/>
          <pc:sldMk cId="3675885128" sldId="270"/>
        </pc:sldMkLst>
        <pc:spChg chg="del">
          <ac:chgData name="احمد سيد عبد الرازق سليمان" userId="3b8dabc7-084c-4db2-9e72-58cce801b332" providerId="ADAL" clId="{9DECEE22-A94D-4AFC-8B22-09307B9363D3}" dt="2022-12-15T23:45:12.942" v="85" actId="478"/>
          <ac:spMkLst>
            <pc:docMk/>
            <pc:sldMk cId="3675885128" sldId="270"/>
            <ac:spMk id="3" creationId="{B4EED982-336A-11E8-305A-B684245EA6DB}"/>
          </ac:spMkLst>
        </pc:spChg>
        <pc:spChg chg="add mod">
          <ac:chgData name="احمد سيد عبد الرازق سليمان" userId="3b8dabc7-084c-4db2-9e72-58cce801b332" providerId="ADAL" clId="{9DECEE22-A94D-4AFC-8B22-09307B9363D3}" dt="2022-12-15T23:45:17.527" v="88" actId="20577"/>
          <ac:spMkLst>
            <pc:docMk/>
            <pc:sldMk cId="3675885128" sldId="270"/>
            <ac:spMk id="4" creationId="{54DB2093-08AB-8CB3-E138-F6B11EFA6B61}"/>
          </ac:spMkLst>
        </pc:spChg>
        <pc:picChg chg="add mod">
          <ac:chgData name="احمد سيد عبد الرازق سليمان" userId="3b8dabc7-084c-4db2-9e72-58cce801b332" providerId="ADAL" clId="{9DECEE22-A94D-4AFC-8B22-09307B9363D3}" dt="2022-12-15T23:45:13.550" v="86"/>
          <ac:picMkLst>
            <pc:docMk/>
            <pc:sldMk cId="3675885128" sldId="270"/>
            <ac:picMk id="5" creationId="{3D3EFF2F-6051-42FE-639B-DD438BC661CC}"/>
          </ac:picMkLst>
        </pc:picChg>
      </pc:sldChg>
      <pc:sldChg chg="addSp delSp modSp mod">
        <pc:chgData name="احمد سيد عبد الرازق سليمان" userId="3b8dabc7-084c-4db2-9e72-58cce801b332" providerId="ADAL" clId="{9DECEE22-A94D-4AFC-8B22-09307B9363D3}" dt="2022-12-15T23:45:08.281" v="84" actId="20577"/>
        <pc:sldMkLst>
          <pc:docMk/>
          <pc:sldMk cId="107143928" sldId="271"/>
        </pc:sldMkLst>
        <pc:spChg chg="del mod">
          <ac:chgData name="احمد سيد عبد الرازق سليمان" userId="3b8dabc7-084c-4db2-9e72-58cce801b332" providerId="ADAL" clId="{9DECEE22-A94D-4AFC-8B22-09307B9363D3}" dt="2022-12-15T23:45:04.900" v="81" actId="478"/>
          <ac:spMkLst>
            <pc:docMk/>
            <pc:sldMk cId="107143928" sldId="271"/>
            <ac:spMk id="3" creationId="{B4EED982-336A-11E8-305A-B684245EA6DB}"/>
          </ac:spMkLst>
        </pc:spChg>
        <pc:spChg chg="add del mod">
          <ac:chgData name="احمد سيد عبد الرازق سليمان" userId="3b8dabc7-084c-4db2-9e72-58cce801b332" providerId="ADAL" clId="{9DECEE22-A94D-4AFC-8B22-09307B9363D3}" dt="2022-12-15T23:45:01.105" v="80"/>
          <ac:spMkLst>
            <pc:docMk/>
            <pc:sldMk cId="107143928" sldId="271"/>
            <ac:spMk id="6" creationId="{1A4AF19F-030F-80F4-773C-6E96B72709E2}"/>
          </ac:spMkLst>
        </pc:spChg>
        <pc:spChg chg="add mod">
          <ac:chgData name="احمد سيد عبد الرازق سليمان" userId="3b8dabc7-084c-4db2-9e72-58cce801b332" providerId="ADAL" clId="{9DECEE22-A94D-4AFC-8B22-09307B9363D3}" dt="2022-12-15T23:45:08.281" v="84" actId="20577"/>
          <ac:spMkLst>
            <pc:docMk/>
            <pc:sldMk cId="107143928" sldId="271"/>
            <ac:spMk id="10" creationId="{7F6D190C-0972-5B3C-AE27-4B0A4448C97D}"/>
          </ac:spMkLst>
        </pc:spChg>
        <pc:picChg chg="add del mod">
          <ac:chgData name="احمد سيد عبد الرازق سليمان" userId="3b8dabc7-084c-4db2-9e72-58cce801b332" providerId="ADAL" clId="{9DECEE22-A94D-4AFC-8B22-09307B9363D3}" dt="2022-12-15T23:45:04.900" v="81" actId="478"/>
          <ac:picMkLst>
            <pc:docMk/>
            <pc:sldMk cId="107143928" sldId="271"/>
            <ac:picMk id="4" creationId="{3E1DDC82-56B1-86CD-3727-4F195CAA5961}"/>
          </ac:picMkLst>
        </pc:picChg>
        <pc:picChg chg="add del mod">
          <ac:chgData name="احمد سيد عبد الرازق سليمان" userId="3b8dabc7-084c-4db2-9e72-58cce801b332" providerId="ADAL" clId="{9DECEE22-A94D-4AFC-8B22-09307B9363D3}" dt="2022-12-15T23:45:01.105" v="80"/>
          <ac:picMkLst>
            <pc:docMk/>
            <pc:sldMk cId="107143928" sldId="271"/>
            <ac:picMk id="8" creationId="{AC234826-9315-4262-0F91-A63B461720DA}"/>
          </ac:picMkLst>
        </pc:picChg>
        <pc:picChg chg="add mod">
          <ac:chgData name="احمد سيد عبد الرازق سليمان" userId="3b8dabc7-084c-4db2-9e72-58cce801b332" providerId="ADAL" clId="{9DECEE22-A94D-4AFC-8B22-09307B9363D3}" dt="2022-12-15T23:45:05.650" v="82"/>
          <ac:picMkLst>
            <pc:docMk/>
            <pc:sldMk cId="107143928" sldId="271"/>
            <ac:picMk id="12" creationId="{91453E22-DECB-0709-A888-5092E21E5A1E}"/>
          </ac:picMkLst>
        </pc:picChg>
      </pc:sldChg>
      <pc:sldChg chg="addSp delSp modSp add mod">
        <pc:chgData name="احمد سيد عبد الرازق سليمان" userId="3b8dabc7-084c-4db2-9e72-58cce801b332" providerId="ADAL" clId="{9DECEE22-A94D-4AFC-8B22-09307B9363D3}" dt="2022-12-18T19:22:44.420" v="405" actId="1076"/>
        <pc:sldMkLst>
          <pc:docMk/>
          <pc:sldMk cId="4051615675" sldId="272"/>
        </pc:sldMkLst>
        <pc:spChg chg="mod">
          <ac:chgData name="احمد سيد عبد الرازق سليمان" userId="3b8dabc7-084c-4db2-9e72-58cce801b332" providerId="ADAL" clId="{9DECEE22-A94D-4AFC-8B22-09307B9363D3}" dt="2022-12-18T19:22:11.752" v="397" actId="1076"/>
          <ac:spMkLst>
            <pc:docMk/>
            <pc:sldMk cId="4051615675" sldId="272"/>
            <ac:spMk id="4" creationId="{25D24E18-06F1-4DC8-0F24-C82B1A298FDB}"/>
          </ac:spMkLst>
        </pc:spChg>
        <pc:spChg chg="add mod">
          <ac:chgData name="احمد سيد عبد الرازق سليمان" userId="3b8dabc7-084c-4db2-9e72-58cce801b332" providerId="ADAL" clId="{9DECEE22-A94D-4AFC-8B22-09307B9363D3}" dt="2022-12-18T19:22:09.261" v="395" actId="1076"/>
          <ac:spMkLst>
            <pc:docMk/>
            <pc:sldMk cId="4051615675" sldId="272"/>
            <ac:spMk id="7" creationId="{AFB4FEB5-12F0-166B-D220-AE45FEDB523A}"/>
          </ac:spMkLst>
        </pc:spChg>
        <pc:picChg chg="add del mod modCrop">
          <ac:chgData name="احمد سيد عبد الرازق سليمان" userId="3b8dabc7-084c-4db2-9e72-58cce801b332" providerId="ADAL" clId="{9DECEE22-A94D-4AFC-8B22-09307B9363D3}" dt="2022-12-18T19:22:40.525" v="404" actId="732"/>
          <ac:picMkLst>
            <pc:docMk/>
            <pc:sldMk cId="4051615675" sldId="272"/>
            <ac:picMk id="6" creationId="{FF10F9F1-D704-D560-F424-27E7C5579B1D}"/>
          </ac:picMkLst>
        </pc:picChg>
        <pc:picChg chg="add mod">
          <ac:chgData name="احمد سيد عبد الرازق سليمان" userId="3b8dabc7-084c-4db2-9e72-58cce801b332" providerId="ADAL" clId="{9DECEE22-A94D-4AFC-8B22-09307B9363D3}" dt="2022-12-18T19:22:44.420" v="405" actId="1076"/>
          <ac:picMkLst>
            <pc:docMk/>
            <pc:sldMk cId="4051615675" sldId="272"/>
            <ac:picMk id="8" creationId="{E58A1F9F-B1C9-B033-96CB-FC6A173E8DEC}"/>
          </ac:picMkLst>
        </pc:picChg>
      </pc:sldChg>
      <pc:sldChg chg="addSp delSp modSp add mod">
        <pc:chgData name="احمد سيد عبد الرازق سليمان" userId="3b8dabc7-084c-4db2-9e72-58cce801b332" providerId="ADAL" clId="{9DECEE22-A94D-4AFC-8B22-09307B9363D3}" dt="2022-12-18T20:46:51.183" v="587" actId="1076"/>
        <pc:sldMkLst>
          <pc:docMk/>
          <pc:sldMk cId="1216158402" sldId="273"/>
        </pc:sldMkLst>
        <pc:spChg chg="del">
          <ac:chgData name="احمد سيد عبد الرازق سليمان" userId="3b8dabc7-084c-4db2-9e72-58cce801b332" providerId="ADAL" clId="{9DECEE22-A94D-4AFC-8B22-09307B9363D3}" dt="2022-12-18T19:37:53.973" v="412" actId="478"/>
          <ac:spMkLst>
            <pc:docMk/>
            <pc:sldMk cId="1216158402" sldId="273"/>
            <ac:spMk id="6" creationId="{1E90E2FE-DB0C-0DB4-CAE5-949CC9A753E1}"/>
          </ac:spMkLst>
        </pc:spChg>
        <pc:spChg chg="add mod">
          <ac:chgData name="احمد سيد عبد الرازق سليمان" userId="3b8dabc7-084c-4db2-9e72-58cce801b332" providerId="ADAL" clId="{9DECEE22-A94D-4AFC-8B22-09307B9363D3}" dt="2022-12-18T20:46:48.480" v="586" actId="1076"/>
          <ac:spMkLst>
            <pc:docMk/>
            <pc:sldMk cId="1216158402" sldId="273"/>
            <ac:spMk id="10" creationId="{A469CD6D-6662-E070-4AA6-4F566D1EFBCE}"/>
          </ac:spMkLst>
        </pc:spChg>
        <pc:picChg chg="del">
          <ac:chgData name="احمد سيد عبد الرازق سليمان" userId="3b8dabc7-084c-4db2-9e72-58cce801b332" providerId="ADAL" clId="{9DECEE22-A94D-4AFC-8B22-09307B9363D3}" dt="2022-12-18T19:37:53.973" v="412" actId="478"/>
          <ac:picMkLst>
            <pc:docMk/>
            <pc:sldMk cId="1216158402" sldId="273"/>
            <ac:picMk id="5" creationId="{116A1375-784F-7C99-DD0F-F88245C0298E}"/>
          </ac:picMkLst>
        </pc:picChg>
        <pc:picChg chg="add del mod">
          <ac:chgData name="احمد سيد عبد الرازق سليمان" userId="3b8dabc7-084c-4db2-9e72-58cce801b332" providerId="ADAL" clId="{9DECEE22-A94D-4AFC-8B22-09307B9363D3}" dt="2022-12-18T19:38:53.157" v="434" actId="478"/>
          <ac:picMkLst>
            <pc:docMk/>
            <pc:sldMk cId="1216158402" sldId="273"/>
            <ac:picMk id="8" creationId="{FDC0F403-1FE6-EFE8-F2D4-97307C99A034}"/>
          </ac:picMkLst>
        </pc:picChg>
        <pc:picChg chg="add del mod">
          <ac:chgData name="احمد سيد عبد الرازق سليمان" userId="3b8dabc7-084c-4db2-9e72-58cce801b332" providerId="ADAL" clId="{9DECEE22-A94D-4AFC-8B22-09307B9363D3}" dt="2022-12-18T19:39:51.850" v="450" actId="931"/>
          <ac:picMkLst>
            <pc:docMk/>
            <pc:sldMk cId="1216158402" sldId="273"/>
            <ac:picMk id="14" creationId="{0CEFFDCE-46B0-A41F-730B-31064AB23A47}"/>
          </ac:picMkLst>
        </pc:picChg>
        <pc:picChg chg="add mod">
          <ac:chgData name="احمد سيد عبد الرازق سليمان" userId="3b8dabc7-084c-4db2-9e72-58cce801b332" providerId="ADAL" clId="{9DECEE22-A94D-4AFC-8B22-09307B9363D3}" dt="2022-12-18T20:46:51.183" v="587" actId="1076"/>
          <ac:picMkLst>
            <pc:docMk/>
            <pc:sldMk cId="1216158402" sldId="273"/>
            <ac:picMk id="18" creationId="{5EE736A3-7B1A-4CEB-1561-39ED5D205964}"/>
          </ac:picMkLst>
        </pc:picChg>
      </pc:sldChg>
      <pc:sldChg chg="addSp modSp new mod setBg addAnim">
        <pc:chgData name="احمد سيد عبد الرازق سليمان" userId="3b8dabc7-084c-4db2-9e72-58cce801b332" providerId="ADAL" clId="{9DECEE22-A94D-4AFC-8B22-09307B9363D3}" dt="2022-12-18T20:47:56.107" v="604"/>
        <pc:sldMkLst>
          <pc:docMk/>
          <pc:sldMk cId="2477920385" sldId="274"/>
        </pc:sldMkLst>
        <pc:spChg chg="add mod">
          <ac:chgData name="احمد سيد عبد الرازق سليمان" userId="3b8dabc7-084c-4db2-9e72-58cce801b332" providerId="ADAL" clId="{9DECEE22-A94D-4AFC-8B22-09307B9363D3}" dt="2022-12-18T20:47:56.105" v="603" actId="26606"/>
          <ac:spMkLst>
            <pc:docMk/>
            <pc:sldMk cId="2477920385" sldId="274"/>
            <ac:spMk id="2" creationId="{B30196E7-6263-BBA1-ADC4-DD96DAA4C7DA}"/>
          </ac:spMkLst>
        </pc:spChg>
        <pc:spChg chg="add">
          <ac:chgData name="احمد سيد عبد الرازق سليمان" userId="3b8dabc7-084c-4db2-9e72-58cce801b332" providerId="ADAL" clId="{9DECEE22-A94D-4AFC-8B22-09307B9363D3}" dt="2022-12-18T20:47:56.105" v="603" actId="26606"/>
          <ac:spMkLst>
            <pc:docMk/>
            <pc:sldMk cId="2477920385" sldId="274"/>
            <ac:spMk id="15" creationId="{6A23D1B2-B408-4913-9A1D-051C9DB38D55}"/>
          </ac:spMkLst>
        </pc:spChg>
        <pc:spChg chg="add">
          <ac:chgData name="احمد سيد عبد الرازق سليمان" userId="3b8dabc7-084c-4db2-9e72-58cce801b332" providerId="ADAL" clId="{9DECEE22-A94D-4AFC-8B22-09307B9363D3}" dt="2022-12-18T20:47:56.105" v="603" actId="26606"/>
          <ac:spMkLst>
            <pc:docMk/>
            <pc:sldMk cId="2477920385" sldId="274"/>
            <ac:spMk id="17" creationId="{0189E329-C38B-4230-A181-B6B8BB9E1430}"/>
          </ac:spMkLst>
        </pc:spChg>
        <pc:spChg chg="add">
          <ac:chgData name="احمد سيد عبد الرازق سليمان" userId="3b8dabc7-084c-4db2-9e72-58cce801b332" providerId="ADAL" clId="{9DECEE22-A94D-4AFC-8B22-09307B9363D3}" dt="2022-12-18T20:47:56.105" v="603" actId="26606"/>
          <ac:spMkLst>
            <pc:docMk/>
            <pc:sldMk cId="2477920385" sldId="274"/>
            <ac:spMk id="19" creationId="{7D905BBE-9F8D-4A73-B5F1-BAF812A33593}"/>
          </ac:spMkLst>
        </pc:spChg>
        <pc:spChg chg="add">
          <ac:chgData name="احمد سيد عبد الرازق سليمان" userId="3b8dabc7-084c-4db2-9e72-58cce801b332" providerId="ADAL" clId="{9DECEE22-A94D-4AFC-8B22-09307B9363D3}" dt="2022-12-18T20:47:56.105" v="603" actId="26606"/>
          <ac:spMkLst>
            <pc:docMk/>
            <pc:sldMk cId="2477920385" sldId="274"/>
            <ac:spMk id="23" creationId="{C9658688-9BC1-45C6-BEBA-1753861A524D}"/>
          </ac:spMkLst>
        </pc:spChg>
        <pc:spChg chg="add">
          <ac:chgData name="احمد سيد عبد الرازق سليمان" userId="3b8dabc7-084c-4db2-9e72-58cce801b332" providerId="ADAL" clId="{9DECEE22-A94D-4AFC-8B22-09307B9363D3}" dt="2022-12-18T20:47:56.105" v="603" actId="26606"/>
          <ac:spMkLst>
            <pc:docMk/>
            <pc:sldMk cId="2477920385" sldId="274"/>
            <ac:spMk id="27" creationId="{A9EE5B3E-496C-497B-9BD6-2A98CBD55798}"/>
          </ac:spMkLst>
        </pc:spChg>
        <pc:picChg chg="add">
          <ac:chgData name="احمد سيد عبد الرازق سليمان" userId="3b8dabc7-084c-4db2-9e72-58cce801b332" providerId="ADAL" clId="{9DECEE22-A94D-4AFC-8B22-09307B9363D3}" dt="2022-12-18T20:47:56.105" v="603" actId="26606"/>
          <ac:picMkLst>
            <pc:docMk/>
            <pc:sldMk cId="2477920385" sldId="274"/>
            <ac:picMk id="6" creationId="{1EF41464-3774-5AA2-0982-B00FF9813B6E}"/>
          </ac:picMkLst>
        </pc:picChg>
        <pc:picChg chg="add">
          <ac:chgData name="احمد سيد عبد الرازق سليمان" userId="3b8dabc7-084c-4db2-9e72-58cce801b332" providerId="ADAL" clId="{9DECEE22-A94D-4AFC-8B22-09307B9363D3}" dt="2022-12-18T20:47:56.105" v="603" actId="26606"/>
          <ac:picMkLst>
            <pc:docMk/>
            <pc:sldMk cId="2477920385" sldId="274"/>
            <ac:picMk id="9" creationId="{9B9C2B48-3899-4B1D-B526-C35DFD16BC01}"/>
          </ac:picMkLst>
        </pc:picChg>
        <pc:picChg chg="add">
          <ac:chgData name="احمد سيد عبد الرازق سليمان" userId="3b8dabc7-084c-4db2-9e72-58cce801b332" providerId="ADAL" clId="{9DECEE22-A94D-4AFC-8B22-09307B9363D3}" dt="2022-12-18T20:47:56.105" v="603" actId="26606"/>
          <ac:picMkLst>
            <pc:docMk/>
            <pc:sldMk cId="2477920385" sldId="274"/>
            <ac:picMk id="11" creationId="{1A89A43D-53DA-411B-94AD-DEEF9B654AF3}"/>
          </ac:picMkLst>
        </pc:picChg>
        <pc:picChg chg="add">
          <ac:chgData name="احمد سيد عبد الرازق سليمان" userId="3b8dabc7-084c-4db2-9e72-58cce801b332" providerId="ADAL" clId="{9DECEE22-A94D-4AFC-8B22-09307B9363D3}" dt="2022-12-18T20:47:56.105" v="603" actId="26606"/>
          <ac:picMkLst>
            <pc:docMk/>
            <pc:sldMk cId="2477920385" sldId="274"/>
            <ac:picMk id="13" creationId="{5D844A84-2EA4-4FF5-83FD-E14C9E8D7226}"/>
          </ac:picMkLst>
        </pc:picChg>
        <pc:picChg chg="add">
          <ac:chgData name="احمد سيد عبد الرازق سليمان" userId="3b8dabc7-084c-4db2-9e72-58cce801b332" providerId="ADAL" clId="{9DECEE22-A94D-4AFC-8B22-09307B9363D3}" dt="2022-12-18T20:47:56.105" v="603" actId="26606"/>
          <ac:picMkLst>
            <pc:docMk/>
            <pc:sldMk cId="2477920385" sldId="274"/>
            <ac:picMk id="21" creationId="{0FAC86CD-FCB8-459B-A58A-C461E1B9EC2F}"/>
          </ac:picMkLst>
        </pc:picChg>
        <pc:picChg chg="add">
          <ac:chgData name="احمد سيد عبد الرازق سليمان" userId="3b8dabc7-084c-4db2-9e72-58cce801b332" providerId="ADAL" clId="{9DECEE22-A94D-4AFC-8B22-09307B9363D3}" dt="2022-12-18T20:47:56.105" v="603" actId="26606"/>
          <ac:picMkLst>
            <pc:docMk/>
            <pc:sldMk cId="2477920385" sldId="274"/>
            <ac:picMk id="25" creationId="{187BD969-077D-471D-AED5-0DA80819AE82}"/>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4T17:41:19.43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44,'97'2,"112"-5,-179-1,46-11,-48 8,53-5,371 8,-232 7,375-3,-585 0,-5-1,0 1,0-1,0 1,0 1,-1-1,1 1,0 0,0 0,0 0,0 1,-1-1,1 1,0 0,4 4,-9-6,0 1,0-1,1 1,-1-1,0 1,0-1,0 1,0 0,-1-1,1 1,0-1,0 1,0-1,0 1,0-1,-1 1,1-1,0 0,0 1,-1-1,1 1,0-1,-1 1,1-1,-1 0,1 1,0-1,-1 0,1 1,-1-1,1 0,-1 0,1 0,-1 1,1-1,-1 0,1 0,-1 0,1 0,-1 0,1 0,-1 0,0 0,0 0,-19 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4T17:42:56.46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1,'764'0,"-706"3,86 15,41 2,468-18,-313-5,-306 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4T18:31:27.7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1,'629'0,"-603"2,0 0,0 2,-1 2,31 9,-30-7,1-2,-1 0,49 3,746-8,-386-3,-410 2</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2395B4-49BF-40AA-98DA-07235418593C}"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93758CDE-1ECF-42EB-B4EF-61BB2146AB1C}" type="slidenum">
              <a:rPr lang="en-US" smtClean="0"/>
              <a:t>‹#›</a:t>
            </a:fld>
            <a:endParaRPr lang="en-US"/>
          </a:p>
        </p:txBody>
      </p:sp>
    </p:spTree>
    <p:extLst>
      <p:ext uri="{BB962C8B-B14F-4D97-AF65-F5344CB8AC3E}">
        <p14:creationId xmlns:p14="http://schemas.microsoft.com/office/powerpoint/2010/main" val="240114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2395B4-49BF-40AA-98DA-07235418593C}" type="datetimeFigureOut">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93758CDE-1ECF-42EB-B4EF-61BB2146AB1C}" type="slidenum">
              <a:rPr lang="en-US" smtClean="0"/>
              <a:t>‹#›</a:t>
            </a:fld>
            <a:endParaRPr lang="en-US"/>
          </a:p>
        </p:txBody>
      </p:sp>
    </p:spTree>
    <p:extLst>
      <p:ext uri="{BB962C8B-B14F-4D97-AF65-F5344CB8AC3E}">
        <p14:creationId xmlns:p14="http://schemas.microsoft.com/office/powerpoint/2010/main" val="2891570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2395B4-49BF-40AA-98DA-07235418593C}" type="datetimeFigureOut">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93758CDE-1ECF-42EB-B4EF-61BB2146AB1C}" type="slidenum">
              <a:rPr lang="en-US" smtClean="0"/>
              <a:t>‹#›</a:t>
            </a:fld>
            <a:endParaRPr lang="en-US"/>
          </a:p>
        </p:txBody>
      </p:sp>
    </p:spTree>
    <p:extLst>
      <p:ext uri="{BB962C8B-B14F-4D97-AF65-F5344CB8AC3E}">
        <p14:creationId xmlns:p14="http://schemas.microsoft.com/office/powerpoint/2010/main" val="3862699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2395B4-49BF-40AA-98DA-07235418593C}" type="datetimeFigureOut">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93758CDE-1ECF-42EB-B4EF-61BB2146AB1C}"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6079974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2395B4-49BF-40AA-98DA-07235418593C}" type="datetimeFigureOut">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93758CDE-1ECF-42EB-B4EF-61BB2146AB1C}" type="slidenum">
              <a:rPr lang="en-US" smtClean="0"/>
              <a:t>‹#›</a:t>
            </a:fld>
            <a:endParaRPr lang="en-US"/>
          </a:p>
        </p:txBody>
      </p:sp>
    </p:spTree>
    <p:extLst>
      <p:ext uri="{BB962C8B-B14F-4D97-AF65-F5344CB8AC3E}">
        <p14:creationId xmlns:p14="http://schemas.microsoft.com/office/powerpoint/2010/main" val="3582047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72395B4-49BF-40AA-98DA-07235418593C}" type="datetimeFigureOut">
              <a:rPr lang="en-US" smtClean="0"/>
              <a:t>12/20/2022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758CDE-1ECF-42EB-B4EF-61BB2146AB1C}" type="slidenum">
              <a:rPr lang="en-US" smtClean="0"/>
              <a:t>‹#›</a:t>
            </a:fld>
            <a:endParaRPr lang="en-US"/>
          </a:p>
        </p:txBody>
      </p:sp>
    </p:spTree>
    <p:extLst>
      <p:ext uri="{BB962C8B-B14F-4D97-AF65-F5344CB8AC3E}">
        <p14:creationId xmlns:p14="http://schemas.microsoft.com/office/powerpoint/2010/main" val="3986701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72395B4-49BF-40AA-98DA-07235418593C}" type="datetimeFigureOut">
              <a:rPr lang="en-US" smtClean="0"/>
              <a:t>12/20/2022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758CDE-1ECF-42EB-B4EF-61BB2146AB1C}" type="slidenum">
              <a:rPr lang="en-US" smtClean="0"/>
              <a:t>‹#›</a:t>
            </a:fld>
            <a:endParaRPr lang="en-US"/>
          </a:p>
        </p:txBody>
      </p:sp>
    </p:spTree>
    <p:extLst>
      <p:ext uri="{BB962C8B-B14F-4D97-AF65-F5344CB8AC3E}">
        <p14:creationId xmlns:p14="http://schemas.microsoft.com/office/powerpoint/2010/main" val="695387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2395B4-49BF-40AA-98DA-07235418593C}"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58CDE-1ECF-42EB-B4EF-61BB2146AB1C}" type="slidenum">
              <a:rPr lang="en-US" smtClean="0"/>
              <a:t>‹#›</a:t>
            </a:fld>
            <a:endParaRPr lang="en-US"/>
          </a:p>
        </p:txBody>
      </p:sp>
    </p:spTree>
    <p:extLst>
      <p:ext uri="{BB962C8B-B14F-4D97-AF65-F5344CB8AC3E}">
        <p14:creationId xmlns:p14="http://schemas.microsoft.com/office/powerpoint/2010/main" val="25461418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072395B4-49BF-40AA-98DA-07235418593C}" type="datetimeFigureOut">
              <a:rPr lang="en-US" smtClean="0"/>
              <a:t>12/20/2022</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3758CDE-1ECF-42EB-B4EF-61BB2146AB1C}" type="slidenum">
              <a:rPr lang="en-US" smtClean="0"/>
              <a:t>‹#›</a:t>
            </a:fld>
            <a:endParaRPr lang="en-US"/>
          </a:p>
        </p:txBody>
      </p:sp>
    </p:spTree>
    <p:extLst>
      <p:ext uri="{BB962C8B-B14F-4D97-AF65-F5344CB8AC3E}">
        <p14:creationId xmlns:p14="http://schemas.microsoft.com/office/powerpoint/2010/main" val="328918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2395B4-49BF-40AA-98DA-07235418593C}"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58CDE-1ECF-42EB-B4EF-61BB2146AB1C}" type="slidenum">
              <a:rPr lang="en-US" smtClean="0"/>
              <a:t>‹#›</a:t>
            </a:fld>
            <a:endParaRPr lang="en-US"/>
          </a:p>
        </p:txBody>
      </p:sp>
    </p:spTree>
    <p:extLst>
      <p:ext uri="{BB962C8B-B14F-4D97-AF65-F5344CB8AC3E}">
        <p14:creationId xmlns:p14="http://schemas.microsoft.com/office/powerpoint/2010/main" val="1626116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2395B4-49BF-40AA-98DA-07235418593C}"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93758CDE-1ECF-42EB-B4EF-61BB2146AB1C}" type="slidenum">
              <a:rPr lang="en-US" smtClean="0"/>
              <a:t>‹#›</a:t>
            </a:fld>
            <a:endParaRPr lang="en-US"/>
          </a:p>
        </p:txBody>
      </p:sp>
    </p:spTree>
    <p:extLst>
      <p:ext uri="{BB962C8B-B14F-4D97-AF65-F5344CB8AC3E}">
        <p14:creationId xmlns:p14="http://schemas.microsoft.com/office/powerpoint/2010/main" val="2309168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2395B4-49BF-40AA-98DA-07235418593C}" type="datetimeFigureOut">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758CDE-1ECF-42EB-B4EF-61BB2146AB1C}" type="slidenum">
              <a:rPr lang="en-US" smtClean="0"/>
              <a:t>‹#›</a:t>
            </a:fld>
            <a:endParaRPr lang="en-US"/>
          </a:p>
        </p:txBody>
      </p:sp>
    </p:spTree>
    <p:extLst>
      <p:ext uri="{BB962C8B-B14F-4D97-AF65-F5344CB8AC3E}">
        <p14:creationId xmlns:p14="http://schemas.microsoft.com/office/powerpoint/2010/main" val="15394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2395B4-49BF-40AA-98DA-07235418593C}" type="datetimeFigureOut">
              <a:rPr lang="en-US" smtClean="0"/>
              <a:t>12/20/2022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758CDE-1ECF-42EB-B4EF-61BB2146AB1C}" type="slidenum">
              <a:rPr lang="en-US" smtClean="0"/>
              <a:t>‹#›</a:t>
            </a:fld>
            <a:endParaRPr lang="en-US"/>
          </a:p>
        </p:txBody>
      </p:sp>
    </p:spTree>
    <p:extLst>
      <p:ext uri="{BB962C8B-B14F-4D97-AF65-F5344CB8AC3E}">
        <p14:creationId xmlns:p14="http://schemas.microsoft.com/office/powerpoint/2010/main" val="3189923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2395B4-49BF-40AA-98DA-07235418593C}" type="datetimeFigureOut">
              <a:rPr lang="en-US" smtClean="0"/>
              <a:t>12/20/2022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758CDE-1ECF-42EB-B4EF-61BB2146AB1C}" type="slidenum">
              <a:rPr lang="en-US" smtClean="0"/>
              <a:t>‹#›</a:t>
            </a:fld>
            <a:endParaRPr lang="en-US"/>
          </a:p>
        </p:txBody>
      </p:sp>
    </p:spTree>
    <p:extLst>
      <p:ext uri="{BB962C8B-B14F-4D97-AF65-F5344CB8AC3E}">
        <p14:creationId xmlns:p14="http://schemas.microsoft.com/office/powerpoint/2010/main" val="2634819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72395B4-49BF-40AA-98DA-07235418593C}" type="datetimeFigureOut">
              <a:rPr lang="en-US" smtClean="0"/>
              <a:t>12/20/2022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758CDE-1ECF-42EB-B4EF-61BB2146AB1C}" type="slidenum">
              <a:rPr lang="en-US" smtClean="0"/>
              <a:t>‹#›</a:t>
            </a:fld>
            <a:endParaRPr lang="en-US"/>
          </a:p>
        </p:txBody>
      </p:sp>
    </p:spTree>
    <p:extLst>
      <p:ext uri="{BB962C8B-B14F-4D97-AF65-F5344CB8AC3E}">
        <p14:creationId xmlns:p14="http://schemas.microsoft.com/office/powerpoint/2010/main" val="3510147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2395B4-49BF-40AA-98DA-07235418593C}" type="datetimeFigureOut">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758CDE-1ECF-42EB-B4EF-61BB2146AB1C}" type="slidenum">
              <a:rPr lang="en-US" smtClean="0"/>
              <a:t>‹#›</a:t>
            </a:fld>
            <a:endParaRPr lang="en-US"/>
          </a:p>
        </p:txBody>
      </p:sp>
    </p:spTree>
    <p:extLst>
      <p:ext uri="{BB962C8B-B14F-4D97-AF65-F5344CB8AC3E}">
        <p14:creationId xmlns:p14="http://schemas.microsoft.com/office/powerpoint/2010/main" val="935756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2395B4-49BF-40AA-98DA-07235418593C}" type="datetimeFigureOut">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758CDE-1ECF-42EB-B4EF-61BB2146AB1C}" type="slidenum">
              <a:rPr lang="en-US" smtClean="0"/>
              <a:t>‹#›</a:t>
            </a:fld>
            <a:endParaRPr lang="en-US"/>
          </a:p>
        </p:txBody>
      </p:sp>
    </p:spTree>
    <p:extLst>
      <p:ext uri="{BB962C8B-B14F-4D97-AF65-F5344CB8AC3E}">
        <p14:creationId xmlns:p14="http://schemas.microsoft.com/office/powerpoint/2010/main" val="4224722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2395B4-49BF-40AA-98DA-07235418593C}" type="datetimeFigureOut">
              <a:rPr lang="en-US" smtClean="0"/>
              <a:t>12/20/2022</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3758CDE-1ECF-42EB-B4EF-61BB2146AB1C}" type="slidenum">
              <a:rPr lang="en-US" smtClean="0"/>
              <a:t>‹#›</a:t>
            </a:fld>
            <a:endParaRPr lang="en-US"/>
          </a:p>
        </p:txBody>
      </p:sp>
    </p:spTree>
    <p:extLst>
      <p:ext uri="{BB962C8B-B14F-4D97-AF65-F5344CB8AC3E}">
        <p14:creationId xmlns:p14="http://schemas.microsoft.com/office/powerpoint/2010/main" val="307255462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23.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210.PNG"/><Relationship Id="rId3" Type="http://schemas.openxmlformats.org/officeDocument/2006/relationships/image" Target="../media/image2.png"/><Relationship Id="rId7"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0.svg"/><Relationship Id="rId4" Type="http://schemas.openxmlformats.org/officeDocument/2006/relationships/image" Target="../media/image3.pn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23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2.xml"/><Relationship Id="rId5" Type="http://schemas.openxmlformats.org/officeDocument/2006/relationships/image" Target="../media/image21.PNG"/><Relationship Id="rId4" Type="http://schemas.openxmlformats.org/officeDocument/2006/relationships/image" Target="../media/image3.png"/><Relationship Id="rId9" Type="http://schemas.openxmlformats.org/officeDocument/2006/relationships/image" Target="../media/image20.sv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25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3.xml"/><Relationship Id="rId5" Type="http://schemas.openxmlformats.org/officeDocument/2006/relationships/image" Target="../media/image22.PNG"/><Relationship Id="rId4" Type="http://schemas.openxmlformats.org/officeDocument/2006/relationships/image" Target="../media/image3.png"/><Relationship Id="rId9"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37000">
              <a:srgbClr val="00B0F0"/>
            </a:gs>
            <a:gs pos="3000">
              <a:schemeClr val="bg2">
                <a:shade val="100000"/>
                <a:hueMod val="100000"/>
                <a:satMod val="110000"/>
                <a:lumMod val="130000"/>
              </a:schemeClr>
            </a:gs>
            <a:gs pos="100000">
              <a:srgbClr val="00B0F0"/>
            </a:gs>
          </a:gsLst>
          <a:lin ang="2520000" scaled="0"/>
        </a:gradFill>
        <a:effectLst/>
      </p:bgPr>
    </p:bg>
    <p:spTree>
      <p:nvGrpSpPr>
        <p:cNvPr id="1" name=""/>
        <p:cNvGrpSpPr/>
        <p:nvPr/>
      </p:nvGrpSpPr>
      <p:grpSpPr>
        <a:xfrm>
          <a:off x="0" y="0"/>
          <a:ext cx="0" cy="0"/>
          <a:chOff x="0" y="0"/>
          <a:chExt cx="0" cy="0"/>
        </a:xfrm>
      </p:grpSpPr>
      <p:pic>
        <p:nvPicPr>
          <p:cNvPr id="65" name="Picture 64">
            <a:extLst>
              <a:ext uri="{FF2B5EF4-FFF2-40B4-BE49-F238E27FC236}">
                <a16:creationId xmlns:a16="http://schemas.microsoft.com/office/drawing/2014/main" id="{6D378268-173C-4C67-AF66-98482F208A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7" name="Picture 66">
            <a:extLst>
              <a:ext uri="{FF2B5EF4-FFF2-40B4-BE49-F238E27FC236}">
                <a16:creationId xmlns:a16="http://schemas.microsoft.com/office/drawing/2014/main" id="{F5B94371-1ED5-46C9-92CB-009E55DBB2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9" name="Rectangle 68">
            <a:extLst>
              <a:ext uri="{FF2B5EF4-FFF2-40B4-BE49-F238E27FC236}">
                <a16:creationId xmlns:a16="http://schemas.microsoft.com/office/drawing/2014/main" id="{93E975A1-5008-46D0-B573-A424564CB2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a:extLst>
              <a:ext uri="{FF2B5EF4-FFF2-40B4-BE49-F238E27FC236}">
                <a16:creationId xmlns:a16="http://schemas.microsoft.com/office/drawing/2014/main" id="{805FA2FC-8987-9E26-01C4-49AABBA3368C}"/>
              </a:ext>
            </a:extLst>
          </p:cNvPr>
          <p:cNvPicPr>
            <a:picLocks noChangeAspect="1"/>
          </p:cNvPicPr>
          <p:nvPr/>
        </p:nvPicPr>
        <p:blipFill rotWithShape="1">
          <a:blip r:embed="rId4">
            <a:duotone>
              <a:schemeClr val="bg2">
                <a:shade val="45000"/>
                <a:satMod val="135000"/>
              </a:schemeClr>
              <a:prstClr val="white"/>
            </a:duotone>
            <a:alphaModFix amt="35000"/>
            <a:extLst>
              <a:ext uri="{BEBA8EAE-BF5A-486C-A8C5-ECC9F3942E4B}">
                <a14:imgProps xmlns:a14="http://schemas.microsoft.com/office/drawing/2010/main">
                  <a14:imgLayer r:embed="rId5">
                    <a14:imgEffect>
                      <a14:colorTemperature colorTemp="11500"/>
                    </a14:imgEffect>
                    <a14:imgEffect>
                      <a14:saturation sat="143000"/>
                    </a14:imgEffect>
                  </a14:imgLayer>
                </a14:imgProps>
              </a:ext>
              <a:ext uri="{28A0092B-C50C-407E-A947-70E740481C1C}">
                <a14:useLocalDpi xmlns:a14="http://schemas.microsoft.com/office/drawing/2010/main" val="0"/>
              </a:ext>
            </a:extLst>
          </a:blip>
          <a:srcRect t="16456" b="7531"/>
          <a:stretch/>
        </p:blipFill>
        <p:spPr>
          <a:xfrm>
            <a:off x="13272" y="-43489"/>
            <a:ext cx="12191980" cy="6857991"/>
          </a:xfrm>
          <a:prstGeom prst="rect">
            <a:avLst/>
          </a:prstGeom>
          <a:ln>
            <a:noFill/>
          </a:ln>
          <a:effectLst>
            <a:outerShdw blurRad="292100" dist="139700" dir="2700000" algn="tl" rotWithShape="0">
              <a:srgbClr val="333333">
                <a:alpha val="65000"/>
              </a:srgbClr>
            </a:outerShdw>
          </a:effectLst>
        </p:spPr>
      </p:pic>
      <p:pic>
        <p:nvPicPr>
          <p:cNvPr id="71" name="Picture 70">
            <a:extLst>
              <a:ext uri="{FF2B5EF4-FFF2-40B4-BE49-F238E27FC236}">
                <a16:creationId xmlns:a16="http://schemas.microsoft.com/office/drawing/2014/main" id="{77D5503D-6960-4ECB-BB5B-84ECD04ECB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73" name="Rectangle 72">
            <a:extLst>
              <a:ext uri="{FF2B5EF4-FFF2-40B4-BE49-F238E27FC236}">
                <a16:creationId xmlns:a16="http://schemas.microsoft.com/office/drawing/2014/main" id="{D73C08AB-00A3-431D-B3FB-7404FBD9F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TextBox 20">
            <a:extLst>
              <a:ext uri="{FF2B5EF4-FFF2-40B4-BE49-F238E27FC236}">
                <a16:creationId xmlns:a16="http://schemas.microsoft.com/office/drawing/2014/main" id="{955CFEAE-52D9-02CE-4F07-6331C2C5D891}"/>
              </a:ext>
            </a:extLst>
          </p:cNvPr>
          <p:cNvSpPr txBox="1"/>
          <p:nvPr/>
        </p:nvSpPr>
        <p:spPr>
          <a:xfrm>
            <a:off x="9049660" y="2678555"/>
            <a:ext cx="2716309" cy="1126207"/>
          </a:xfrm>
          <a:prstGeom prst="rect">
            <a:avLst/>
          </a:prstGeom>
        </p:spPr>
        <p:txBody>
          <a:bodyPr vert="horz" lIns="91440" tIns="45720" rIns="91440" bIns="45720" rtlCol="0" anchor="b">
            <a:normAutofit/>
          </a:bodyPr>
          <a:lstStyle/>
          <a:p>
            <a:pPr algn="r" defTabSz="914400">
              <a:lnSpc>
                <a:spcPct val="90000"/>
              </a:lnSpc>
              <a:spcBef>
                <a:spcPct val="0"/>
              </a:spcBef>
              <a:spcAft>
                <a:spcPts val="600"/>
              </a:spcAft>
            </a:pPr>
            <a:r>
              <a:rPr lang="en-US" sz="2800" b="1" dirty="0">
                <a:solidFill>
                  <a:schemeClr val="bg1"/>
                </a:solidFill>
                <a:latin typeface="+mj-lt"/>
                <a:ea typeface="+mj-ea"/>
                <a:cs typeface="+mj-cs"/>
              </a:rPr>
              <a:t>Data Science projec</a:t>
            </a:r>
            <a:r>
              <a:rPr lang="en-US" sz="2400" b="1" dirty="0">
                <a:solidFill>
                  <a:schemeClr val="bg1"/>
                </a:solidFill>
                <a:latin typeface="+mj-lt"/>
                <a:ea typeface="+mj-ea"/>
                <a:cs typeface="+mj-cs"/>
              </a:rPr>
              <a:t>t</a:t>
            </a:r>
          </a:p>
        </p:txBody>
      </p:sp>
      <p:sp>
        <p:nvSpPr>
          <p:cNvPr id="23" name="TextBox 22">
            <a:extLst>
              <a:ext uri="{FF2B5EF4-FFF2-40B4-BE49-F238E27FC236}">
                <a16:creationId xmlns:a16="http://schemas.microsoft.com/office/drawing/2014/main" id="{83F1D652-B673-E4CF-B01F-50919F541832}"/>
              </a:ext>
            </a:extLst>
          </p:cNvPr>
          <p:cNvSpPr txBox="1"/>
          <p:nvPr/>
        </p:nvSpPr>
        <p:spPr>
          <a:xfrm>
            <a:off x="1621252" y="3078928"/>
            <a:ext cx="4920226" cy="399846"/>
          </a:xfrm>
          <a:prstGeom prst="rect">
            <a:avLst/>
          </a:prstGeom>
        </p:spPr>
        <p:txBody>
          <a:bodyPr vert="horz" lIns="91440" tIns="45720" rIns="91440" bIns="45720" rtlCol="0" anchor="b">
            <a:normAutofit lnSpcReduction="10000"/>
          </a:bodyPr>
          <a:lstStyle/>
          <a:p>
            <a:pPr algn="r" defTabSz="914400">
              <a:lnSpc>
                <a:spcPct val="90000"/>
              </a:lnSpc>
              <a:spcBef>
                <a:spcPct val="0"/>
              </a:spcBef>
              <a:spcAft>
                <a:spcPts val="600"/>
              </a:spcAft>
            </a:pPr>
            <a:endParaRPr lang="en-US" sz="2400" b="1" dirty="0">
              <a:solidFill>
                <a:schemeClr val="bg1"/>
              </a:solidFill>
              <a:latin typeface="+mj-lt"/>
              <a:ea typeface="+mj-ea"/>
              <a:cs typeface="+mj-cs"/>
            </a:endParaRPr>
          </a:p>
        </p:txBody>
      </p:sp>
      <p:sp>
        <p:nvSpPr>
          <p:cNvPr id="24" name="TextBox 23">
            <a:extLst>
              <a:ext uri="{FF2B5EF4-FFF2-40B4-BE49-F238E27FC236}">
                <a16:creationId xmlns:a16="http://schemas.microsoft.com/office/drawing/2014/main" id="{8270FBF0-222E-7DEF-8706-07C8C1128976}"/>
              </a:ext>
            </a:extLst>
          </p:cNvPr>
          <p:cNvSpPr txBox="1"/>
          <p:nvPr/>
        </p:nvSpPr>
        <p:spPr>
          <a:xfrm>
            <a:off x="466270" y="2678555"/>
            <a:ext cx="8393116" cy="1600438"/>
          </a:xfrm>
          <a:prstGeom prst="rect">
            <a:avLst/>
          </a:prstGeom>
          <a:noFill/>
          <a:effectLst>
            <a:glow rad="63500">
              <a:schemeClr val="accent2">
                <a:satMod val="175000"/>
                <a:alpha val="40000"/>
              </a:schemeClr>
            </a:glow>
          </a:effectLst>
        </p:spPr>
        <p:txBody>
          <a:bodyPr wrap="square" rtlCol="0">
            <a:spAutoFit/>
          </a:bodyPr>
          <a:lstStyle/>
          <a:p>
            <a:r>
              <a:rPr lang="en-US" sz="4000" b="1" dirty="0">
                <a:solidFill>
                  <a:schemeClr val="bg1"/>
                </a:solidFill>
                <a:latin typeface="YouTube Sans"/>
              </a:rPr>
              <a:t>Handwritten Arabic character 			recognition Using Deep Learning</a:t>
            </a:r>
          </a:p>
          <a:p>
            <a:endParaRPr lang="en-US" dirty="0"/>
          </a:p>
        </p:txBody>
      </p:sp>
      <p:pic>
        <p:nvPicPr>
          <p:cNvPr id="26" name="Picture 25">
            <a:extLst>
              <a:ext uri="{FF2B5EF4-FFF2-40B4-BE49-F238E27FC236}">
                <a16:creationId xmlns:a16="http://schemas.microsoft.com/office/drawing/2014/main" id="{EEA6A466-FB14-3415-805D-38526558F86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2574" y="585975"/>
            <a:ext cx="1596078" cy="1380557"/>
          </a:xfrm>
          <a:prstGeom prst="round2DiagRect">
            <a:avLst>
              <a:gd name="adj1" fmla="val 16667"/>
              <a:gd name="adj2" fmla="val 0"/>
            </a:avLst>
          </a:prstGeom>
          <a:gradFill>
            <a:gsLst>
              <a:gs pos="0">
                <a:srgbClr val="00B0F0"/>
              </a:gs>
              <a:gs pos="3000">
                <a:schemeClr val="bg2">
                  <a:shade val="100000"/>
                  <a:hueMod val="100000"/>
                  <a:satMod val="110000"/>
                  <a:lumMod val="130000"/>
                </a:schemeClr>
              </a:gs>
              <a:gs pos="100000">
                <a:srgbClr val="00B0F0"/>
              </a:gs>
            </a:gsLst>
            <a:lin ang="2520000" scaled="0"/>
          </a:gradFill>
          <a:ln w="88900" cap="sq">
            <a:solidFill>
              <a:srgbClr val="FFFFFF"/>
            </a:solidFill>
            <a:miter lim="800000"/>
          </a:ln>
          <a:effectLst>
            <a:outerShdw blurRad="254000" algn="tl" rotWithShape="0">
              <a:schemeClr val="bg2">
                <a:lumMod val="40000"/>
                <a:lumOff val="60000"/>
                <a:alpha val="43000"/>
              </a:schemeClr>
            </a:outerShdw>
          </a:effectLst>
        </p:spPr>
      </p:pic>
    </p:spTree>
    <p:extLst>
      <p:ext uri="{BB962C8B-B14F-4D97-AF65-F5344CB8AC3E}">
        <p14:creationId xmlns:p14="http://schemas.microsoft.com/office/powerpoint/2010/main" val="2948035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3" name="Picture 12">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5" name="Rectangle 14">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8">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 name="Rectangle 22">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27" name="Rectangle 26">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702762CB-79AB-DECA-4AE2-5DE391E9A9D4}"/>
              </a:ext>
            </a:extLst>
          </p:cNvPr>
          <p:cNvSpPr txBox="1"/>
          <p:nvPr/>
        </p:nvSpPr>
        <p:spPr>
          <a:xfrm>
            <a:off x="612642" y="1955327"/>
            <a:ext cx="3739279" cy="2661052"/>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endParaRPr lang="en-US" sz="4400" b="1"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B4EED982-336A-11E8-305A-B684245EA6DB}"/>
              </a:ext>
            </a:extLst>
          </p:cNvPr>
          <p:cNvSpPr txBox="1"/>
          <p:nvPr/>
        </p:nvSpPr>
        <p:spPr>
          <a:xfrm>
            <a:off x="1321546" y="2956994"/>
            <a:ext cx="2321469" cy="769441"/>
          </a:xfrm>
          <a:prstGeom prst="rect">
            <a:avLst/>
          </a:prstGeom>
          <a:noFill/>
        </p:spPr>
        <p:txBody>
          <a:bodyPr wrap="none" rtlCol="0">
            <a:spAutoFit/>
          </a:bodyPr>
          <a:lstStyle/>
          <a:p>
            <a:r>
              <a:rPr lang="en-US" sz="4400" b="1" dirty="0"/>
              <a:t>Result 4</a:t>
            </a:r>
          </a:p>
        </p:txBody>
      </p:sp>
      <p:sp>
        <p:nvSpPr>
          <p:cNvPr id="7" name="TextBox 6">
            <a:extLst>
              <a:ext uri="{FF2B5EF4-FFF2-40B4-BE49-F238E27FC236}">
                <a16:creationId xmlns:a16="http://schemas.microsoft.com/office/drawing/2014/main" id="{3C69C2DD-FD53-C6AA-F702-2C4868951FAB}"/>
              </a:ext>
            </a:extLst>
          </p:cNvPr>
          <p:cNvSpPr txBox="1"/>
          <p:nvPr/>
        </p:nvSpPr>
        <p:spPr>
          <a:xfrm>
            <a:off x="5074791" y="169911"/>
            <a:ext cx="4533035" cy="523220"/>
          </a:xfrm>
          <a:prstGeom prst="rect">
            <a:avLst/>
          </a:prstGeom>
          <a:noFill/>
        </p:spPr>
        <p:txBody>
          <a:bodyPr wrap="square" rtlCol="0">
            <a:spAutoFit/>
          </a:bodyPr>
          <a:lstStyle/>
          <a:p>
            <a:r>
              <a:rPr lang="en-US" sz="2800" b="1" dirty="0">
                <a:solidFill>
                  <a:srgbClr val="7030A0"/>
                </a:solidFill>
              </a:rPr>
              <a:t>Predict Vs Actual </a:t>
            </a:r>
            <a:r>
              <a:rPr lang="en-US" dirty="0">
                <a:solidFill>
                  <a:srgbClr val="7030A0"/>
                </a:solidFill>
              </a:rPr>
              <a:t>.</a:t>
            </a:r>
          </a:p>
        </p:txBody>
      </p:sp>
      <p:pic>
        <p:nvPicPr>
          <p:cNvPr id="5" name="Picture 4" descr="Graphical user interface, text, application, email&#10;&#10;Description automatically generated">
            <a:extLst>
              <a:ext uri="{FF2B5EF4-FFF2-40B4-BE49-F238E27FC236}">
                <a16:creationId xmlns:a16="http://schemas.microsoft.com/office/drawing/2014/main" id="{527D1749-D4EC-7CDD-2DF7-23B2134C6E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5349" y="863042"/>
            <a:ext cx="6714628" cy="5657028"/>
          </a:xfrm>
          <a:prstGeom prst="rect">
            <a:avLst/>
          </a:prstGeom>
        </p:spPr>
      </p:pic>
      <p:pic>
        <p:nvPicPr>
          <p:cNvPr id="10" name="Graphic 9" descr="Clapping hands outline">
            <a:extLst>
              <a:ext uri="{FF2B5EF4-FFF2-40B4-BE49-F238E27FC236}">
                <a16:creationId xmlns:a16="http://schemas.microsoft.com/office/drawing/2014/main" id="{F905B9E0-4E21-0B61-5A4C-5579DA6C17F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83824" y="2884514"/>
            <a:ext cx="914400" cy="914400"/>
          </a:xfrm>
          <a:prstGeom prst="rect">
            <a:avLst/>
          </a:prstGeom>
        </p:spPr>
      </p:pic>
    </p:spTree>
    <p:extLst>
      <p:ext uri="{BB962C8B-B14F-4D97-AF65-F5344CB8AC3E}">
        <p14:creationId xmlns:p14="http://schemas.microsoft.com/office/powerpoint/2010/main" val="2835713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3" name="Picture 12">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5" name="Rectangle 14">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8">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 name="Rectangle 22">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27" name="Rectangle 26">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702762CB-79AB-DECA-4AE2-5DE391E9A9D4}"/>
              </a:ext>
            </a:extLst>
          </p:cNvPr>
          <p:cNvSpPr txBox="1"/>
          <p:nvPr/>
        </p:nvSpPr>
        <p:spPr>
          <a:xfrm>
            <a:off x="612642" y="1955327"/>
            <a:ext cx="3739279" cy="2661052"/>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endParaRPr lang="en-US" sz="4400" b="1"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B4EED982-336A-11E8-305A-B684245EA6DB}"/>
              </a:ext>
            </a:extLst>
          </p:cNvPr>
          <p:cNvSpPr txBox="1"/>
          <p:nvPr/>
        </p:nvSpPr>
        <p:spPr>
          <a:xfrm>
            <a:off x="1222935" y="2956994"/>
            <a:ext cx="2566728" cy="769441"/>
          </a:xfrm>
          <a:prstGeom prst="rect">
            <a:avLst/>
          </a:prstGeom>
          <a:noFill/>
        </p:spPr>
        <p:txBody>
          <a:bodyPr wrap="none" rtlCol="0">
            <a:spAutoFit/>
          </a:bodyPr>
          <a:lstStyle/>
          <a:p>
            <a:r>
              <a:rPr lang="en-US" sz="4400" b="1" dirty="0"/>
              <a:t>Accuracy</a:t>
            </a:r>
          </a:p>
        </p:txBody>
      </p:sp>
      <p:pic>
        <p:nvPicPr>
          <p:cNvPr id="12" name="Picture 11" descr="Graphical user interface, text, application, Word&#10;&#10;Description automatically generated">
            <a:extLst>
              <a:ext uri="{FF2B5EF4-FFF2-40B4-BE49-F238E27FC236}">
                <a16:creationId xmlns:a16="http://schemas.microsoft.com/office/drawing/2014/main" id="{55823C01-22E2-FFE1-7146-C232CC5F33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2507" y="1929348"/>
            <a:ext cx="5725324" cy="1557828"/>
          </a:xfrm>
          <a:prstGeom prst="rect">
            <a:avLst/>
          </a:prstGeom>
        </p:spPr>
      </p:pic>
      <p:sp>
        <p:nvSpPr>
          <p:cNvPr id="20" name="TextBox 19">
            <a:extLst>
              <a:ext uri="{FF2B5EF4-FFF2-40B4-BE49-F238E27FC236}">
                <a16:creationId xmlns:a16="http://schemas.microsoft.com/office/drawing/2014/main" id="{6646902D-A714-5279-8F0C-B4C08976DE30}"/>
              </a:ext>
            </a:extLst>
          </p:cNvPr>
          <p:cNvSpPr txBox="1"/>
          <p:nvPr/>
        </p:nvSpPr>
        <p:spPr>
          <a:xfrm>
            <a:off x="5291324" y="1338412"/>
            <a:ext cx="6096000" cy="461665"/>
          </a:xfrm>
          <a:prstGeom prst="rect">
            <a:avLst/>
          </a:prstGeom>
          <a:noFill/>
        </p:spPr>
        <p:txBody>
          <a:bodyPr wrap="square">
            <a:spAutoFit/>
          </a:bodyPr>
          <a:lstStyle/>
          <a:p>
            <a:r>
              <a:rPr lang="en-US" sz="2400" b="1" dirty="0">
                <a:solidFill>
                  <a:schemeClr val="bg1"/>
                </a:solidFill>
              </a:rPr>
              <a:t>Accuracy.</a:t>
            </a:r>
          </a:p>
        </p:txBody>
      </p:sp>
      <p:sp>
        <p:nvSpPr>
          <p:cNvPr id="22" name="TextBox 21">
            <a:extLst>
              <a:ext uri="{FF2B5EF4-FFF2-40B4-BE49-F238E27FC236}">
                <a16:creationId xmlns:a16="http://schemas.microsoft.com/office/drawing/2014/main" id="{5A713C3D-D4A0-3EA9-E6EC-3F7B3B8DFAB0}"/>
              </a:ext>
            </a:extLst>
          </p:cNvPr>
          <p:cNvSpPr txBox="1"/>
          <p:nvPr/>
        </p:nvSpPr>
        <p:spPr>
          <a:xfrm flipH="1">
            <a:off x="6275403" y="3667870"/>
            <a:ext cx="3819532" cy="369332"/>
          </a:xfrm>
          <a:prstGeom prst="rect">
            <a:avLst/>
          </a:prstGeom>
          <a:noFill/>
        </p:spPr>
        <p:txBody>
          <a:bodyPr wrap="square" rtlCol="0">
            <a:spAutoFit/>
          </a:bodyPr>
          <a:lstStyle/>
          <a:p>
            <a:pPr marL="285750" indent="-285750">
              <a:buFont typeface="Wingdings" panose="05000000000000000000" pitchFamily="2" charset="2"/>
              <a:buChar char="ü"/>
            </a:pPr>
            <a:r>
              <a:rPr lang="en-US" dirty="0">
                <a:solidFill>
                  <a:schemeClr val="accent2">
                    <a:lumMod val="50000"/>
                  </a:schemeClr>
                </a:solidFill>
              </a:rPr>
              <a:t>Accuracy For Testing = 96.64%</a:t>
            </a:r>
          </a:p>
        </p:txBody>
      </p:sp>
      <p:pic>
        <p:nvPicPr>
          <p:cNvPr id="4" name="Graphic 3" descr="Fireworks outline">
            <a:extLst>
              <a:ext uri="{FF2B5EF4-FFF2-40B4-BE49-F238E27FC236}">
                <a16:creationId xmlns:a16="http://schemas.microsoft.com/office/drawing/2014/main" id="{A9A00AAB-A3F6-69B4-E90C-CF7AE149C5A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33245" y="2971800"/>
            <a:ext cx="914400" cy="914400"/>
          </a:xfrm>
          <a:prstGeom prst="rect">
            <a:avLst/>
          </a:prstGeom>
        </p:spPr>
      </p:pic>
    </p:spTree>
    <p:extLst>
      <p:ext uri="{BB962C8B-B14F-4D97-AF65-F5344CB8AC3E}">
        <p14:creationId xmlns:p14="http://schemas.microsoft.com/office/powerpoint/2010/main" val="450928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3" name="Picture 12">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5" name="Rectangle 14">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8">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 name="Rectangle 22">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27" name="Rectangle 26">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702762CB-79AB-DECA-4AE2-5DE391E9A9D4}"/>
              </a:ext>
            </a:extLst>
          </p:cNvPr>
          <p:cNvSpPr txBox="1"/>
          <p:nvPr/>
        </p:nvSpPr>
        <p:spPr>
          <a:xfrm>
            <a:off x="3176" y="2011188"/>
            <a:ext cx="3739279" cy="2661052"/>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endParaRPr lang="en-US" sz="4400" b="1"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25D24E18-06F1-4DC8-0F24-C82B1A298FDB}"/>
              </a:ext>
            </a:extLst>
          </p:cNvPr>
          <p:cNvSpPr txBox="1"/>
          <p:nvPr/>
        </p:nvSpPr>
        <p:spPr>
          <a:xfrm>
            <a:off x="5447700" y="1156812"/>
            <a:ext cx="6257362" cy="4762351"/>
          </a:xfrm>
          <a:prstGeom prst="rect">
            <a:avLst/>
          </a:prstGeom>
        </p:spPr>
        <p:txBody>
          <a:bodyPr vert="horz" lIns="91440" tIns="45720" rIns="91440" bIns="45720" rtlCol="0" anchor="ctr">
            <a:normAutofit/>
          </a:bodyPr>
          <a:lstStyle/>
          <a:p>
            <a:pPr defTabSz="914400">
              <a:lnSpc>
                <a:spcPct val="150000"/>
              </a:lnSpc>
              <a:spcAft>
                <a:spcPts val="600"/>
              </a:spcAft>
            </a:pPr>
            <a:endParaRPr lang="en-US" sz="2000" i="0" dirty="0">
              <a:solidFill>
                <a:schemeClr val="bg1"/>
              </a:solidFill>
              <a:effectLst/>
            </a:endParaRPr>
          </a:p>
        </p:txBody>
      </p:sp>
      <p:sp>
        <p:nvSpPr>
          <p:cNvPr id="3" name="TextBox 2">
            <a:extLst>
              <a:ext uri="{FF2B5EF4-FFF2-40B4-BE49-F238E27FC236}">
                <a16:creationId xmlns:a16="http://schemas.microsoft.com/office/drawing/2014/main" id="{48616C66-FE11-D1FA-2D0A-070BC90C5015}"/>
              </a:ext>
            </a:extLst>
          </p:cNvPr>
          <p:cNvSpPr txBox="1"/>
          <p:nvPr/>
        </p:nvSpPr>
        <p:spPr>
          <a:xfrm>
            <a:off x="126208" y="3026451"/>
            <a:ext cx="4712147" cy="769441"/>
          </a:xfrm>
          <a:prstGeom prst="rect">
            <a:avLst/>
          </a:prstGeom>
          <a:noFill/>
        </p:spPr>
        <p:txBody>
          <a:bodyPr wrap="square" rtlCol="0">
            <a:spAutoFit/>
          </a:bodyPr>
          <a:lstStyle/>
          <a:p>
            <a:r>
              <a:rPr lang="en-US" sz="4400" b="1" dirty="0"/>
              <a:t>Confusion Matrix</a:t>
            </a:r>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FF10F9F1-D704-D560-F424-27E7C5579B1D}"/>
              </a:ext>
            </a:extLst>
          </p:cNvPr>
          <p:cNvPicPr>
            <a:picLocks noChangeAspect="1"/>
          </p:cNvPicPr>
          <p:nvPr/>
        </p:nvPicPr>
        <p:blipFill rotWithShape="1">
          <a:blip r:embed="rId5">
            <a:extLst>
              <a:ext uri="{28A0092B-C50C-407E-A947-70E740481C1C}">
                <a14:useLocalDpi xmlns:a14="http://schemas.microsoft.com/office/drawing/2010/main" val="0"/>
              </a:ext>
            </a:extLst>
          </a:blip>
          <a:srcRect l="4451" r="2751" b="20561"/>
          <a:stretch/>
        </p:blipFill>
        <p:spPr>
          <a:xfrm>
            <a:off x="5382866" y="1107480"/>
            <a:ext cx="5202959" cy="2457356"/>
          </a:xfrm>
          <a:prstGeom prst="rect">
            <a:avLst/>
          </a:prstGeom>
        </p:spPr>
      </p:pic>
      <p:sp>
        <p:nvSpPr>
          <p:cNvPr id="7" name="TextBox 6">
            <a:extLst>
              <a:ext uri="{FF2B5EF4-FFF2-40B4-BE49-F238E27FC236}">
                <a16:creationId xmlns:a16="http://schemas.microsoft.com/office/drawing/2014/main" id="{AFB4FEB5-12F0-166B-D220-AE45FEDB523A}"/>
              </a:ext>
            </a:extLst>
          </p:cNvPr>
          <p:cNvSpPr txBox="1"/>
          <p:nvPr/>
        </p:nvSpPr>
        <p:spPr>
          <a:xfrm>
            <a:off x="5149667" y="139375"/>
            <a:ext cx="5288145" cy="830997"/>
          </a:xfrm>
          <a:prstGeom prst="rect">
            <a:avLst/>
          </a:prstGeom>
          <a:noFill/>
        </p:spPr>
        <p:txBody>
          <a:bodyPr wrap="square" rtlCol="0">
            <a:spAutoFit/>
          </a:bodyPr>
          <a:lstStyle/>
          <a:p>
            <a:r>
              <a:rPr lang="en-US" sz="2400" b="1" dirty="0">
                <a:solidFill>
                  <a:schemeClr val="bg1"/>
                </a:solidFill>
              </a:rPr>
              <a:t>This Confusion Matrix  For Handle one predicted Character  </a:t>
            </a:r>
          </a:p>
        </p:txBody>
      </p:sp>
      <p:pic>
        <p:nvPicPr>
          <p:cNvPr id="8" name="Picture 7" descr="Chart&#10;&#10;Description automatically generated">
            <a:extLst>
              <a:ext uri="{FF2B5EF4-FFF2-40B4-BE49-F238E27FC236}">
                <a16:creationId xmlns:a16="http://schemas.microsoft.com/office/drawing/2014/main" id="{E58A1F9F-B1C9-B033-96CB-FC6A173E8D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82866" y="3786514"/>
            <a:ext cx="5202959" cy="2791215"/>
          </a:xfrm>
          <a:prstGeom prst="rect">
            <a:avLst/>
          </a:prstGeom>
        </p:spPr>
      </p:pic>
    </p:spTree>
    <p:extLst>
      <p:ext uri="{BB962C8B-B14F-4D97-AF65-F5344CB8AC3E}">
        <p14:creationId xmlns:p14="http://schemas.microsoft.com/office/powerpoint/2010/main" val="4051615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3" name="Picture 12">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5" name="Rectangle 14">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8">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 name="Rectangle 22">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27" name="Rectangle 26">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702762CB-79AB-DECA-4AE2-5DE391E9A9D4}"/>
              </a:ext>
            </a:extLst>
          </p:cNvPr>
          <p:cNvSpPr txBox="1"/>
          <p:nvPr/>
        </p:nvSpPr>
        <p:spPr>
          <a:xfrm>
            <a:off x="3176" y="2011188"/>
            <a:ext cx="3739279" cy="2661052"/>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endParaRPr lang="en-US" sz="4400" b="1"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25D24E18-06F1-4DC8-0F24-C82B1A298FDB}"/>
              </a:ext>
            </a:extLst>
          </p:cNvPr>
          <p:cNvSpPr txBox="1"/>
          <p:nvPr/>
        </p:nvSpPr>
        <p:spPr>
          <a:xfrm>
            <a:off x="5447700" y="1235193"/>
            <a:ext cx="6257362" cy="4762351"/>
          </a:xfrm>
          <a:prstGeom prst="rect">
            <a:avLst/>
          </a:prstGeom>
        </p:spPr>
        <p:txBody>
          <a:bodyPr vert="horz" lIns="91440" tIns="45720" rIns="91440" bIns="45720" rtlCol="0" anchor="ctr">
            <a:normAutofit/>
          </a:bodyPr>
          <a:lstStyle/>
          <a:p>
            <a:pPr defTabSz="914400">
              <a:lnSpc>
                <a:spcPct val="150000"/>
              </a:lnSpc>
              <a:spcAft>
                <a:spcPts val="600"/>
              </a:spcAft>
            </a:pPr>
            <a:endParaRPr lang="en-US" sz="2000" i="0" dirty="0">
              <a:solidFill>
                <a:schemeClr val="bg1"/>
              </a:solidFill>
              <a:effectLst/>
            </a:endParaRPr>
          </a:p>
        </p:txBody>
      </p:sp>
      <p:sp>
        <p:nvSpPr>
          <p:cNvPr id="3" name="TextBox 2">
            <a:extLst>
              <a:ext uri="{FF2B5EF4-FFF2-40B4-BE49-F238E27FC236}">
                <a16:creationId xmlns:a16="http://schemas.microsoft.com/office/drawing/2014/main" id="{633DDAD4-AEDF-3647-918A-BBCE57EB0582}"/>
              </a:ext>
            </a:extLst>
          </p:cNvPr>
          <p:cNvSpPr txBox="1"/>
          <p:nvPr/>
        </p:nvSpPr>
        <p:spPr>
          <a:xfrm>
            <a:off x="1043776" y="3061426"/>
            <a:ext cx="3920162" cy="769441"/>
          </a:xfrm>
          <a:prstGeom prst="rect">
            <a:avLst/>
          </a:prstGeom>
          <a:noFill/>
        </p:spPr>
        <p:txBody>
          <a:bodyPr wrap="square" rtlCol="0">
            <a:spAutoFit/>
          </a:bodyPr>
          <a:lstStyle/>
          <a:p>
            <a:r>
              <a:rPr lang="en-US" sz="4400" b="1" dirty="0"/>
              <a:t>Conclusion</a:t>
            </a:r>
          </a:p>
        </p:txBody>
      </p:sp>
      <p:pic>
        <p:nvPicPr>
          <p:cNvPr id="5" name="Picture 4" descr="Graphical user interface, application&#10;&#10;Description automatically generated">
            <a:extLst>
              <a:ext uri="{FF2B5EF4-FFF2-40B4-BE49-F238E27FC236}">
                <a16:creationId xmlns:a16="http://schemas.microsoft.com/office/drawing/2014/main" id="{116A1375-784F-7C99-DD0F-F88245C029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52242" y="2011188"/>
            <a:ext cx="6252820" cy="3515506"/>
          </a:xfrm>
          <a:prstGeom prst="rect">
            <a:avLst/>
          </a:prstGeom>
        </p:spPr>
      </p:pic>
      <p:sp>
        <p:nvSpPr>
          <p:cNvPr id="6" name="TextBox 5">
            <a:extLst>
              <a:ext uri="{FF2B5EF4-FFF2-40B4-BE49-F238E27FC236}">
                <a16:creationId xmlns:a16="http://schemas.microsoft.com/office/drawing/2014/main" id="{1E90E2FE-DB0C-0DB4-CAE5-949CC9A753E1}"/>
              </a:ext>
            </a:extLst>
          </p:cNvPr>
          <p:cNvSpPr txBox="1"/>
          <p:nvPr/>
        </p:nvSpPr>
        <p:spPr>
          <a:xfrm>
            <a:off x="5218906" y="1016172"/>
            <a:ext cx="3925242" cy="461665"/>
          </a:xfrm>
          <a:prstGeom prst="rect">
            <a:avLst/>
          </a:prstGeom>
          <a:noFill/>
        </p:spPr>
        <p:txBody>
          <a:bodyPr wrap="none" rtlCol="0">
            <a:spAutoFit/>
          </a:bodyPr>
          <a:lstStyle/>
          <a:p>
            <a:r>
              <a:rPr lang="en-US" sz="2400" b="1" dirty="0">
                <a:solidFill>
                  <a:schemeClr val="bg1"/>
                </a:solidFill>
              </a:rPr>
              <a:t>Accuracy Vs </a:t>
            </a:r>
            <a:r>
              <a:rPr lang="en-US" sz="2400" b="1" dirty="0" err="1">
                <a:solidFill>
                  <a:schemeClr val="bg1"/>
                </a:solidFill>
              </a:rPr>
              <a:t>Val</a:t>
            </a:r>
            <a:r>
              <a:rPr lang="en-US" b="1" dirty="0" err="1">
                <a:solidFill>
                  <a:schemeClr val="bg1"/>
                </a:solidFill>
              </a:rPr>
              <a:t>_</a:t>
            </a:r>
            <a:r>
              <a:rPr lang="en-US" sz="2400" b="1" dirty="0" err="1">
                <a:solidFill>
                  <a:schemeClr val="bg1"/>
                </a:solidFill>
              </a:rPr>
              <a:t>Accuracy</a:t>
            </a:r>
            <a:r>
              <a:rPr lang="en-US" sz="2400" b="1" dirty="0">
                <a:solidFill>
                  <a:schemeClr val="bg1"/>
                </a:solidFill>
              </a:rPr>
              <a:t>.</a:t>
            </a:r>
          </a:p>
        </p:txBody>
      </p:sp>
      <p:sp>
        <p:nvSpPr>
          <p:cNvPr id="7" name="TextBox 6">
            <a:extLst>
              <a:ext uri="{FF2B5EF4-FFF2-40B4-BE49-F238E27FC236}">
                <a16:creationId xmlns:a16="http://schemas.microsoft.com/office/drawing/2014/main" id="{C6C20746-A96F-6B21-952A-2EA9D9A35C86}"/>
              </a:ext>
            </a:extLst>
          </p:cNvPr>
          <p:cNvSpPr txBox="1"/>
          <p:nvPr/>
        </p:nvSpPr>
        <p:spPr>
          <a:xfrm>
            <a:off x="8020544" y="3737876"/>
            <a:ext cx="2247208" cy="523220"/>
          </a:xfrm>
          <a:prstGeom prst="rect">
            <a:avLst/>
          </a:prstGeom>
          <a:noFill/>
        </p:spPr>
        <p:txBody>
          <a:bodyPr wrap="square" rtlCol="0">
            <a:spAutoFit/>
          </a:bodyPr>
          <a:lstStyle/>
          <a:p>
            <a:r>
              <a:rPr lang="en-US" sz="1400" dirty="0">
                <a:solidFill>
                  <a:schemeClr val="bg1"/>
                </a:solidFill>
              </a:rPr>
              <a:t>Train : </a:t>
            </a:r>
            <a:r>
              <a:rPr lang="en-US" sz="1200" dirty="0">
                <a:solidFill>
                  <a:srgbClr val="00B0F0"/>
                </a:solidFill>
              </a:rPr>
              <a:t>blue line</a:t>
            </a:r>
          </a:p>
          <a:p>
            <a:r>
              <a:rPr lang="en-US" sz="1400" dirty="0">
                <a:solidFill>
                  <a:schemeClr val="bg1"/>
                </a:solidFill>
              </a:rPr>
              <a:t>Test  : </a:t>
            </a:r>
            <a:r>
              <a:rPr lang="en-US" sz="1200" dirty="0">
                <a:solidFill>
                  <a:srgbClr val="FFC000"/>
                </a:solidFill>
              </a:rPr>
              <a:t>yellow line </a:t>
            </a:r>
          </a:p>
        </p:txBody>
      </p:sp>
    </p:spTree>
    <p:extLst>
      <p:ext uri="{BB962C8B-B14F-4D97-AF65-F5344CB8AC3E}">
        <p14:creationId xmlns:p14="http://schemas.microsoft.com/office/powerpoint/2010/main" val="2959832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3" name="Picture 12">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5" name="Rectangle 14">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8">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 name="Rectangle 22">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27" name="Rectangle 26">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702762CB-79AB-DECA-4AE2-5DE391E9A9D4}"/>
              </a:ext>
            </a:extLst>
          </p:cNvPr>
          <p:cNvSpPr txBox="1"/>
          <p:nvPr/>
        </p:nvSpPr>
        <p:spPr>
          <a:xfrm>
            <a:off x="3176" y="2011188"/>
            <a:ext cx="3739279" cy="2661052"/>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endParaRPr lang="en-US" sz="4400" b="1"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25D24E18-06F1-4DC8-0F24-C82B1A298FDB}"/>
              </a:ext>
            </a:extLst>
          </p:cNvPr>
          <p:cNvSpPr txBox="1"/>
          <p:nvPr/>
        </p:nvSpPr>
        <p:spPr>
          <a:xfrm>
            <a:off x="5447700" y="1235193"/>
            <a:ext cx="6257362" cy="4762351"/>
          </a:xfrm>
          <a:prstGeom prst="rect">
            <a:avLst/>
          </a:prstGeom>
        </p:spPr>
        <p:txBody>
          <a:bodyPr vert="horz" lIns="91440" tIns="45720" rIns="91440" bIns="45720" rtlCol="0" anchor="ctr">
            <a:normAutofit/>
          </a:bodyPr>
          <a:lstStyle/>
          <a:p>
            <a:pPr defTabSz="914400">
              <a:lnSpc>
                <a:spcPct val="150000"/>
              </a:lnSpc>
              <a:spcAft>
                <a:spcPts val="600"/>
              </a:spcAft>
            </a:pPr>
            <a:endParaRPr lang="en-US" sz="2000" i="0" dirty="0">
              <a:solidFill>
                <a:schemeClr val="bg1"/>
              </a:solidFill>
              <a:effectLst/>
            </a:endParaRPr>
          </a:p>
        </p:txBody>
      </p:sp>
      <p:sp>
        <p:nvSpPr>
          <p:cNvPr id="3" name="TextBox 2">
            <a:extLst>
              <a:ext uri="{FF2B5EF4-FFF2-40B4-BE49-F238E27FC236}">
                <a16:creationId xmlns:a16="http://schemas.microsoft.com/office/drawing/2014/main" id="{633DDAD4-AEDF-3647-918A-BBCE57EB0582}"/>
              </a:ext>
            </a:extLst>
          </p:cNvPr>
          <p:cNvSpPr txBox="1"/>
          <p:nvPr/>
        </p:nvSpPr>
        <p:spPr>
          <a:xfrm>
            <a:off x="1043776" y="3061426"/>
            <a:ext cx="3920162" cy="769441"/>
          </a:xfrm>
          <a:prstGeom prst="rect">
            <a:avLst/>
          </a:prstGeom>
          <a:noFill/>
        </p:spPr>
        <p:txBody>
          <a:bodyPr wrap="square" rtlCol="0">
            <a:spAutoFit/>
          </a:bodyPr>
          <a:lstStyle/>
          <a:p>
            <a:r>
              <a:rPr lang="en-US" sz="4400" b="1" dirty="0"/>
              <a:t>Conclusion</a:t>
            </a:r>
          </a:p>
        </p:txBody>
      </p:sp>
      <p:sp>
        <p:nvSpPr>
          <p:cNvPr id="10" name="TextBox 9">
            <a:extLst>
              <a:ext uri="{FF2B5EF4-FFF2-40B4-BE49-F238E27FC236}">
                <a16:creationId xmlns:a16="http://schemas.microsoft.com/office/drawing/2014/main" id="{A469CD6D-6662-E070-4AA6-4F566D1EFBCE}"/>
              </a:ext>
            </a:extLst>
          </p:cNvPr>
          <p:cNvSpPr txBox="1"/>
          <p:nvPr/>
        </p:nvSpPr>
        <p:spPr>
          <a:xfrm>
            <a:off x="5442229" y="263341"/>
            <a:ext cx="1076192" cy="523220"/>
          </a:xfrm>
          <a:prstGeom prst="rect">
            <a:avLst/>
          </a:prstGeom>
          <a:noFill/>
        </p:spPr>
        <p:txBody>
          <a:bodyPr wrap="none" rtlCol="0">
            <a:spAutoFit/>
          </a:bodyPr>
          <a:lstStyle/>
          <a:p>
            <a:r>
              <a:rPr lang="en-US" sz="2800" b="1" dirty="0">
                <a:solidFill>
                  <a:schemeClr val="bg1"/>
                </a:solidFill>
              </a:rPr>
              <a:t>Table</a:t>
            </a:r>
            <a:endParaRPr lang="en-US" b="1" dirty="0">
              <a:solidFill>
                <a:schemeClr val="bg1"/>
              </a:solidFill>
            </a:endParaRPr>
          </a:p>
        </p:txBody>
      </p:sp>
      <p:pic>
        <p:nvPicPr>
          <p:cNvPr id="18" name="Picture 17" descr="Table&#10;&#10;Description automatically generated">
            <a:extLst>
              <a:ext uri="{FF2B5EF4-FFF2-40B4-BE49-F238E27FC236}">
                <a16:creationId xmlns:a16="http://schemas.microsoft.com/office/drawing/2014/main" id="{5EE736A3-7B1A-4CEB-1561-39ED5D2059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8683" y="921110"/>
            <a:ext cx="5133135" cy="4719632"/>
          </a:xfrm>
          <a:prstGeom prst="rect">
            <a:avLst/>
          </a:prstGeom>
        </p:spPr>
      </p:pic>
    </p:spTree>
    <p:extLst>
      <p:ext uri="{BB962C8B-B14F-4D97-AF65-F5344CB8AC3E}">
        <p14:creationId xmlns:p14="http://schemas.microsoft.com/office/powerpoint/2010/main" val="1216158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B9C2B48-3899-4B1D-B526-C35DFD16BC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1A89A43D-53DA-411B-94AD-DEEF9B654A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3" name="Picture 12">
            <a:extLst>
              <a:ext uri="{FF2B5EF4-FFF2-40B4-BE49-F238E27FC236}">
                <a16:creationId xmlns:a16="http://schemas.microsoft.com/office/drawing/2014/main" id="{5D844A84-2EA4-4FF5-83FD-E14C9E8D72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5" name="Rectangle 14">
            <a:extLst>
              <a:ext uri="{FF2B5EF4-FFF2-40B4-BE49-F238E27FC236}">
                <a16:creationId xmlns:a16="http://schemas.microsoft.com/office/drawing/2014/main" id="{6A23D1B2-B408-4913-9A1D-051C9DB38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0189E329-C38B-4230-A181-B6B8BB9E1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8">
            <a:extLst>
              <a:ext uri="{FF2B5EF4-FFF2-40B4-BE49-F238E27FC236}">
                <a16:creationId xmlns:a16="http://schemas.microsoft.com/office/drawing/2014/main" id="{7D905BBE-9F8D-4A73-B5F1-BAF812A33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0FAC86CD-FCB8-459B-A58A-C461E1B9EC2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3" name="Rectangle 22">
            <a:extLst>
              <a:ext uri="{FF2B5EF4-FFF2-40B4-BE49-F238E27FC236}">
                <a16:creationId xmlns:a16="http://schemas.microsoft.com/office/drawing/2014/main" id="{C9658688-9BC1-45C6-BEBA-1753861A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816"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187BD969-077D-471D-AED5-0DA80819AE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2"/>
            <a:ext cx="7767872" cy="225365"/>
          </a:xfrm>
          <a:prstGeom prst="rect">
            <a:avLst/>
          </a:prstGeom>
        </p:spPr>
      </p:pic>
      <p:sp>
        <p:nvSpPr>
          <p:cNvPr id="27" name="Rectangle 26">
            <a:extLst>
              <a:ext uri="{FF2B5EF4-FFF2-40B4-BE49-F238E27FC236}">
                <a16:creationId xmlns:a16="http://schemas.microsoft.com/office/drawing/2014/main" id="{A9EE5B3E-496C-497B-9BD6-2A98CBD55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7868173"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B30196E7-6263-BBA1-ADC4-DD96DAA4C7DA}"/>
              </a:ext>
            </a:extLst>
          </p:cNvPr>
          <p:cNvSpPr txBox="1"/>
          <p:nvPr/>
        </p:nvSpPr>
        <p:spPr>
          <a:xfrm>
            <a:off x="680322" y="2733709"/>
            <a:ext cx="6752110" cy="1373070"/>
          </a:xfrm>
          <a:prstGeom prst="rect">
            <a:avLst/>
          </a:prstGeom>
        </p:spPr>
        <p:txBody>
          <a:bodyPr vert="horz" lIns="91440" tIns="45720" rIns="91440" bIns="45720" rtlCol="0" anchor="b">
            <a:normAutofit/>
          </a:bodyPr>
          <a:lstStyle/>
          <a:p>
            <a:pPr algn="r" defTabSz="914400">
              <a:lnSpc>
                <a:spcPct val="90000"/>
              </a:lnSpc>
              <a:spcBef>
                <a:spcPct val="0"/>
              </a:spcBef>
              <a:spcAft>
                <a:spcPts val="600"/>
              </a:spcAft>
            </a:pPr>
            <a:r>
              <a:rPr lang="en-US" sz="5400">
                <a:latin typeface="+mj-lt"/>
                <a:ea typeface="+mj-ea"/>
                <a:cs typeface="+mj-cs"/>
              </a:rPr>
              <a:t>Thanks</a:t>
            </a:r>
          </a:p>
        </p:txBody>
      </p:sp>
      <p:pic>
        <p:nvPicPr>
          <p:cNvPr id="6" name="Graphic 5" descr="Smiling Face with No Fill">
            <a:extLst>
              <a:ext uri="{FF2B5EF4-FFF2-40B4-BE49-F238E27FC236}">
                <a16:creationId xmlns:a16="http://schemas.microsoft.com/office/drawing/2014/main" id="{1EF41464-3774-5AA2-0982-B00FF9813B6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87091" y="1749761"/>
            <a:ext cx="3358478" cy="335847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47792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3" name="Picture 12">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5" name="Rectangle 14">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8">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 name="Rectangle 22">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27" name="Rectangle 26">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702762CB-79AB-DECA-4AE2-5DE391E9A9D4}"/>
              </a:ext>
            </a:extLst>
          </p:cNvPr>
          <p:cNvSpPr txBox="1"/>
          <p:nvPr/>
        </p:nvSpPr>
        <p:spPr>
          <a:xfrm>
            <a:off x="3176" y="2011188"/>
            <a:ext cx="3739279" cy="2661052"/>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4400" b="1" dirty="0">
                <a:solidFill>
                  <a:srgbClr val="FFFFFF"/>
                </a:solidFill>
                <a:latin typeface="+mj-lt"/>
                <a:ea typeface="+mj-ea"/>
                <a:cs typeface="+mj-cs"/>
              </a:rPr>
              <a:t>Introduction</a:t>
            </a:r>
          </a:p>
        </p:txBody>
      </p:sp>
      <p:sp>
        <p:nvSpPr>
          <p:cNvPr id="4" name="TextBox 3">
            <a:extLst>
              <a:ext uri="{FF2B5EF4-FFF2-40B4-BE49-F238E27FC236}">
                <a16:creationId xmlns:a16="http://schemas.microsoft.com/office/drawing/2014/main" id="{25D24E18-06F1-4DC8-0F24-C82B1A298FDB}"/>
              </a:ext>
            </a:extLst>
          </p:cNvPr>
          <p:cNvSpPr txBox="1"/>
          <p:nvPr/>
        </p:nvSpPr>
        <p:spPr>
          <a:xfrm>
            <a:off x="5447700" y="1235193"/>
            <a:ext cx="6257362" cy="4762351"/>
          </a:xfrm>
          <a:prstGeom prst="rect">
            <a:avLst/>
          </a:prstGeom>
        </p:spPr>
        <p:txBody>
          <a:bodyPr vert="horz" lIns="91440" tIns="45720" rIns="91440" bIns="45720" rtlCol="0" anchor="ctr">
            <a:normAutofit/>
          </a:bodyPr>
          <a:lstStyle/>
          <a:p>
            <a:pPr indent="-228600" defTabSz="914400">
              <a:lnSpc>
                <a:spcPct val="150000"/>
              </a:lnSpc>
              <a:spcAft>
                <a:spcPts val="600"/>
              </a:spcAft>
              <a:buFont typeface="Arial" panose="020B0604020202020204" pitchFamily="34" charset="0"/>
              <a:buChar char="•"/>
            </a:pPr>
            <a:r>
              <a:rPr lang="en-US" sz="2400" i="0" dirty="0">
                <a:solidFill>
                  <a:schemeClr val="bg1"/>
                </a:solidFill>
                <a:effectLst/>
              </a:rPr>
              <a:t>Recently, Arabic handwritten characters recognition has been an important area due to its applications in several fields. This work is focusing on the recognition part of handwritten Arabic characters recognition that face several challenges, including the unlimited variation in human handwriting and the large public databases</a:t>
            </a:r>
            <a:r>
              <a:rPr lang="en-US" sz="2000" i="0" dirty="0">
                <a:solidFill>
                  <a:schemeClr val="bg1"/>
                </a:solidFill>
                <a:effectLst/>
              </a:rPr>
              <a:t>.</a:t>
            </a:r>
          </a:p>
        </p:txBody>
      </p:sp>
      <p:pic>
        <p:nvPicPr>
          <p:cNvPr id="10" name="Graphic 9" descr="Classroom outline">
            <a:extLst>
              <a:ext uri="{FF2B5EF4-FFF2-40B4-BE49-F238E27FC236}">
                <a16:creationId xmlns:a16="http://schemas.microsoft.com/office/drawing/2014/main" id="{400EDFC4-50DB-8E40-972D-B828751C4B0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34533" y="2916468"/>
            <a:ext cx="914400" cy="914400"/>
          </a:xfrm>
          <a:prstGeom prst="rect">
            <a:avLst/>
          </a:prstGeom>
        </p:spPr>
      </p:pic>
    </p:spTree>
    <p:extLst>
      <p:ext uri="{BB962C8B-B14F-4D97-AF65-F5344CB8AC3E}">
        <p14:creationId xmlns:p14="http://schemas.microsoft.com/office/powerpoint/2010/main" val="998118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pic>
        <p:nvPicPr>
          <p:cNvPr id="55" name="Picture 54">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7" name="Picture 56">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59" name="Picture 58">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1" name="Rectangle 60">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Rectangle 62">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65" name="Rectangle 64">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66">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9" name="Rectangle 68">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70">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73" name="Rectangle 72">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E9DC72DA-C805-623C-50CB-76EA2E597215}"/>
              </a:ext>
            </a:extLst>
          </p:cNvPr>
          <p:cNvSpPr txBox="1"/>
          <p:nvPr/>
        </p:nvSpPr>
        <p:spPr>
          <a:xfrm>
            <a:off x="593031" y="2617971"/>
            <a:ext cx="2914357" cy="1361574"/>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4400" b="1" dirty="0">
                <a:solidFill>
                  <a:srgbClr val="FFFFFF"/>
                </a:solidFill>
                <a:latin typeface="+mj-lt"/>
                <a:ea typeface="+mj-ea"/>
                <a:cs typeface="+mj-cs"/>
              </a:rPr>
              <a:t>Dataset</a:t>
            </a:r>
          </a:p>
        </p:txBody>
      </p:sp>
      <p:sp>
        <p:nvSpPr>
          <p:cNvPr id="3" name="TextBox 2">
            <a:extLst>
              <a:ext uri="{FF2B5EF4-FFF2-40B4-BE49-F238E27FC236}">
                <a16:creationId xmlns:a16="http://schemas.microsoft.com/office/drawing/2014/main" id="{81B787F9-5DDB-A92F-64DB-488FBAFE9FF4}"/>
              </a:ext>
            </a:extLst>
          </p:cNvPr>
          <p:cNvSpPr txBox="1"/>
          <p:nvPr/>
        </p:nvSpPr>
        <p:spPr>
          <a:xfrm>
            <a:off x="5243341" y="1305339"/>
            <a:ext cx="7456088" cy="4943061"/>
          </a:xfrm>
          <a:prstGeom prst="rect">
            <a:avLst/>
          </a:prstGeom>
        </p:spPr>
        <p:txBody>
          <a:bodyPr vert="horz" lIns="91440" tIns="45720" rIns="91440" bIns="45720" rtlCol="0" anchor="ctr">
            <a:normAutofit/>
          </a:bodyPr>
          <a:lstStyle/>
          <a:p>
            <a:pPr indent="-228600" defTabSz="914400" fontAlgn="base">
              <a:lnSpc>
                <a:spcPct val="200000"/>
              </a:lnSpc>
              <a:spcAft>
                <a:spcPts val="600"/>
              </a:spcAft>
              <a:buFont typeface="Arial" panose="020B0604020202020204" pitchFamily="34" charset="0"/>
              <a:buChar char="•"/>
            </a:pPr>
            <a:r>
              <a:rPr lang="en-US" sz="2000" dirty="0">
                <a:solidFill>
                  <a:schemeClr val="bg1"/>
                </a:solidFill>
              </a:rPr>
              <a:t>Our Dataset From </a:t>
            </a:r>
            <a:r>
              <a:rPr lang="en-US" sz="2000" b="1" dirty="0">
                <a:solidFill>
                  <a:srgbClr val="0070C0"/>
                </a:solidFill>
              </a:rPr>
              <a:t>Kaggle</a:t>
            </a:r>
            <a:r>
              <a:rPr lang="en-US" sz="2000" dirty="0">
                <a:solidFill>
                  <a:schemeClr val="bg1"/>
                </a:solidFill>
              </a:rPr>
              <a:t> </a:t>
            </a:r>
            <a:r>
              <a:rPr lang="en-US" dirty="0">
                <a:solidFill>
                  <a:schemeClr val="bg1"/>
                </a:solidFill>
              </a:rPr>
              <a:t>.</a:t>
            </a:r>
          </a:p>
          <a:p>
            <a:pPr indent="-228600" defTabSz="914400" fontAlgn="base">
              <a:lnSpc>
                <a:spcPct val="200000"/>
              </a:lnSpc>
              <a:spcAft>
                <a:spcPts val="600"/>
              </a:spcAft>
              <a:buFont typeface="Arial" panose="020B0604020202020204" pitchFamily="34" charset="0"/>
              <a:buChar char="•"/>
            </a:pPr>
            <a:r>
              <a:rPr lang="en-US" sz="2000" b="1" i="0" dirty="0">
                <a:solidFill>
                  <a:schemeClr val="bg1"/>
                </a:solidFill>
                <a:effectLst/>
              </a:rPr>
              <a:t>The Dataset is composed of </a:t>
            </a:r>
            <a:r>
              <a:rPr lang="en-US" sz="2000" b="1" i="0" dirty="0">
                <a:solidFill>
                  <a:srgbClr val="0070C0"/>
                </a:solidFill>
                <a:effectLst/>
              </a:rPr>
              <a:t>16,800 Images characters</a:t>
            </a:r>
            <a:r>
              <a:rPr lang="en-US" sz="2000" b="0" i="0" dirty="0">
                <a:solidFill>
                  <a:srgbClr val="0070C0"/>
                </a:solidFill>
                <a:effectLst/>
              </a:rPr>
              <a:t>.</a:t>
            </a:r>
          </a:p>
          <a:p>
            <a:pPr indent="-228600" defTabSz="914400" fontAlgn="base">
              <a:lnSpc>
                <a:spcPct val="200000"/>
              </a:lnSpc>
              <a:spcAft>
                <a:spcPts val="600"/>
              </a:spcAft>
              <a:buFont typeface="Arial" panose="020B0604020202020204" pitchFamily="34" charset="0"/>
              <a:buChar char="•"/>
            </a:pPr>
            <a:r>
              <a:rPr lang="en-US" sz="2000" b="1" dirty="0">
                <a:solidFill>
                  <a:schemeClr val="bg1"/>
                </a:solidFill>
              </a:rPr>
              <a:t>A </a:t>
            </a:r>
            <a:r>
              <a:rPr lang="en-US" sz="2000" b="1" i="0" dirty="0">
                <a:solidFill>
                  <a:schemeClr val="bg1"/>
                </a:solidFill>
                <a:effectLst/>
              </a:rPr>
              <a:t>training set(</a:t>
            </a:r>
            <a:r>
              <a:rPr lang="en-US" sz="2000" b="1" i="0" dirty="0">
                <a:solidFill>
                  <a:srgbClr val="0070C0"/>
                </a:solidFill>
                <a:effectLst/>
              </a:rPr>
              <a:t>13,440 characters </a:t>
            </a:r>
            <a:r>
              <a:rPr lang="en-US" sz="2000" b="1" i="0" dirty="0">
                <a:solidFill>
                  <a:schemeClr val="bg1"/>
                </a:solidFill>
                <a:effectLst/>
              </a:rPr>
              <a:t>to </a:t>
            </a:r>
            <a:r>
              <a:rPr lang="en-US" sz="2000" b="1" i="0" dirty="0">
                <a:solidFill>
                  <a:srgbClr val="0070C0"/>
                </a:solidFill>
                <a:effectLst/>
              </a:rPr>
              <a:t>480 images</a:t>
            </a:r>
            <a:r>
              <a:rPr lang="en-US" sz="2000" b="1" i="0" dirty="0">
                <a:solidFill>
                  <a:schemeClr val="bg1"/>
                </a:solidFill>
                <a:effectLst/>
              </a:rPr>
              <a:t>). </a:t>
            </a:r>
            <a:endParaRPr lang="en-US" sz="2000" b="1" dirty="0">
              <a:solidFill>
                <a:schemeClr val="bg1"/>
              </a:solidFill>
            </a:endParaRPr>
          </a:p>
          <a:p>
            <a:pPr indent="-228600" defTabSz="914400" fontAlgn="base">
              <a:lnSpc>
                <a:spcPct val="200000"/>
              </a:lnSpc>
              <a:spcAft>
                <a:spcPts val="600"/>
              </a:spcAft>
              <a:buFont typeface="Arial" panose="020B0604020202020204" pitchFamily="34" charset="0"/>
              <a:buChar char="•"/>
            </a:pPr>
            <a:r>
              <a:rPr lang="en-US" sz="2000" b="1" i="0" dirty="0">
                <a:solidFill>
                  <a:schemeClr val="bg1"/>
                </a:solidFill>
                <a:effectLst/>
              </a:rPr>
              <a:t> </a:t>
            </a:r>
            <a:r>
              <a:rPr lang="en-US" sz="2000" b="1" dirty="0">
                <a:solidFill>
                  <a:schemeClr val="bg1"/>
                </a:solidFill>
              </a:rPr>
              <a:t>A</a:t>
            </a:r>
            <a:r>
              <a:rPr lang="en-US" sz="2000" b="1" i="0" dirty="0">
                <a:solidFill>
                  <a:schemeClr val="bg1"/>
                </a:solidFill>
                <a:effectLst/>
              </a:rPr>
              <a:t> test set (</a:t>
            </a:r>
            <a:r>
              <a:rPr lang="en-US" sz="2000" b="1" i="0" dirty="0">
                <a:solidFill>
                  <a:srgbClr val="0070C0"/>
                </a:solidFill>
                <a:effectLst/>
              </a:rPr>
              <a:t>3,360 characters </a:t>
            </a:r>
            <a:r>
              <a:rPr lang="en-US" sz="2000" b="1" i="0" dirty="0">
                <a:solidFill>
                  <a:schemeClr val="bg1"/>
                </a:solidFill>
                <a:effectLst/>
              </a:rPr>
              <a:t>to </a:t>
            </a:r>
            <a:r>
              <a:rPr lang="en-US" sz="2000" b="1" i="0" dirty="0">
                <a:solidFill>
                  <a:srgbClr val="0070C0"/>
                </a:solidFill>
                <a:effectLst/>
              </a:rPr>
              <a:t>120 images</a:t>
            </a:r>
            <a:r>
              <a:rPr lang="en-US" sz="2000" b="1" i="0" dirty="0">
                <a:solidFill>
                  <a:schemeClr val="bg1"/>
                </a:solidFill>
                <a:effectLst/>
              </a:rPr>
              <a:t>).</a:t>
            </a:r>
          </a:p>
          <a:p>
            <a:pPr indent="-228600" defTabSz="914400" fontAlgn="base">
              <a:lnSpc>
                <a:spcPct val="200000"/>
              </a:lnSpc>
              <a:spcAft>
                <a:spcPts val="600"/>
              </a:spcAft>
              <a:buFont typeface="Arial" panose="020B0604020202020204" pitchFamily="34" charset="0"/>
              <a:buChar char="•"/>
            </a:pPr>
            <a:endParaRPr lang="en-US" sz="2100" dirty="0">
              <a:solidFill>
                <a:schemeClr val="bg1"/>
              </a:solidFill>
            </a:endParaRPr>
          </a:p>
        </p:txBody>
      </p:sp>
      <p:pic>
        <p:nvPicPr>
          <p:cNvPr id="5" name="Graphic 4" descr="Database">
            <a:extLst>
              <a:ext uri="{FF2B5EF4-FFF2-40B4-BE49-F238E27FC236}">
                <a16:creationId xmlns:a16="http://schemas.microsoft.com/office/drawing/2014/main" id="{D742C8CE-8378-E870-5F96-AF70CD9382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29802" y="2979823"/>
            <a:ext cx="660488" cy="668901"/>
          </a:xfrm>
          <a:prstGeom prst="rect">
            <a:avLst/>
          </a:prstGeom>
          <a:ln>
            <a:noFill/>
          </a:ln>
        </p:spPr>
      </p:pic>
    </p:spTree>
    <p:extLst>
      <p:ext uri="{BB962C8B-B14F-4D97-AF65-F5344CB8AC3E}">
        <p14:creationId xmlns:p14="http://schemas.microsoft.com/office/powerpoint/2010/main" val="121594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78" name="Picture 77">
            <a:extLst>
              <a:ext uri="{FF2B5EF4-FFF2-40B4-BE49-F238E27FC236}">
                <a16:creationId xmlns:a16="http://schemas.microsoft.com/office/drawing/2014/main" id="{9B9C2B48-3899-4B1D-B526-C35DFD16BC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0" name="Picture 79">
            <a:extLst>
              <a:ext uri="{FF2B5EF4-FFF2-40B4-BE49-F238E27FC236}">
                <a16:creationId xmlns:a16="http://schemas.microsoft.com/office/drawing/2014/main" id="{1A89A43D-53DA-411B-94AD-DEEF9B654A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2" name="Picture 81">
            <a:extLst>
              <a:ext uri="{FF2B5EF4-FFF2-40B4-BE49-F238E27FC236}">
                <a16:creationId xmlns:a16="http://schemas.microsoft.com/office/drawing/2014/main" id="{5D844A84-2EA4-4FF5-83FD-E14C9E8D72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84" name="Rectangle 83">
            <a:extLst>
              <a:ext uri="{FF2B5EF4-FFF2-40B4-BE49-F238E27FC236}">
                <a16:creationId xmlns:a16="http://schemas.microsoft.com/office/drawing/2014/main" id="{6A23D1B2-B408-4913-9A1D-051C9DB38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Rectangle 85">
            <a:extLst>
              <a:ext uri="{FF2B5EF4-FFF2-40B4-BE49-F238E27FC236}">
                <a16:creationId xmlns:a16="http://schemas.microsoft.com/office/drawing/2014/main" id="{0189E329-C38B-4230-A181-B6B8BB9E1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88" name="Rectangle 87">
            <a:extLst>
              <a:ext uri="{FF2B5EF4-FFF2-40B4-BE49-F238E27FC236}">
                <a16:creationId xmlns:a16="http://schemas.microsoft.com/office/drawing/2014/main" id="{1F679832-8E5F-4988-BBD4-0A420DCB3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89">
            <a:extLst>
              <a:ext uri="{FF2B5EF4-FFF2-40B4-BE49-F238E27FC236}">
                <a16:creationId xmlns:a16="http://schemas.microsoft.com/office/drawing/2014/main" id="{479CC6F2-1238-4FCB-AA29-A8FEB5D5C9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92" name="Rectangle 91">
            <a:extLst>
              <a:ext uri="{FF2B5EF4-FFF2-40B4-BE49-F238E27FC236}">
                <a16:creationId xmlns:a16="http://schemas.microsoft.com/office/drawing/2014/main" id="{977EFBDA-465A-4C02-A5FE-379C64DE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4" name="Picture 93">
            <a:extLst>
              <a:ext uri="{FF2B5EF4-FFF2-40B4-BE49-F238E27FC236}">
                <a16:creationId xmlns:a16="http://schemas.microsoft.com/office/drawing/2014/main" id="{EFC5F49F-DA32-48F5-8341-10EC931F5A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96" name="Rectangle 95">
            <a:extLst>
              <a:ext uri="{FF2B5EF4-FFF2-40B4-BE49-F238E27FC236}">
                <a16:creationId xmlns:a16="http://schemas.microsoft.com/office/drawing/2014/main" id="{5D750453-C34A-4B4A-8328-5E301E3E0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1CF02829-4F76-08F3-9A43-80E38D3FBD5A}"/>
              </a:ext>
            </a:extLst>
          </p:cNvPr>
          <p:cNvSpPr txBox="1"/>
          <p:nvPr/>
        </p:nvSpPr>
        <p:spPr>
          <a:xfrm>
            <a:off x="-5472" y="3088453"/>
            <a:ext cx="4839226" cy="681094"/>
          </a:xfrm>
          <a:prstGeom prst="rect">
            <a:avLst/>
          </a:prstGeom>
        </p:spPr>
        <p:txBody>
          <a:bodyPr vert="horz" lIns="91440" tIns="45720" rIns="91440" bIns="45720" rtlCol="0" anchor="b">
            <a:normAutofit/>
          </a:bodyPr>
          <a:lstStyle/>
          <a:p>
            <a:pPr algn="r" defTabSz="914400">
              <a:lnSpc>
                <a:spcPct val="90000"/>
              </a:lnSpc>
              <a:spcBef>
                <a:spcPct val="0"/>
              </a:spcBef>
              <a:spcAft>
                <a:spcPts val="600"/>
              </a:spcAft>
            </a:pPr>
            <a:r>
              <a:rPr lang="en-US" sz="4000" b="1" dirty="0">
                <a:latin typeface="+mj-lt"/>
                <a:ea typeface="+mj-ea"/>
                <a:cs typeface="+mj-cs"/>
              </a:rPr>
              <a:t>Data preprocessing</a:t>
            </a:r>
          </a:p>
        </p:txBody>
      </p:sp>
      <p:sp>
        <p:nvSpPr>
          <p:cNvPr id="98" name="Rectangle 97">
            <a:extLst>
              <a:ext uri="{FF2B5EF4-FFF2-40B4-BE49-F238E27FC236}">
                <a16:creationId xmlns:a16="http://schemas.microsoft.com/office/drawing/2014/main" id="{3EA711C0-8B99-4EEA-B366-8E80E5ABC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DEE3CBB-77E8-1836-5C78-512CC8754A3E}"/>
              </a:ext>
              <a:ext uri="{C183D7F6-B498-43B3-948B-1728B52AA6E4}">
                <adec:decorative xmlns:adec="http://schemas.microsoft.com/office/drawing/2017/decorative" val="1"/>
              </a:ext>
            </a:extLst>
          </p:cNvPr>
          <p:cNvPicPr>
            <a:picLocks noChangeAspect="1"/>
          </p:cNvPicPr>
          <p:nvPr/>
        </p:nvPicPr>
        <p:blipFill rotWithShape="1">
          <a:blip r:embed="rId6">
            <a:extLst>
              <a:ext uri="{28A0092B-C50C-407E-A947-70E740481C1C}">
                <a14:useLocalDpi xmlns:a14="http://schemas.microsoft.com/office/drawing/2010/main" val="0"/>
              </a:ext>
            </a:extLst>
          </a:blip>
          <a:srcRect l="1300" t="2565" r="4510"/>
          <a:stretch/>
        </p:blipFill>
        <p:spPr>
          <a:xfrm>
            <a:off x="5371180" y="771524"/>
            <a:ext cx="6082473" cy="4378569"/>
          </a:xfrm>
          <a:prstGeom prst="rect">
            <a:avLst/>
          </a:prstGeom>
          <a:ln>
            <a:noFill/>
          </a:ln>
          <a:effectLst/>
        </p:spPr>
      </p:pic>
      <p:sp>
        <p:nvSpPr>
          <p:cNvPr id="4" name="TextBox 3">
            <a:extLst>
              <a:ext uri="{FF2B5EF4-FFF2-40B4-BE49-F238E27FC236}">
                <a16:creationId xmlns:a16="http://schemas.microsoft.com/office/drawing/2014/main" id="{E9DC72DA-C805-623C-50CB-76EA2E597215}"/>
              </a:ext>
            </a:extLst>
          </p:cNvPr>
          <p:cNvSpPr txBox="1"/>
          <p:nvPr/>
        </p:nvSpPr>
        <p:spPr>
          <a:xfrm>
            <a:off x="680321" y="2063262"/>
            <a:ext cx="3739279" cy="2661052"/>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endParaRPr lang="en-US" sz="4400" b="1" dirty="0">
              <a:solidFill>
                <a:srgbClr val="FFFFFF"/>
              </a:solidFill>
              <a:latin typeface="+mj-lt"/>
              <a:ea typeface="+mj-ea"/>
              <a:cs typeface="+mj-cs"/>
            </a:endParaRPr>
          </a:p>
        </p:txBody>
      </p:sp>
      <p:sp>
        <p:nvSpPr>
          <p:cNvPr id="9" name="TextBox 8">
            <a:extLst>
              <a:ext uri="{FF2B5EF4-FFF2-40B4-BE49-F238E27FC236}">
                <a16:creationId xmlns:a16="http://schemas.microsoft.com/office/drawing/2014/main" id="{6FF6E7C5-C4AD-C963-5E03-B40C1D19120B}"/>
              </a:ext>
            </a:extLst>
          </p:cNvPr>
          <p:cNvSpPr txBox="1"/>
          <p:nvPr/>
        </p:nvSpPr>
        <p:spPr>
          <a:xfrm>
            <a:off x="5534464" y="5623611"/>
            <a:ext cx="5773070" cy="338554"/>
          </a:xfrm>
          <a:prstGeom prst="rect">
            <a:avLst/>
          </a:prstGeom>
          <a:noFill/>
        </p:spPr>
        <p:txBody>
          <a:bodyPr wrap="square" rtlCol="0">
            <a:spAutoFit/>
          </a:bodyPr>
          <a:lstStyle/>
          <a:p>
            <a:r>
              <a:rPr lang="en-US" sz="1600" dirty="0">
                <a:solidFill>
                  <a:schemeClr val="bg1"/>
                </a:solidFill>
              </a:rPr>
              <a:t>(There is no Null Value in Our Data and it's Cleaning Already)</a:t>
            </a:r>
          </a:p>
        </p:txBody>
      </p:sp>
      <p:cxnSp>
        <p:nvCxnSpPr>
          <p:cNvPr id="11" name="Straight Connector 10">
            <a:extLst>
              <a:ext uri="{FF2B5EF4-FFF2-40B4-BE49-F238E27FC236}">
                <a16:creationId xmlns:a16="http://schemas.microsoft.com/office/drawing/2014/main" id="{DDB0D53D-540E-C15F-63E4-56CF5C9B914A}"/>
              </a:ext>
            </a:extLst>
          </p:cNvPr>
          <p:cNvCxnSpPr/>
          <p:nvPr/>
        </p:nvCxnSpPr>
        <p:spPr>
          <a:xfrm>
            <a:off x="5371180" y="5412658"/>
            <a:ext cx="608247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8578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3" name="Picture 12">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5" name="Rectangle 14">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8">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 name="Rectangle 22">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27" name="Rectangle 26">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702762CB-79AB-DECA-4AE2-5DE391E9A9D4}"/>
              </a:ext>
            </a:extLst>
          </p:cNvPr>
          <p:cNvSpPr txBox="1"/>
          <p:nvPr/>
        </p:nvSpPr>
        <p:spPr>
          <a:xfrm>
            <a:off x="612642" y="1955327"/>
            <a:ext cx="3739279" cy="2661052"/>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endParaRPr lang="en-US" sz="4400" b="1"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B4EED982-336A-11E8-305A-B684245EA6DB}"/>
              </a:ext>
            </a:extLst>
          </p:cNvPr>
          <p:cNvSpPr txBox="1"/>
          <p:nvPr/>
        </p:nvSpPr>
        <p:spPr>
          <a:xfrm>
            <a:off x="1325064" y="2981312"/>
            <a:ext cx="1741182" cy="769441"/>
          </a:xfrm>
          <a:prstGeom prst="rect">
            <a:avLst/>
          </a:prstGeom>
          <a:noFill/>
        </p:spPr>
        <p:txBody>
          <a:bodyPr wrap="none" rtlCol="0">
            <a:spAutoFit/>
          </a:bodyPr>
          <a:lstStyle/>
          <a:p>
            <a:r>
              <a:rPr lang="en-US" sz="4400" b="1" dirty="0"/>
              <a:t>Model</a:t>
            </a:r>
          </a:p>
        </p:txBody>
      </p:sp>
      <p:pic>
        <p:nvPicPr>
          <p:cNvPr id="12" name="Graphic 11" descr="Left Brain with solid fill">
            <a:extLst>
              <a:ext uri="{FF2B5EF4-FFF2-40B4-BE49-F238E27FC236}">
                <a16:creationId xmlns:a16="http://schemas.microsoft.com/office/drawing/2014/main" id="{AC7BCCD6-362E-2E3E-E0BE-C523E214AA9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50490" y="2708193"/>
            <a:ext cx="1491397" cy="1491397"/>
          </a:xfrm>
          <a:prstGeom prst="rect">
            <a:avLst/>
          </a:prstGeom>
        </p:spPr>
      </p:pic>
      <p:pic>
        <p:nvPicPr>
          <p:cNvPr id="20" name="Picture 19" descr="Diagram, engineering drawing&#10;&#10;Description automatically generated">
            <a:extLst>
              <a:ext uri="{FF2B5EF4-FFF2-40B4-BE49-F238E27FC236}">
                <a16:creationId xmlns:a16="http://schemas.microsoft.com/office/drawing/2014/main" id="{D998D8BA-DB64-4D01-45AB-10C19DE0CA4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48810" y="4041099"/>
            <a:ext cx="6696187" cy="2505649"/>
          </a:xfrm>
          <a:prstGeom prst="rect">
            <a:avLst/>
          </a:prstGeom>
        </p:spPr>
      </p:pic>
      <p:sp>
        <p:nvSpPr>
          <p:cNvPr id="22" name="TextBox 21">
            <a:extLst>
              <a:ext uri="{FF2B5EF4-FFF2-40B4-BE49-F238E27FC236}">
                <a16:creationId xmlns:a16="http://schemas.microsoft.com/office/drawing/2014/main" id="{B00995BA-B1C1-083A-A308-CBE921BDD050}"/>
              </a:ext>
            </a:extLst>
          </p:cNvPr>
          <p:cNvSpPr txBox="1"/>
          <p:nvPr/>
        </p:nvSpPr>
        <p:spPr>
          <a:xfrm>
            <a:off x="5376301" y="747033"/>
            <a:ext cx="6696187" cy="4119076"/>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solidFill>
                  <a:schemeClr val="bg1"/>
                </a:solidFill>
              </a:rPr>
              <a:t>We built our Model Using convolution neural networks(CNN) </a:t>
            </a:r>
            <a:r>
              <a:rPr lang="en-US" sz="2000" dirty="0">
                <a:solidFill>
                  <a:srgbClr val="7030A0"/>
                </a:solidFill>
              </a:rPr>
              <a:t>The reason of choosing it our dataset are images .</a:t>
            </a:r>
            <a:endParaRPr lang="en-US" sz="2000" dirty="0">
              <a:solidFill>
                <a:schemeClr val="bg1"/>
              </a:solidFill>
            </a:endParaRPr>
          </a:p>
          <a:p>
            <a:pPr marL="342900" indent="-342900">
              <a:buFont typeface="Wingdings" panose="05000000000000000000" pitchFamily="2" charset="2"/>
              <a:buChar char="ü"/>
            </a:pPr>
            <a:endParaRPr lang="en-US" sz="2000" dirty="0">
              <a:solidFill>
                <a:schemeClr val="bg1"/>
              </a:solidFill>
            </a:endParaRPr>
          </a:p>
          <a:p>
            <a:pPr marL="342900" indent="-342900" algn="l">
              <a:buFont typeface="Wingdings" panose="05000000000000000000" pitchFamily="2" charset="2"/>
              <a:buChar char="ü"/>
            </a:pPr>
            <a:r>
              <a:rPr lang="en-US" sz="2000" dirty="0">
                <a:solidFill>
                  <a:schemeClr val="bg1"/>
                </a:solidFill>
              </a:rPr>
              <a:t> Max pooling with </a:t>
            </a:r>
            <a:r>
              <a:rPr lang="en-US" sz="2000" dirty="0">
                <a:solidFill>
                  <a:schemeClr val="accent2">
                    <a:lumMod val="50000"/>
                  </a:schemeClr>
                </a:solidFill>
              </a:rPr>
              <a:t>(2x2) </a:t>
            </a:r>
            <a:r>
              <a:rPr lang="en-US" sz="2000" dirty="0">
                <a:solidFill>
                  <a:schemeClr val="bg1"/>
                </a:solidFill>
              </a:rPr>
              <a:t>filter and stride.</a:t>
            </a:r>
          </a:p>
          <a:p>
            <a:pPr marL="342900" indent="-342900" algn="l">
              <a:buFont typeface="Wingdings" panose="05000000000000000000" pitchFamily="2" charset="2"/>
              <a:buChar char="ü"/>
            </a:pPr>
            <a:endParaRPr lang="en-US" sz="2000" dirty="0">
              <a:solidFill>
                <a:schemeClr val="bg1"/>
              </a:solidFill>
            </a:endParaRPr>
          </a:p>
          <a:p>
            <a:pPr marL="342900" indent="-342900" rtl="0" fontAlgn="base">
              <a:spcBef>
                <a:spcPts val="95"/>
              </a:spcBef>
              <a:spcAft>
                <a:spcPts val="0"/>
              </a:spcAft>
              <a:buFont typeface="Wingdings" panose="05000000000000000000" pitchFamily="2" charset="2"/>
              <a:buChar char="ü"/>
            </a:pPr>
            <a:r>
              <a:rPr lang="en-US" sz="2000" dirty="0">
                <a:solidFill>
                  <a:schemeClr val="bg1"/>
                </a:solidFill>
              </a:rPr>
              <a:t>Flatten to converting the dataset  into a 1-D array.</a:t>
            </a:r>
          </a:p>
          <a:p>
            <a:pPr marL="12065" rtl="0">
              <a:spcBef>
                <a:spcPts val="95"/>
              </a:spcBef>
              <a:spcAft>
                <a:spcPts val="0"/>
              </a:spcAft>
            </a:pPr>
            <a:r>
              <a:rPr lang="en-US" sz="2000" dirty="0">
                <a:solidFill>
                  <a:schemeClr val="bg1"/>
                </a:solidFill>
              </a:rPr>
              <a:t>    </a:t>
            </a:r>
          </a:p>
          <a:p>
            <a:pPr marL="342900" indent="-342900">
              <a:buFont typeface="Wingdings" panose="05000000000000000000" pitchFamily="2" charset="2"/>
              <a:buChar char="ü"/>
            </a:pPr>
            <a:r>
              <a:rPr lang="en-US" sz="2000" dirty="0">
                <a:solidFill>
                  <a:schemeClr val="bg1"/>
                </a:solidFill>
              </a:rPr>
              <a:t>Fully connected layer and  output layer </a:t>
            </a:r>
            <a:r>
              <a:rPr lang="en-US" sz="2000" dirty="0">
                <a:solidFill>
                  <a:schemeClr val="accent2">
                    <a:lumMod val="50000"/>
                  </a:schemeClr>
                </a:solidFill>
              </a:rPr>
              <a:t>2 </a:t>
            </a:r>
            <a:r>
              <a:rPr lang="en-US" sz="2000" dirty="0" err="1">
                <a:solidFill>
                  <a:schemeClr val="accent2">
                    <a:lumMod val="50000"/>
                  </a:schemeClr>
                </a:solidFill>
              </a:rPr>
              <a:t>Relus</a:t>
            </a:r>
            <a:r>
              <a:rPr lang="en-US" sz="2000" dirty="0">
                <a:solidFill>
                  <a:schemeClr val="accent2">
                    <a:lumMod val="50000"/>
                  </a:schemeClr>
                </a:solidFill>
              </a:rPr>
              <a:t> </a:t>
            </a:r>
            <a:r>
              <a:rPr lang="en-US" sz="2000" dirty="0">
                <a:solidFill>
                  <a:schemeClr val="bg1"/>
                </a:solidFill>
              </a:rPr>
              <a:t>and last one is </a:t>
            </a:r>
            <a:r>
              <a:rPr lang="en-US" sz="2000" dirty="0" err="1">
                <a:solidFill>
                  <a:schemeClr val="bg1"/>
                </a:solidFill>
              </a:rPr>
              <a:t>softmax</a:t>
            </a:r>
            <a:r>
              <a:rPr lang="en-US" sz="2000" dirty="0">
                <a:solidFill>
                  <a:schemeClr val="bg1"/>
                </a:solidFill>
              </a:rPr>
              <a:t> .</a:t>
            </a:r>
          </a:p>
          <a:p>
            <a:pPr marL="342900" indent="-342900">
              <a:buFont typeface="Wingdings" panose="05000000000000000000" pitchFamily="2" charset="2"/>
              <a:buChar char="ü"/>
            </a:pPr>
            <a:endParaRPr lang="en-US" sz="2000" dirty="0">
              <a:solidFill>
                <a:schemeClr val="bg1"/>
              </a:solidFill>
            </a:endParaRPr>
          </a:p>
          <a:p>
            <a:endParaRPr lang="en-US" sz="2000" dirty="0">
              <a:solidFill>
                <a:schemeClr val="bg1"/>
              </a:solidFill>
            </a:endParaRPr>
          </a:p>
          <a:p>
            <a:endParaRPr lang="en-US" sz="2000" dirty="0">
              <a:solidFill>
                <a:schemeClr val="bg1"/>
              </a:solidFill>
            </a:endParaRPr>
          </a:p>
        </p:txBody>
      </p:sp>
      <p:sp>
        <p:nvSpPr>
          <p:cNvPr id="26" name="TextBox 25">
            <a:extLst>
              <a:ext uri="{FF2B5EF4-FFF2-40B4-BE49-F238E27FC236}">
                <a16:creationId xmlns:a16="http://schemas.microsoft.com/office/drawing/2014/main" id="{AFD4A06D-69E5-17BA-4FBE-8F085D7EED61}"/>
              </a:ext>
            </a:extLst>
          </p:cNvPr>
          <p:cNvSpPr txBox="1"/>
          <p:nvPr/>
        </p:nvSpPr>
        <p:spPr>
          <a:xfrm>
            <a:off x="4871801" y="43190"/>
            <a:ext cx="6096000" cy="523220"/>
          </a:xfrm>
          <a:prstGeom prst="rect">
            <a:avLst/>
          </a:prstGeom>
          <a:noFill/>
        </p:spPr>
        <p:txBody>
          <a:bodyPr wrap="square">
            <a:spAutoFit/>
          </a:bodyPr>
          <a:lstStyle/>
          <a:p>
            <a:r>
              <a:rPr lang="en-US" sz="2800" b="1" dirty="0">
                <a:solidFill>
                  <a:srgbClr val="7030A0"/>
                </a:solidFill>
              </a:rPr>
              <a:t>CNN Model</a:t>
            </a:r>
          </a:p>
        </p:txBody>
      </p:sp>
      <p:sp>
        <p:nvSpPr>
          <p:cNvPr id="4" name="TextBox 3">
            <a:extLst>
              <a:ext uri="{FF2B5EF4-FFF2-40B4-BE49-F238E27FC236}">
                <a16:creationId xmlns:a16="http://schemas.microsoft.com/office/drawing/2014/main" id="{81E3DF31-D01F-88F6-28FA-3CBD665D4682}"/>
              </a:ext>
            </a:extLst>
          </p:cNvPr>
          <p:cNvSpPr txBox="1"/>
          <p:nvPr/>
        </p:nvSpPr>
        <p:spPr>
          <a:xfrm>
            <a:off x="6828255" y="6467095"/>
            <a:ext cx="3954929" cy="369332"/>
          </a:xfrm>
          <a:prstGeom prst="rect">
            <a:avLst/>
          </a:prstGeom>
          <a:noFill/>
        </p:spPr>
        <p:txBody>
          <a:bodyPr wrap="none" rtlCol="0">
            <a:spAutoFit/>
          </a:bodyPr>
          <a:lstStyle/>
          <a:p>
            <a:r>
              <a:rPr lang="en-US" b="1" dirty="0">
                <a:solidFill>
                  <a:schemeClr val="bg1"/>
                </a:solidFill>
                <a:latin typeface="Arial" panose="020B0604020202020204" pitchFamily="34" charset="0"/>
              </a:rPr>
              <a:t>Fig1  :E</a:t>
            </a:r>
            <a:r>
              <a:rPr lang="en-US" sz="1800" b="1" i="0" u="none" strike="noStrike" dirty="0">
                <a:solidFill>
                  <a:schemeClr val="bg1"/>
                </a:solidFill>
                <a:effectLst/>
                <a:latin typeface="Arial" panose="020B0604020202020204" pitchFamily="34" charset="0"/>
              </a:rPr>
              <a:t>xplain the working of CNN </a:t>
            </a:r>
            <a:endParaRPr lang="en-US" b="1" dirty="0">
              <a:solidFill>
                <a:schemeClr val="bg1"/>
              </a:solidFill>
            </a:endParaRPr>
          </a:p>
        </p:txBody>
      </p:sp>
    </p:spTree>
    <p:extLst>
      <p:ext uri="{BB962C8B-B14F-4D97-AF65-F5344CB8AC3E}">
        <p14:creationId xmlns:p14="http://schemas.microsoft.com/office/powerpoint/2010/main" val="894326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3" name="Picture 12">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5" name="Rectangle 14">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8">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 name="Rectangle 22">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27" name="Rectangle 26">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702762CB-79AB-DECA-4AE2-5DE391E9A9D4}"/>
              </a:ext>
            </a:extLst>
          </p:cNvPr>
          <p:cNvSpPr txBox="1"/>
          <p:nvPr/>
        </p:nvSpPr>
        <p:spPr>
          <a:xfrm>
            <a:off x="612642" y="1955327"/>
            <a:ext cx="3739279" cy="2661052"/>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endParaRPr lang="en-US" sz="4400" b="1"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A76C1B4E-5E6A-6C63-C822-6D799D2EE95F}"/>
              </a:ext>
            </a:extLst>
          </p:cNvPr>
          <p:cNvSpPr txBox="1"/>
          <p:nvPr/>
        </p:nvSpPr>
        <p:spPr>
          <a:xfrm>
            <a:off x="1325064" y="2981312"/>
            <a:ext cx="1741182" cy="769441"/>
          </a:xfrm>
          <a:prstGeom prst="rect">
            <a:avLst/>
          </a:prstGeom>
          <a:noFill/>
        </p:spPr>
        <p:txBody>
          <a:bodyPr wrap="none" rtlCol="0">
            <a:spAutoFit/>
          </a:bodyPr>
          <a:lstStyle/>
          <a:p>
            <a:r>
              <a:rPr lang="en-US" sz="4400" b="1" dirty="0"/>
              <a:t>Model</a:t>
            </a:r>
          </a:p>
        </p:txBody>
      </p:sp>
      <p:pic>
        <p:nvPicPr>
          <p:cNvPr id="6" name="Graphic 5" descr="Left Brain with solid fill">
            <a:extLst>
              <a:ext uri="{FF2B5EF4-FFF2-40B4-BE49-F238E27FC236}">
                <a16:creationId xmlns:a16="http://schemas.microsoft.com/office/drawing/2014/main" id="{BAB375C9-C9CE-AF31-D0CB-D9183ECFEF9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50490" y="2708193"/>
            <a:ext cx="1491397" cy="1491397"/>
          </a:xfrm>
          <a:prstGeom prst="rect">
            <a:avLst/>
          </a:prstGeom>
        </p:spPr>
      </p:pic>
      <p:pic>
        <p:nvPicPr>
          <p:cNvPr id="12" name="Picture 11" descr="Graphical user interface, text, application&#10;&#10;Description automatically generated">
            <a:extLst>
              <a:ext uri="{FF2B5EF4-FFF2-40B4-BE49-F238E27FC236}">
                <a16:creationId xmlns:a16="http://schemas.microsoft.com/office/drawing/2014/main" id="{B922AEF7-63A8-82C5-7173-C5350A01FC2F}"/>
              </a:ext>
            </a:extLst>
          </p:cNvPr>
          <p:cNvPicPr>
            <a:picLocks noChangeAspect="1"/>
          </p:cNvPicPr>
          <p:nvPr/>
        </p:nvPicPr>
        <p:blipFill rotWithShape="1">
          <a:blip r:embed="rId7">
            <a:extLst>
              <a:ext uri="{28A0092B-C50C-407E-A947-70E740481C1C}">
                <a14:useLocalDpi xmlns:a14="http://schemas.microsoft.com/office/drawing/2010/main" val="0"/>
              </a:ext>
            </a:extLst>
          </a:blip>
          <a:srcRect l="19523" t="8612"/>
          <a:stretch/>
        </p:blipFill>
        <p:spPr>
          <a:xfrm>
            <a:off x="5315059" y="56956"/>
            <a:ext cx="6269062" cy="3384570"/>
          </a:xfrm>
          <a:prstGeom prst="rect">
            <a:avLst/>
          </a:prstGeom>
        </p:spPr>
      </p:pic>
      <p:pic>
        <p:nvPicPr>
          <p:cNvPr id="16" name="Picture 15" descr="Table&#10;&#10;Description automatically generated">
            <a:extLst>
              <a:ext uri="{FF2B5EF4-FFF2-40B4-BE49-F238E27FC236}">
                <a16:creationId xmlns:a16="http://schemas.microsoft.com/office/drawing/2014/main" id="{12B9AB89-DCE5-966D-62B2-FC7B77B4D5E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15059" y="3652044"/>
            <a:ext cx="6264299" cy="3161526"/>
          </a:xfrm>
          <a:prstGeom prst="rect">
            <a:avLst/>
          </a:prstGeom>
        </p:spPr>
      </p:pic>
    </p:spTree>
    <p:extLst>
      <p:ext uri="{BB962C8B-B14F-4D97-AF65-F5344CB8AC3E}">
        <p14:creationId xmlns:p14="http://schemas.microsoft.com/office/powerpoint/2010/main" val="3271929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3" name="Picture 12">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5" name="Rectangle 14">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8">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 name="Rectangle 22">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27" name="Rectangle 26">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702762CB-79AB-DECA-4AE2-5DE391E9A9D4}"/>
              </a:ext>
            </a:extLst>
          </p:cNvPr>
          <p:cNvSpPr txBox="1"/>
          <p:nvPr/>
        </p:nvSpPr>
        <p:spPr>
          <a:xfrm>
            <a:off x="612642" y="1955327"/>
            <a:ext cx="3739279" cy="2661052"/>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endParaRPr lang="en-US" sz="4400" b="1"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C7D7BFE1-F309-224A-D203-DCC3D5FCED9D}"/>
              </a:ext>
            </a:extLst>
          </p:cNvPr>
          <p:cNvSpPr txBox="1"/>
          <p:nvPr/>
        </p:nvSpPr>
        <p:spPr>
          <a:xfrm>
            <a:off x="5372999" y="311528"/>
            <a:ext cx="6096000" cy="461665"/>
          </a:xfrm>
          <a:prstGeom prst="rect">
            <a:avLst/>
          </a:prstGeom>
          <a:noFill/>
        </p:spPr>
        <p:txBody>
          <a:bodyPr wrap="square">
            <a:spAutoFit/>
          </a:bodyPr>
          <a:lstStyle/>
          <a:p>
            <a:pPr rtl="0" fontAlgn="base">
              <a:spcBef>
                <a:spcPts val="95"/>
              </a:spcBef>
              <a:spcAft>
                <a:spcPts val="0"/>
              </a:spcAft>
            </a:pPr>
            <a:r>
              <a:rPr lang="en-US" sz="2400" b="1" i="0" u="none" strike="noStrike" dirty="0">
                <a:solidFill>
                  <a:srgbClr val="7030A0"/>
                </a:solidFill>
                <a:effectLst/>
                <a:latin typeface="Arial" panose="020B0604020202020204" pitchFamily="34" charset="0"/>
              </a:rPr>
              <a:t>Step 1 </a:t>
            </a:r>
            <a:r>
              <a:rPr lang="en-US" sz="2400" b="1" i="0" u="none" strike="noStrike" dirty="0">
                <a:solidFill>
                  <a:schemeClr val="bg1"/>
                </a:solidFill>
                <a:effectLst/>
                <a:latin typeface="Arial" panose="020B0604020202020204" pitchFamily="34" charset="0"/>
              </a:rPr>
              <a:t>-</a:t>
            </a:r>
            <a:r>
              <a:rPr lang="en-US" sz="1800" b="1" i="0" u="none" strike="noStrike" dirty="0">
                <a:solidFill>
                  <a:schemeClr val="bg1"/>
                </a:solidFill>
                <a:effectLst/>
                <a:latin typeface="Arial" panose="020B0604020202020204" pitchFamily="34" charset="0"/>
              </a:rPr>
              <a:t> </a:t>
            </a:r>
            <a:r>
              <a:rPr lang="en-US" sz="2400" b="1" dirty="0">
                <a:solidFill>
                  <a:schemeClr val="bg1"/>
                </a:solidFill>
                <a:latin typeface="Arial" panose="020B0604020202020204" pitchFamily="34" charset="0"/>
              </a:rPr>
              <a:t>Compile CNN model</a:t>
            </a:r>
          </a:p>
        </p:txBody>
      </p:sp>
      <p:pic>
        <p:nvPicPr>
          <p:cNvPr id="7" name="Picture 6">
            <a:extLst>
              <a:ext uri="{FF2B5EF4-FFF2-40B4-BE49-F238E27FC236}">
                <a16:creationId xmlns:a16="http://schemas.microsoft.com/office/drawing/2014/main" id="{84EE1606-C150-A89A-DFB2-EECF343FA9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0722" y="962585"/>
            <a:ext cx="6891946" cy="600159"/>
          </a:xfrm>
          <a:prstGeom prst="rect">
            <a:avLst/>
          </a:prstGeom>
        </p:spPr>
      </p:pic>
      <p:sp>
        <p:nvSpPr>
          <p:cNvPr id="16" name="TextBox 15">
            <a:extLst>
              <a:ext uri="{FF2B5EF4-FFF2-40B4-BE49-F238E27FC236}">
                <a16:creationId xmlns:a16="http://schemas.microsoft.com/office/drawing/2014/main" id="{916CE344-1FB8-DA6B-09BF-E4B9C4AC20F9}"/>
              </a:ext>
            </a:extLst>
          </p:cNvPr>
          <p:cNvSpPr txBox="1"/>
          <p:nvPr/>
        </p:nvSpPr>
        <p:spPr>
          <a:xfrm>
            <a:off x="5291324" y="1843231"/>
            <a:ext cx="6096000" cy="461665"/>
          </a:xfrm>
          <a:prstGeom prst="rect">
            <a:avLst/>
          </a:prstGeom>
          <a:noFill/>
        </p:spPr>
        <p:txBody>
          <a:bodyPr wrap="square">
            <a:spAutoFit/>
          </a:bodyPr>
          <a:lstStyle/>
          <a:p>
            <a:pPr rtl="0" fontAlgn="base">
              <a:spcBef>
                <a:spcPts val="95"/>
              </a:spcBef>
              <a:spcAft>
                <a:spcPts val="0"/>
              </a:spcAft>
            </a:pPr>
            <a:r>
              <a:rPr lang="en-US" sz="2400" b="1" i="0" u="none" strike="noStrike" dirty="0">
                <a:solidFill>
                  <a:srgbClr val="7030A0"/>
                </a:solidFill>
                <a:effectLst/>
                <a:latin typeface="Arial" panose="020B0604020202020204" pitchFamily="34" charset="0"/>
              </a:rPr>
              <a:t>Step 2 </a:t>
            </a:r>
            <a:r>
              <a:rPr lang="en-US" b="1" dirty="0">
                <a:solidFill>
                  <a:schemeClr val="bg1"/>
                </a:solidFill>
                <a:latin typeface="Arial" panose="020B0604020202020204" pitchFamily="34" charset="0"/>
              </a:rPr>
              <a:t>– </a:t>
            </a:r>
            <a:r>
              <a:rPr lang="en-US" sz="2400" b="1" dirty="0">
                <a:solidFill>
                  <a:schemeClr val="bg1"/>
                </a:solidFill>
                <a:latin typeface="Arial" panose="020B0604020202020204" pitchFamily="34" charset="0"/>
              </a:rPr>
              <a:t> Fit CNN model</a:t>
            </a:r>
          </a:p>
        </p:txBody>
      </p:sp>
      <p:sp>
        <p:nvSpPr>
          <p:cNvPr id="29" name="TextBox 28">
            <a:extLst>
              <a:ext uri="{FF2B5EF4-FFF2-40B4-BE49-F238E27FC236}">
                <a16:creationId xmlns:a16="http://schemas.microsoft.com/office/drawing/2014/main" id="{423A49C3-AE68-E011-6216-D1602EE08A55}"/>
              </a:ext>
            </a:extLst>
          </p:cNvPr>
          <p:cNvSpPr txBox="1"/>
          <p:nvPr/>
        </p:nvSpPr>
        <p:spPr>
          <a:xfrm>
            <a:off x="5577207" y="2331643"/>
            <a:ext cx="5725285" cy="369332"/>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accent2">
                    <a:lumMod val="75000"/>
                  </a:schemeClr>
                </a:solidFill>
              </a:rPr>
              <a:t>When we Fit our model in 10 epochs, we got This .</a:t>
            </a:r>
          </a:p>
        </p:txBody>
      </p:sp>
      <p:pic>
        <p:nvPicPr>
          <p:cNvPr id="31" name="Picture 30" descr="Graphical user interface, application, table, Excel&#10;&#10;Description automatically generated">
            <a:extLst>
              <a:ext uri="{FF2B5EF4-FFF2-40B4-BE49-F238E27FC236}">
                <a16:creationId xmlns:a16="http://schemas.microsoft.com/office/drawing/2014/main" id="{7153331A-5A6F-1D7C-077A-3E856EBF26C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30722" y="2740786"/>
            <a:ext cx="6891946" cy="3507613"/>
          </a:xfrm>
          <a:prstGeom prst="rect">
            <a:avLst/>
          </a:prstGeom>
        </p:spPr>
      </p:pic>
      <mc:AlternateContent xmlns:mc="http://schemas.openxmlformats.org/markup-compatibility/2006" xmlns:p14="http://schemas.microsoft.com/office/powerpoint/2010/main">
        <mc:Choice Requires="p14">
          <p:contentPart p14:bwMode="auto" r:id="rId7">
            <p14:nvContentPartPr>
              <p14:cNvPr id="32" name="Ink 31">
                <a:extLst>
                  <a:ext uri="{FF2B5EF4-FFF2-40B4-BE49-F238E27FC236}">
                    <a16:creationId xmlns:a16="http://schemas.microsoft.com/office/drawing/2014/main" id="{EFA64E41-16E2-A024-1ADB-871FD86153F9}"/>
                  </a:ext>
                </a:extLst>
              </p14:cNvPr>
              <p14:cNvContentPartPr/>
              <p14:nvPr/>
            </p14:nvContentPartPr>
            <p14:xfrm>
              <a:off x="8514832" y="5927535"/>
              <a:ext cx="675720" cy="16560"/>
            </p14:xfrm>
          </p:contentPart>
        </mc:Choice>
        <mc:Fallback xmlns="">
          <p:pic>
            <p:nvPicPr>
              <p:cNvPr id="32" name="Ink 31">
                <a:extLst>
                  <a:ext uri="{FF2B5EF4-FFF2-40B4-BE49-F238E27FC236}">
                    <a16:creationId xmlns:a16="http://schemas.microsoft.com/office/drawing/2014/main" id="{EFA64E41-16E2-A024-1ADB-871FD86153F9}"/>
                  </a:ext>
                </a:extLst>
              </p:cNvPr>
              <p:cNvPicPr/>
              <p:nvPr/>
            </p:nvPicPr>
            <p:blipFill>
              <a:blip r:embed="rId8"/>
              <a:stretch>
                <a:fillRect/>
              </a:stretch>
            </p:blipFill>
            <p:spPr>
              <a:xfrm>
                <a:off x="8461192" y="5819895"/>
                <a:ext cx="783360" cy="232200"/>
              </a:xfrm>
              <a:prstGeom prst="rect">
                <a:avLst/>
              </a:prstGeom>
            </p:spPr>
          </p:pic>
        </mc:Fallback>
      </mc:AlternateContent>
      <p:sp>
        <p:nvSpPr>
          <p:cNvPr id="4" name="TextBox 3">
            <a:extLst>
              <a:ext uri="{FF2B5EF4-FFF2-40B4-BE49-F238E27FC236}">
                <a16:creationId xmlns:a16="http://schemas.microsoft.com/office/drawing/2014/main" id="{E1F6D0D3-4F84-7CA3-68CE-E2A5B3335DB9}"/>
              </a:ext>
            </a:extLst>
          </p:cNvPr>
          <p:cNvSpPr txBox="1"/>
          <p:nvPr/>
        </p:nvSpPr>
        <p:spPr>
          <a:xfrm>
            <a:off x="1321546" y="2956994"/>
            <a:ext cx="2321469" cy="769441"/>
          </a:xfrm>
          <a:prstGeom prst="rect">
            <a:avLst/>
          </a:prstGeom>
          <a:noFill/>
        </p:spPr>
        <p:txBody>
          <a:bodyPr wrap="none" rtlCol="0">
            <a:spAutoFit/>
          </a:bodyPr>
          <a:lstStyle/>
          <a:p>
            <a:r>
              <a:rPr lang="en-US" sz="4400" b="1" dirty="0"/>
              <a:t>Result 1</a:t>
            </a:r>
          </a:p>
        </p:txBody>
      </p:sp>
      <p:pic>
        <p:nvPicPr>
          <p:cNvPr id="6" name="Graphic 5" descr="Clapping hands outline">
            <a:extLst>
              <a:ext uri="{FF2B5EF4-FFF2-40B4-BE49-F238E27FC236}">
                <a16:creationId xmlns:a16="http://schemas.microsoft.com/office/drawing/2014/main" id="{64F09352-D563-D516-C55F-8DA5D2011A4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583824" y="2884514"/>
            <a:ext cx="914400" cy="914400"/>
          </a:xfrm>
          <a:prstGeom prst="rect">
            <a:avLst/>
          </a:prstGeom>
        </p:spPr>
      </p:pic>
    </p:spTree>
    <p:extLst>
      <p:ext uri="{BB962C8B-B14F-4D97-AF65-F5344CB8AC3E}">
        <p14:creationId xmlns:p14="http://schemas.microsoft.com/office/powerpoint/2010/main" val="211413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3" name="Picture 12">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5" name="Rectangle 14">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8">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 name="Rectangle 22">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27" name="Rectangle 26">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702762CB-79AB-DECA-4AE2-5DE391E9A9D4}"/>
              </a:ext>
            </a:extLst>
          </p:cNvPr>
          <p:cNvSpPr txBox="1"/>
          <p:nvPr/>
        </p:nvSpPr>
        <p:spPr>
          <a:xfrm>
            <a:off x="612642" y="1955327"/>
            <a:ext cx="3739279" cy="2661052"/>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endParaRPr lang="en-US" sz="4400" b="1" dirty="0">
              <a:solidFill>
                <a:srgbClr val="FFFFFF"/>
              </a:solidFill>
              <a:latin typeface="+mj-lt"/>
              <a:ea typeface="+mj-ea"/>
              <a:cs typeface="+mj-cs"/>
            </a:endParaRPr>
          </a:p>
        </p:txBody>
      </p:sp>
      <p:sp>
        <p:nvSpPr>
          <p:cNvPr id="16" name="TextBox 15">
            <a:extLst>
              <a:ext uri="{FF2B5EF4-FFF2-40B4-BE49-F238E27FC236}">
                <a16:creationId xmlns:a16="http://schemas.microsoft.com/office/drawing/2014/main" id="{916CE344-1FB8-DA6B-09BF-E4B9C4AC20F9}"/>
              </a:ext>
            </a:extLst>
          </p:cNvPr>
          <p:cNvSpPr txBox="1"/>
          <p:nvPr/>
        </p:nvSpPr>
        <p:spPr>
          <a:xfrm>
            <a:off x="5130722" y="302090"/>
            <a:ext cx="6096000" cy="461665"/>
          </a:xfrm>
          <a:prstGeom prst="rect">
            <a:avLst/>
          </a:prstGeom>
          <a:noFill/>
        </p:spPr>
        <p:txBody>
          <a:bodyPr wrap="square">
            <a:spAutoFit/>
          </a:bodyPr>
          <a:lstStyle/>
          <a:p>
            <a:pPr rtl="0" fontAlgn="base">
              <a:spcBef>
                <a:spcPts val="95"/>
              </a:spcBef>
              <a:spcAft>
                <a:spcPts val="0"/>
              </a:spcAft>
            </a:pPr>
            <a:r>
              <a:rPr lang="en-US" sz="2400" b="1" i="0" u="none" strike="noStrike" dirty="0">
                <a:solidFill>
                  <a:srgbClr val="7030A0"/>
                </a:solidFill>
                <a:effectLst/>
                <a:latin typeface="Arial" panose="020B0604020202020204" pitchFamily="34" charset="0"/>
              </a:rPr>
              <a:t>Step 2 </a:t>
            </a:r>
            <a:r>
              <a:rPr lang="en-US" b="1" dirty="0">
                <a:solidFill>
                  <a:schemeClr val="bg1"/>
                </a:solidFill>
                <a:latin typeface="Arial" panose="020B0604020202020204" pitchFamily="34" charset="0"/>
              </a:rPr>
              <a:t>– </a:t>
            </a:r>
            <a:r>
              <a:rPr lang="en-US" sz="2400" b="1" dirty="0">
                <a:solidFill>
                  <a:schemeClr val="bg1"/>
                </a:solidFill>
                <a:latin typeface="Arial" panose="020B0604020202020204" pitchFamily="34" charset="0"/>
              </a:rPr>
              <a:t> Fit CNN model</a:t>
            </a:r>
          </a:p>
        </p:txBody>
      </p:sp>
      <p:sp>
        <p:nvSpPr>
          <p:cNvPr id="29" name="TextBox 28">
            <a:extLst>
              <a:ext uri="{FF2B5EF4-FFF2-40B4-BE49-F238E27FC236}">
                <a16:creationId xmlns:a16="http://schemas.microsoft.com/office/drawing/2014/main" id="{423A49C3-AE68-E011-6216-D1602EE08A55}"/>
              </a:ext>
            </a:extLst>
          </p:cNvPr>
          <p:cNvSpPr txBox="1"/>
          <p:nvPr/>
        </p:nvSpPr>
        <p:spPr>
          <a:xfrm>
            <a:off x="5558356" y="778080"/>
            <a:ext cx="5725285" cy="369332"/>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accent2">
                    <a:lumMod val="75000"/>
                  </a:schemeClr>
                </a:solidFill>
              </a:rPr>
              <a:t>When we Fit our model in 20 epochs, we got This .</a:t>
            </a:r>
          </a:p>
        </p:txBody>
      </p:sp>
      <p:pic>
        <p:nvPicPr>
          <p:cNvPr id="10" name="Picture 9" descr="Table&#10;&#10;Description automatically generated">
            <a:extLst>
              <a:ext uri="{FF2B5EF4-FFF2-40B4-BE49-F238E27FC236}">
                <a16:creationId xmlns:a16="http://schemas.microsoft.com/office/drawing/2014/main" id="{F9D57797-1710-782D-22A6-64C7D49A48E8}"/>
              </a:ext>
            </a:extLst>
          </p:cNvPr>
          <p:cNvPicPr>
            <a:picLocks noChangeAspect="1"/>
          </p:cNvPicPr>
          <p:nvPr/>
        </p:nvPicPr>
        <p:blipFill rotWithShape="1">
          <a:blip r:embed="rId5">
            <a:extLst>
              <a:ext uri="{28A0092B-C50C-407E-A947-70E740481C1C}">
                <a14:useLocalDpi xmlns:a14="http://schemas.microsoft.com/office/drawing/2010/main" val="0"/>
              </a:ext>
            </a:extLst>
          </a:blip>
          <a:srcRect l="2880" r="492"/>
          <a:stretch/>
        </p:blipFill>
        <p:spPr>
          <a:xfrm>
            <a:off x="5218906" y="1373355"/>
            <a:ext cx="6730998" cy="4482284"/>
          </a:xfrm>
          <a:prstGeom prst="rect">
            <a:avLst/>
          </a:prstGeom>
        </p:spPr>
      </p:pic>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BDC3C936-CBA2-1CC1-4081-D23A32369B1A}"/>
                  </a:ext>
                </a:extLst>
              </p14:cNvPr>
              <p14:cNvContentPartPr/>
              <p14:nvPr/>
            </p14:nvContentPartPr>
            <p14:xfrm>
              <a:off x="8786632" y="5614335"/>
              <a:ext cx="784440" cy="15840"/>
            </p14:xfrm>
          </p:contentPart>
        </mc:Choice>
        <mc:Fallback xmlns="">
          <p:pic>
            <p:nvPicPr>
              <p:cNvPr id="12" name="Ink 11">
                <a:extLst>
                  <a:ext uri="{FF2B5EF4-FFF2-40B4-BE49-F238E27FC236}">
                    <a16:creationId xmlns:a16="http://schemas.microsoft.com/office/drawing/2014/main" id="{BDC3C936-CBA2-1CC1-4081-D23A32369B1A}"/>
                  </a:ext>
                </a:extLst>
              </p:cNvPr>
              <p:cNvPicPr/>
              <p:nvPr/>
            </p:nvPicPr>
            <p:blipFill>
              <a:blip r:embed="rId7"/>
              <a:stretch>
                <a:fillRect/>
              </a:stretch>
            </p:blipFill>
            <p:spPr>
              <a:xfrm>
                <a:off x="8732632" y="5506695"/>
                <a:ext cx="892080" cy="231480"/>
              </a:xfrm>
              <a:prstGeom prst="rect">
                <a:avLst/>
              </a:prstGeom>
            </p:spPr>
          </p:pic>
        </mc:Fallback>
      </mc:AlternateContent>
      <p:sp>
        <p:nvSpPr>
          <p:cNvPr id="4" name="TextBox 3">
            <a:extLst>
              <a:ext uri="{FF2B5EF4-FFF2-40B4-BE49-F238E27FC236}">
                <a16:creationId xmlns:a16="http://schemas.microsoft.com/office/drawing/2014/main" id="{54DB2093-08AB-8CB3-E138-F6B11EFA6B61}"/>
              </a:ext>
            </a:extLst>
          </p:cNvPr>
          <p:cNvSpPr txBox="1"/>
          <p:nvPr/>
        </p:nvSpPr>
        <p:spPr>
          <a:xfrm>
            <a:off x="1321546" y="2956994"/>
            <a:ext cx="2321469" cy="769441"/>
          </a:xfrm>
          <a:prstGeom prst="rect">
            <a:avLst/>
          </a:prstGeom>
          <a:noFill/>
        </p:spPr>
        <p:txBody>
          <a:bodyPr wrap="none" rtlCol="0">
            <a:spAutoFit/>
          </a:bodyPr>
          <a:lstStyle/>
          <a:p>
            <a:r>
              <a:rPr lang="en-US" sz="4400" b="1" dirty="0"/>
              <a:t>Result 2</a:t>
            </a:r>
          </a:p>
        </p:txBody>
      </p:sp>
      <p:pic>
        <p:nvPicPr>
          <p:cNvPr id="5" name="Graphic 4" descr="Clapping hands outline">
            <a:extLst>
              <a:ext uri="{FF2B5EF4-FFF2-40B4-BE49-F238E27FC236}">
                <a16:creationId xmlns:a16="http://schemas.microsoft.com/office/drawing/2014/main" id="{3D3EFF2F-6051-42FE-639B-DD438BC661C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583824" y="2884514"/>
            <a:ext cx="914400" cy="914400"/>
          </a:xfrm>
          <a:prstGeom prst="rect">
            <a:avLst/>
          </a:prstGeom>
        </p:spPr>
      </p:pic>
    </p:spTree>
    <p:extLst>
      <p:ext uri="{BB962C8B-B14F-4D97-AF65-F5344CB8AC3E}">
        <p14:creationId xmlns:p14="http://schemas.microsoft.com/office/powerpoint/2010/main" val="3675885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3" name="Picture 12">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5" name="Rectangle 14">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8">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 name="Rectangle 22">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27" name="Rectangle 26">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702762CB-79AB-DECA-4AE2-5DE391E9A9D4}"/>
              </a:ext>
            </a:extLst>
          </p:cNvPr>
          <p:cNvSpPr txBox="1"/>
          <p:nvPr/>
        </p:nvSpPr>
        <p:spPr>
          <a:xfrm>
            <a:off x="612642" y="1955327"/>
            <a:ext cx="3739279" cy="2661052"/>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endParaRPr lang="en-US" sz="4400" b="1" dirty="0">
              <a:solidFill>
                <a:srgbClr val="FFFFFF"/>
              </a:solidFill>
              <a:latin typeface="+mj-lt"/>
              <a:ea typeface="+mj-ea"/>
              <a:cs typeface="+mj-cs"/>
            </a:endParaRPr>
          </a:p>
        </p:txBody>
      </p:sp>
      <p:sp>
        <p:nvSpPr>
          <p:cNvPr id="16" name="TextBox 15">
            <a:extLst>
              <a:ext uri="{FF2B5EF4-FFF2-40B4-BE49-F238E27FC236}">
                <a16:creationId xmlns:a16="http://schemas.microsoft.com/office/drawing/2014/main" id="{916CE344-1FB8-DA6B-09BF-E4B9C4AC20F9}"/>
              </a:ext>
            </a:extLst>
          </p:cNvPr>
          <p:cNvSpPr txBox="1"/>
          <p:nvPr/>
        </p:nvSpPr>
        <p:spPr>
          <a:xfrm>
            <a:off x="5130722" y="302090"/>
            <a:ext cx="6096000" cy="461665"/>
          </a:xfrm>
          <a:prstGeom prst="rect">
            <a:avLst/>
          </a:prstGeom>
          <a:noFill/>
        </p:spPr>
        <p:txBody>
          <a:bodyPr wrap="square">
            <a:spAutoFit/>
          </a:bodyPr>
          <a:lstStyle/>
          <a:p>
            <a:pPr rtl="0" fontAlgn="base">
              <a:spcBef>
                <a:spcPts val="95"/>
              </a:spcBef>
              <a:spcAft>
                <a:spcPts val="0"/>
              </a:spcAft>
            </a:pPr>
            <a:r>
              <a:rPr lang="en-US" sz="2400" b="1" i="0" u="none" strike="noStrike" dirty="0">
                <a:solidFill>
                  <a:srgbClr val="7030A0"/>
                </a:solidFill>
                <a:effectLst/>
                <a:latin typeface="Arial" panose="020B0604020202020204" pitchFamily="34" charset="0"/>
              </a:rPr>
              <a:t>Step 2 </a:t>
            </a:r>
            <a:r>
              <a:rPr lang="en-US" b="1" dirty="0">
                <a:solidFill>
                  <a:schemeClr val="bg1"/>
                </a:solidFill>
                <a:latin typeface="Arial" panose="020B0604020202020204" pitchFamily="34" charset="0"/>
              </a:rPr>
              <a:t>– </a:t>
            </a:r>
            <a:r>
              <a:rPr lang="en-US" sz="2400" b="1" dirty="0">
                <a:solidFill>
                  <a:schemeClr val="bg1"/>
                </a:solidFill>
                <a:latin typeface="Arial" panose="020B0604020202020204" pitchFamily="34" charset="0"/>
              </a:rPr>
              <a:t> Fit CNN model</a:t>
            </a:r>
          </a:p>
        </p:txBody>
      </p:sp>
      <p:sp>
        <p:nvSpPr>
          <p:cNvPr id="29" name="TextBox 28">
            <a:extLst>
              <a:ext uri="{FF2B5EF4-FFF2-40B4-BE49-F238E27FC236}">
                <a16:creationId xmlns:a16="http://schemas.microsoft.com/office/drawing/2014/main" id="{423A49C3-AE68-E011-6216-D1602EE08A55}"/>
              </a:ext>
            </a:extLst>
          </p:cNvPr>
          <p:cNvSpPr txBox="1"/>
          <p:nvPr/>
        </p:nvSpPr>
        <p:spPr>
          <a:xfrm>
            <a:off x="5558356" y="778080"/>
            <a:ext cx="5725285" cy="369332"/>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accent2">
                    <a:lumMod val="75000"/>
                  </a:schemeClr>
                </a:solidFill>
              </a:rPr>
              <a:t>When we Fit our model in 30 epochs, we got This .</a:t>
            </a:r>
          </a:p>
        </p:txBody>
      </p:sp>
      <p:pic>
        <p:nvPicPr>
          <p:cNvPr id="5" name="Picture 4" descr="Table&#10;&#10;Description automatically generated">
            <a:extLst>
              <a:ext uri="{FF2B5EF4-FFF2-40B4-BE49-F238E27FC236}">
                <a16:creationId xmlns:a16="http://schemas.microsoft.com/office/drawing/2014/main" id="{E6E849F2-7CCD-E981-0ED5-9C92242C56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2579" y="1373355"/>
            <a:ext cx="6903209" cy="5182555"/>
          </a:xfrm>
          <a:prstGeom prst="rect">
            <a:avLst/>
          </a:prstGeom>
        </p:spPr>
      </p:pic>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357C5B2A-2A06-B35A-BC6F-118FD9AF6566}"/>
                  </a:ext>
                </a:extLst>
              </p14:cNvPr>
              <p14:cNvContentPartPr/>
              <p14:nvPr/>
            </p14:nvContentPartPr>
            <p14:xfrm>
              <a:off x="8845657" y="6390077"/>
              <a:ext cx="800640" cy="21960"/>
            </p14:xfrm>
          </p:contentPart>
        </mc:Choice>
        <mc:Fallback xmlns="">
          <p:pic>
            <p:nvPicPr>
              <p:cNvPr id="7" name="Ink 6">
                <a:extLst>
                  <a:ext uri="{FF2B5EF4-FFF2-40B4-BE49-F238E27FC236}">
                    <a16:creationId xmlns:a16="http://schemas.microsoft.com/office/drawing/2014/main" id="{357C5B2A-2A06-B35A-BC6F-118FD9AF6566}"/>
                  </a:ext>
                </a:extLst>
              </p:cNvPr>
              <p:cNvPicPr/>
              <p:nvPr/>
            </p:nvPicPr>
            <p:blipFill>
              <a:blip r:embed="rId7"/>
              <a:stretch>
                <a:fillRect/>
              </a:stretch>
            </p:blipFill>
            <p:spPr>
              <a:xfrm>
                <a:off x="8792017" y="6282437"/>
                <a:ext cx="908280" cy="237600"/>
              </a:xfrm>
              <a:prstGeom prst="rect">
                <a:avLst/>
              </a:prstGeom>
            </p:spPr>
          </p:pic>
        </mc:Fallback>
      </mc:AlternateContent>
      <p:sp>
        <p:nvSpPr>
          <p:cNvPr id="10" name="TextBox 9">
            <a:extLst>
              <a:ext uri="{FF2B5EF4-FFF2-40B4-BE49-F238E27FC236}">
                <a16:creationId xmlns:a16="http://schemas.microsoft.com/office/drawing/2014/main" id="{7F6D190C-0972-5B3C-AE27-4B0A4448C97D}"/>
              </a:ext>
            </a:extLst>
          </p:cNvPr>
          <p:cNvSpPr txBox="1"/>
          <p:nvPr/>
        </p:nvSpPr>
        <p:spPr>
          <a:xfrm>
            <a:off x="1321546" y="2956994"/>
            <a:ext cx="2321469" cy="769441"/>
          </a:xfrm>
          <a:prstGeom prst="rect">
            <a:avLst/>
          </a:prstGeom>
          <a:noFill/>
        </p:spPr>
        <p:txBody>
          <a:bodyPr wrap="none" rtlCol="0">
            <a:spAutoFit/>
          </a:bodyPr>
          <a:lstStyle/>
          <a:p>
            <a:r>
              <a:rPr lang="en-US" sz="4400" b="1" dirty="0"/>
              <a:t>Result 3</a:t>
            </a:r>
          </a:p>
        </p:txBody>
      </p:sp>
      <p:pic>
        <p:nvPicPr>
          <p:cNvPr id="12" name="Graphic 11" descr="Clapping hands outline">
            <a:extLst>
              <a:ext uri="{FF2B5EF4-FFF2-40B4-BE49-F238E27FC236}">
                <a16:creationId xmlns:a16="http://schemas.microsoft.com/office/drawing/2014/main" id="{91453E22-DECB-0709-A888-5092E21E5A1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583824" y="2884514"/>
            <a:ext cx="914400" cy="914400"/>
          </a:xfrm>
          <a:prstGeom prst="rect">
            <a:avLst/>
          </a:prstGeom>
        </p:spPr>
      </p:pic>
    </p:spTree>
    <p:extLst>
      <p:ext uri="{BB962C8B-B14F-4D97-AF65-F5344CB8AC3E}">
        <p14:creationId xmlns:p14="http://schemas.microsoft.com/office/powerpoint/2010/main" val="10714392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TM04033919[[fn=Circuit]]</Template>
  <TotalTime>2083</TotalTime>
  <Words>296</Words>
  <Application>Microsoft Office PowerPoint</Application>
  <PresentationFormat>Widescreen</PresentationFormat>
  <Paragraphs>47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Trebuchet MS</vt:lpstr>
      <vt:lpstr>Wingdings</vt:lpstr>
      <vt:lpstr>YouTube Sans</vt:lpstr>
      <vt:lpstr>Berlin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احمد سيد عبد الرازق سليمان</dc:creator>
  <cp:lastModifiedBy>احمد سيد عبد الرازق سليمان</cp:lastModifiedBy>
  <cp:revision>4</cp:revision>
  <dcterms:created xsi:type="dcterms:W3CDTF">2022-12-13T16:43:59Z</dcterms:created>
  <dcterms:modified xsi:type="dcterms:W3CDTF">2022-12-20T14:14:14Z</dcterms:modified>
</cp:coreProperties>
</file>