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06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230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7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C18C-DC8F-4D7A-9B0C-43813150E7C0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AA76F-E8E3-4872-8F5E-4ED2C0420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2YjZjiaWI73hTIRkKfQuoL0yoLX2Hlv49zGmt0Q78Ac/ed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context-based-emotion-recognition-using" TargetMode="External"/><Relationship Id="rId2" Type="http://schemas.openxmlformats.org/officeDocument/2006/relationships/hyperlink" Target="https://paperswithcode.com/paper/facial-expression-recognition-with-dee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14745"/>
            <a:ext cx="8915399" cy="2262781"/>
          </a:xfrm>
        </p:spPr>
        <p:txBody>
          <a:bodyPr/>
          <a:lstStyle/>
          <a:p>
            <a:r>
              <a:rPr lang="en-US" b="1" dirty="0"/>
              <a:t>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84" y="2967052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Our progress so far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17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Outline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721" y="1801091"/>
            <a:ext cx="8915400" cy="37776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Learning phase</a:t>
            </a:r>
          </a:p>
          <a:p>
            <a:r>
              <a:rPr lang="en-US" sz="4000" dirty="0" smtClean="0"/>
              <a:t>Searching</a:t>
            </a:r>
          </a:p>
          <a:p>
            <a:r>
              <a:rPr lang="en-US" sz="4000" dirty="0" smtClean="0"/>
              <a:t>Selection</a:t>
            </a:r>
          </a:p>
          <a:p>
            <a:r>
              <a:rPr lang="en-US" sz="4000" dirty="0" smtClean="0"/>
              <a:t>Datasets and implementation</a:t>
            </a:r>
          </a:p>
          <a:p>
            <a:r>
              <a:rPr lang="en-US" sz="4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55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Learning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Learning topics </a:t>
            </a:r>
            <a:r>
              <a:rPr lang="en-US" sz="3200" dirty="0"/>
              <a:t>related</a:t>
            </a:r>
            <a:r>
              <a:rPr lang="en-US" sz="3200" dirty="0" smtClean="0"/>
              <a:t> to our project.</a:t>
            </a:r>
          </a:p>
          <a:p>
            <a:r>
              <a:rPr lang="en-US" sz="3200" dirty="0" smtClean="0"/>
              <a:t>Duration : 1Week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445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Searching for related research papers, work and projects similar to our project (Emotion Detection).</a:t>
            </a:r>
          </a:p>
          <a:p>
            <a:r>
              <a:rPr lang="en-US" sz="2600" dirty="0" smtClean="0"/>
              <a:t>Duration : 5 days</a:t>
            </a:r>
          </a:p>
          <a:p>
            <a:r>
              <a:rPr lang="en-US" sz="2600" dirty="0" smtClean="0"/>
              <a:t>Results : we found 14 research papers and prepared a document comparing each research paper.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docs.google.com/document/d/12YjZjiaWI73hTIRkKfQuoL0yoLX2Hlv49zGmt0Q78Ac/edit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635" y="2133600"/>
            <a:ext cx="9624291" cy="4424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prepared for two meetings:</a:t>
            </a:r>
          </a:p>
          <a:p>
            <a:pPr lvl="1"/>
            <a:r>
              <a:rPr lang="en-US" sz="2000" dirty="0" smtClean="0"/>
              <a:t>First meeting with the team filtering best 5 papers.</a:t>
            </a:r>
          </a:p>
          <a:p>
            <a:pPr lvl="1"/>
            <a:r>
              <a:rPr lang="en-US" sz="2000" dirty="0" smtClean="0"/>
              <a:t>Second meeting with the instructor choosing best 2 papers.</a:t>
            </a:r>
          </a:p>
          <a:p>
            <a:r>
              <a:rPr lang="en-US" sz="2400" dirty="0" smtClean="0"/>
              <a:t>Results: best 2 papers based on the accuracy and most recent.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paperswithcode.com/paper/facial-expression-recognition-with-deep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paperswithcode.com/paper/context-based-emotion-recognition-using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511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Datasets</a:t>
            </a:r>
            <a:r>
              <a:rPr lang="en-US" dirty="0" smtClean="0"/>
              <a:t> </a:t>
            </a:r>
            <a:r>
              <a:rPr lang="en-US" b="1" dirty="0" smtClean="0"/>
              <a:t>and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spitted into two teams. Each team working on a paper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We currently prepared the datasets and working on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68979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</a:t>
            </a:r>
            <a:r>
              <a:rPr lang="en-US" dirty="0" smtClean="0"/>
              <a:t> </a:t>
            </a:r>
            <a:r>
              <a:rPr lang="en-US" b="1" dirty="0" smtClean="0"/>
              <a:t>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Training the model</a:t>
            </a:r>
          </a:p>
          <a:p>
            <a:r>
              <a:rPr lang="en-US" sz="2400" dirty="0" smtClean="0"/>
              <a:t>Prepare our research paper </a:t>
            </a:r>
          </a:p>
          <a:p>
            <a:r>
              <a:rPr lang="en-US" sz="2400" dirty="0" smtClean="0"/>
              <a:t>Prepare pipelines for each model</a:t>
            </a:r>
          </a:p>
          <a:p>
            <a:r>
              <a:rPr lang="en-US" sz="2400" dirty="0" smtClean="0"/>
              <a:t>Compare our models based on different datasets and the training dataset.</a:t>
            </a:r>
          </a:p>
          <a:p>
            <a:r>
              <a:rPr lang="en-US" sz="2400" dirty="0" smtClean="0"/>
              <a:t>Find best pre-trained models for our project.</a:t>
            </a:r>
          </a:p>
        </p:txBody>
      </p:sp>
    </p:spTree>
    <p:extLst>
      <p:ext uri="{BB962C8B-B14F-4D97-AF65-F5344CB8AC3E}">
        <p14:creationId xmlns:p14="http://schemas.microsoft.com/office/powerpoint/2010/main" val="29159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488" y="2776181"/>
            <a:ext cx="6920530" cy="128089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113516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177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Emotion Recognition</vt:lpstr>
      <vt:lpstr>Outline</vt:lpstr>
      <vt:lpstr>Learning</vt:lpstr>
      <vt:lpstr>Searching</vt:lpstr>
      <vt:lpstr>Selection</vt:lpstr>
      <vt:lpstr>Datasets and Implementation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</dc:title>
  <dc:creator>Ahmed Sayed Mansour</dc:creator>
  <cp:lastModifiedBy>Ahmed Sayed Mansour</cp:lastModifiedBy>
  <cp:revision>30</cp:revision>
  <dcterms:created xsi:type="dcterms:W3CDTF">2021-09-16T18:43:14Z</dcterms:created>
  <dcterms:modified xsi:type="dcterms:W3CDTF">2021-09-16T19:36:43Z</dcterms:modified>
</cp:coreProperties>
</file>