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5" r:id="rId1"/>
  </p:sldMasterIdLst>
  <p:sldIdLst>
    <p:sldId id="256" r:id="rId2"/>
    <p:sldId id="257" r:id="rId3"/>
    <p:sldId id="263" r:id="rId4"/>
    <p:sldId id="258" r:id="rId5"/>
    <p:sldId id="264" r:id="rId6"/>
    <p:sldId id="275" r:id="rId7"/>
    <p:sldId id="278" r:id="rId8"/>
    <p:sldId id="279" r:id="rId9"/>
    <p:sldId id="280" r:id="rId10"/>
    <p:sldId id="265" r:id="rId11"/>
    <p:sldId id="266" r:id="rId12"/>
    <p:sldId id="281" r:id="rId13"/>
    <p:sldId id="259" r:id="rId14"/>
    <p:sldId id="268" r:id="rId15"/>
    <p:sldId id="269" r:id="rId16"/>
    <p:sldId id="273" r:id="rId17"/>
    <p:sldId id="270" r:id="rId18"/>
    <p:sldId id="271" r:id="rId19"/>
    <p:sldId id="272" r:id="rId20"/>
    <p:sldId id="260" r:id="rId21"/>
    <p:sldId id="282" r:id="rId22"/>
    <p:sldId id="261" r:id="rId23"/>
    <p:sldId id="262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5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4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94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0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9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3ECA68-006C-4808-8C39-8486DDCD88D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B359502-BC0D-4DAA-A408-5FADFA45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51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  <p:sldLayoutId id="2147484238" r:id="rId13"/>
    <p:sldLayoutId id="2147484239" r:id="rId14"/>
    <p:sldLayoutId id="2147484240" r:id="rId15"/>
    <p:sldLayoutId id="2147484241" r:id="rId16"/>
    <p:sldLayoutId id="21474842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579" y="346284"/>
            <a:ext cx="7871166" cy="1044747"/>
          </a:xfrm>
        </p:spPr>
        <p:txBody>
          <a:bodyPr anchor="ctr">
            <a:no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Text Classification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4134" y="2863862"/>
            <a:ext cx="2122057" cy="361929"/>
          </a:xfrm>
        </p:spPr>
        <p:txBody>
          <a:bodyPr anchor="ctr">
            <a:noAutofit/>
          </a:bodyPr>
          <a:lstStyle/>
          <a:p>
            <a:r>
              <a:rPr lang="en-US" sz="1800" b="1" dirty="0"/>
              <a:t> </a:t>
            </a:r>
            <a:r>
              <a:rPr lang="en-US" sz="1800" b="1" dirty="0">
                <a:solidFill>
                  <a:schemeClr val="tx1"/>
                </a:solidFill>
              </a:rPr>
              <a:t>Implemented by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07344" y="1485518"/>
            <a:ext cx="2955636" cy="1283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Supervised by</a:t>
            </a:r>
          </a:p>
          <a:p>
            <a:r>
              <a:rPr lang="en-US" sz="2200" b="1" dirty="0"/>
              <a:t>Dr. Hesham Hassan</a:t>
            </a:r>
          </a:p>
          <a:p>
            <a:r>
              <a:rPr lang="en-US" sz="2200" b="1" dirty="0"/>
              <a:t>TA. Dalia Maher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35291"/>
              </p:ext>
            </p:extLst>
          </p:nvPr>
        </p:nvGraphicFramePr>
        <p:xfrm>
          <a:off x="3052617" y="3320278"/>
          <a:ext cx="5865090" cy="2210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053">
                  <a:extLst>
                    <a:ext uri="{9D8B030D-6E8A-4147-A177-3AD203B41FA5}">
                      <a16:colId xmlns:a16="http://schemas.microsoft.com/office/drawing/2014/main" val="122020000"/>
                    </a:ext>
                  </a:extLst>
                </a:gridCol>
                <a:gridCol w="4378037">
                  <a:extLst>
                    <a:ext uri="{9D8B030D-6E8A-4147-A177-3AD203B41FA5}">
                      <a16:colId xmlns:a16="http://schemas.microsoft.com/office/drawing/2014/main" val="3076376878"/>
                    </a:ext>
                  </a:extLst>
                </a:gridCol>
              </a:tblGrid>
              <a:tr h="3507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1175"/>
                  </a:ext>
                </a:extLst>
              </a:tr>
              <a:tr h="3556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20170022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Ahmed Sayed Mansour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61623"/>
                  </a:ext>
                </a:extLst>
              </a:tr>
              <a:tr h="38146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20170021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Ahmed Sayed Ibrahim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9284"/>
                  </a:ext>
                </a:extLst>
              </a:tr>
              <a:tr h="3556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20170136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Atef Magdy Mitwally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71737"/>
                  </a:ext>
                </a:extLst>
              </a:tr>
              <a:tr h="3556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20170053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Ashraf Samir 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77402"/>
                  </a:ext>
                </a:extLst>
              </a:tr>
              <a:tr h="3556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20170002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Ibrahim Ramadan Abdou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3354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937162" y="5625028"/>
            <a:ext cx="6096000" cy="104797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Graduation Project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Academic Year 2020-2021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Mid-year Short Documentation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92184"/>
            <a:ext cx="5158941" cy="574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Previous and Related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808" y="1882171"/>
            <a:ext cx="938414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b="1" dirty="0"/>
              <a:t>  </a:t>
            </a:r>
            <a:r>
              <a:rPr lang="en-US" sz="2000" b="1" dirty="0"/>
              <a:t>Binary classification on The 20 Newsgroups data set.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b="1" dirty="0"/>
              <a:t>Solution: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Building the model using Naive Bayes algorithm with accuracy of 69% and using SVM with accuracy of 68%.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b="1" dirty="0"/>
              <a:t>Advantages: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Using different algorithms from the sklearn library.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Explaining all steps and reporting information on each experiment.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	Disadvantages: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 set is small and only covers a little number of classes.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Not removing all unimportant data like headers and footers.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using the new trends of text classification like Neural Networks algorithms.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11F3AB-8E0B-44C7-A7FE-9C20A8C0FEC2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498887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Problem Significance</a:t>
            </a:r>
          </a:p>
        </p:txBody>
      </p:sp>
    </p:spTree>
    <p:extLst>
      <p:ext uri="{BB962C8B-B14F-4D97-AF65-F5344CB8AC3E}">
        <p14:creationId xmlns:p14="http://schemas.microsoft.com/office/powerpoint/2010/main" val="719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92167"/>
            <a:ext cx="5158941" cy="574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Previous and Related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951" y="1878280"/>
            <a:ext cx="10243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2)    </a:t>
            </a:r>
            <a:r>
              <a:rPr lang="en-US" sz="2000" b="1" dirty="0"/>
              <a:t>Discussing best pre trained models for text Classification.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b="1" dirty="0"/>
              <a:t>Solution: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pre trained models like (XLNet, ERNIE, T5…) on different datasets.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b="1" dirty="0"/>
              <a:t>Advantages: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The datasets meet industry-accepted standards.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pre trained models have already been vetted on the quality aspect.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Reporting a summary on each model using different datasets.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	Disadvantages: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will take large amount of resources(time and computation power) to train big models from scratch.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313D11-286F-4C55-94CE-ACA0210612B7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498887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Problem Significance</a:t>
            </a:r>
          </a:p>
        </p:txBody>
      </p:sp>
    </p:spTree>
    <p:extLst>
      <p:ext uri="{BB962C8B-B14F-4D97-AF65-F5344CB8AC3E}">
        <p14:creationId xmlns:p14="http://schemas.microsoft.com/office/powerpoint/2010/main" val="18212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1611F5-28B1-4FA8-80AC-C1520095EF4F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498887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Problem Significance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CE3EAA-3D99-4997-BD66-524624D40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92167"/>
            <a:ext cx="2394269" cy="574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ACCF4-9FAD-4708-8C2F-5933A322A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58" y="2054086"/>
            <a:ext cx="7174291" cy="43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365705"/>
            <a:ext cx="9755189" cy="34334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chemeClr val="tx1"/>
                </a:solidFill>
              </a:rPr>
              <a:t>Methodology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	Agile (Extreme Programming)</a:t>
            </a:r>
          </a:p>
          <a:p>
            <a:pPr marL="0" indent="0">
              <a:buNone/>
            </a:pPr>
            <a:r>
              <a:rPr lang="en-US" sz="3500" b="1" dirty="0">
                <a:solidFill>
                  <a:schemeClr val="tx1"/>
                </a:solidFill>
              </a:rPr>
              <a:t>Technologies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Machine Learning </a:t>
            </a:r>
            <a:r>
              <a:rPr lang="en-US" sz="2400" dirty="0">
                <a:solidFill>
                  <a:schemeClr val="tx1"/>
                </a:solidFill>
              </a:rPr>
              <a:t>(Python – Sklearn – NumPy – TensorFlow – Keras - Pickle).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Natural Language Processing </a:t>
            </a:r>
            <a:r>
              <a:rPr lang="en-US" sz="2400" dirty="0">
                <a:solidFill>
                  <a:schemeClr val="tx1"/>
                </a:solidFill>
              </a:rPr>
              <a:t>(Python – NLTK).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Front-End</a:t>
            </a:r>
            <a:r>
              <a:rPr lang="en-US" sz="2400" dirty="0">
                <a:solidFill>
                  <a:schemeClr val="tx1"/>
                </a:solidFill>
              </a:rPr>
              <a:t> (Web standard W3C – REACT).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Back-End</a:t>
            </a:r>
            <a:r>
              <a:rPr lang="en-US" sz="2400" dirty="0">
                <a:solidFill>
                  <a:schemeClr val="tx1"/>
                </a:solidFill>
              </a:rPr>
              <a:t> (Python – Node JS – Flask).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Testing</a:t>
            </a:r>
            <a:r>
              <a:rPr lang="en-US" sz="2400" dirty="0">
                <a:solidFill>
                  <a:schemeClr val="tx1"/>
                </a:solidFill>
              </a:rPr>
              <a:t> (Jest - Pandas).</a:t>
            </a:r>
          </a:p>
        </p:txBody>
      </p:sp>
      <p:pic>
        <p:nvPicPr>
          <p:cNvPr id="4098" name="Picture 2" descr="https://cdn.discordapp.com/attachments/734518350767456379/824736231614185492/1_Q5EUk28Xc3iCDoMSkrd1_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921" y="3308929"/>
            <a:ext cx="2435137" cy="18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discordapp.com/attachments/734518350767456379/824736229211373588/1_MuVcoMPyJcq8G4qf5s3HG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64" y="4964165"/>
            <a:ext cx="3705223" cy="189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s://cdn.discordapp.com/attachments/734518350767456379/824739914658742303/957px-Tensorflow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303" y="1445114"/>
            <a:ext cx="1536375" cy="164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s://cdn.discordapp.com/attachments/734518350767456379/824736233607266354/1200px-React-ic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48" y="4964165"/>
            <a:ext cx="2829576" cy="199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cdn.discordapp.com/attachments/734518350767456379/824740512392675379/5848152fcef1014c0b5e496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510" y="3586008"/>
            <a:ext cx="1555325" cy="154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E912B4C-5AEA-43B8-9993-1274FE4A956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519461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9143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6111" y="1357745"/>
            <a:ext cx="405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System Architecture</a:t>
            </a:r>
          </a:p>
        </p:txBody>
      </p:sp>
      <p:pic>
        <p:nvPicPr>
          <p:cNvPr id="6146" name="Picture 2" descr="https://cdn.discordapp.com/attachments/734518350767456379/824305721633013851/GP_Diagrams-SystemArchet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5" y="1491765"/>
            <a:ext cx="2865912" cy="493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F80414-E8C1-4CFD-897A-C5F04E9C31D4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519461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6574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6111" y="1471212"/>
            <a:ext cx="590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Functional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1208" y="2229144"/>
            <a:ext cx="81440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can classify their document by uploading it as a text file or writing it directly.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takes the file and parses its text to sentences, paragraphs and words.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uses a classifier or multi-classifiers to classify the document.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output class or multi-classes of the document.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22B321-F26C-4D51-80E7-C9E509E66E66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519461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8796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6111" y="1284611"/>
            <a:ext cx="5905994" cy="333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Non-Functional requirements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Performance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Usability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Reliability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Scalability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2660989"/>
            <a:ext cx="3488086" cy="14842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D4DA670-7C24-4CCC-BABF-200580FCBAF4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519461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3110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97ACD-04ED-4C54-BA16-13B9535082AD}"/>
              </a:ext>
            </a:extLst>
          </p:cNvPr>
          <p:cNvSpPr/>
          <p:nvPr/>
        </p:nvSpPr>
        <p:spPr>
          <a:xfrm>
            <a:off x="2011680" y="1931670"/>
            <a:ext cx="7950201" cy="44736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6111" y="1200727"/>
            <a:ext cx="4054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Use-Case Diagram</a:t>
            </a:r>
          </a:p>
        </p:txBody>
      </p:sp>
      <p:pic>
        <p:nvPicPr>
          <p:cNvPr id="6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30119" y="2201811"/>
            <a:ext cx="7627984" cy="4059651"/>
          </a:xfrm>
          <a:prstGeom prst="rect">
            <a:avLst/>
          </a:prstGeom>
          <a:ln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06F0CC0-F738-4D58-ACCC-6D029A748C6E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519461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7362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cdn.discordapp.com/attachments/734518350767456379/824667916880314428/GP_Diagrams-Class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27" y="1724212"/>
            <a:ext cx="9565209" cy="48420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6111" y="1185471"/>
            <a:ext cx="405476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/>
              <a:t>Class diagram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3DE8A-E5EB-4702-A422-03287575C13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519461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Project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8763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077962" cy="905027"/>
          </a:xfrm>
        </p:spPr>
        <p:txBody>
          <a:bodyPr anchor="t"/>
          <a:lstStyle/>
          <a:p>
            <a:r>
              <a:rPr lang="en-US" b="1" dirty="0"/>
              <a:t>Project Specifications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2" y="1186836"/>
            <a:ext cx="4054763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/>
              <a:t>Sequence diagram</a:t>
            </a:r>
          </a:p>
        </p:txBody>
      </p:sp>
      <p:pic>
        <p:nvPicPr>
          <p:cNvPr id="6" name="Picture 5" descr="https://cdn.discordapp.com/attachments/734518350767456379/824667921044733962/GP_Diagrams-seq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593" y="1740834"/>
            <a:ext cx="8577943" cy="4868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3371707" cy="748009"/>
          </a:xfrm>
        </p:spPr>
        <p:txBody>
          <a:bodyPr anchor="t"/>
          <a:lstStyle/>
          <a:p>
            <a:r>
              <a:rPr lang="en-US" b="1" dirty="0"/>
              <a:t>Project Idea</a:t>
            </a:r>
          </a:p>
        </p:txBody>
      </p:sp>
      <p:pic>
        <p:nvPicPr>
          <p:cNvPr id="2050" name="Picture 2" descr="https://cdn.discordapp.com/attachments/734518350767456379/823935028416872578/1_ljCBykAJUnvaZcuPYwm4_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435" y="2678055"/>
            <a:ext cx="6912336" cy="355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FF52CC-0B8F-48AB-99B3-E9202CE60181}"/>
              </a:ext>
            </a:extLst>
          </p:cNvPr>
          <p:cNvSpPr txBox="1"/>
          <p:nvPr/>
        </p:nvSpPr>
        <p:spPr>
          <a:xfrm>
            <a:off x="646110" y="1200727"/>
            <a:ext cx="8943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Developing AI models that able to classify texts/documents into categories to solve the problem of high growth in unlabeled textual data specially research papers.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73672E-D2B5-4539-8D97-334B8E8AD0A9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6077962" cy="905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Time Plan</a:t>
            </a:r>
            <a:endParaRPr lang="en-US" b="1" dirty="0"/>
          </a:p>
        </p:txBody>
      </p:sp>
      <p:pic>
        <p:nvPicPr>
          <p:cNvPr id="1026" name="Picture 2" descr="https://cdn.discordapp.com/attachments/734518350767456379/825265128542437386/Work_Breakdown_Structure_WBS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06" y="1102803"/>
            <a:ext cx="9335589" cy="545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73672E-D2B5-4539-8D97-334B8E8AD0A9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6077962" cy="905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Time Plan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44" y="1149309"/>
            <a:ext cx="10474912" cy="52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57745"/>
            <a:ext cx="10452434" cy="42024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Text classification is a mature area of research by the increase of information flow available.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It has seen large attention especially due to the high growth rate of Internet and the importance of Internet search engines and generic classification of content on the Web.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Design of text classification systems is still more of an art than exact science.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1D839D-6B67-46FB-A72C-56BE12DB9193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6077962" cy="905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715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dn.discordapp.com/attachments/734518350767456379/824733360563028058/demo1C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12" y="1229735"/>
            <a:ext cx="11069266" cy="52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.discordapp.com/attachments/734518350767456379/824733367760584745/demoC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12" y="1229734"/>
            <a:ext cx="11069266" cy="52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E887575-638A-413E-8A3A-52E1DCE1B6D3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6077962" cy="905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0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657" y="2189153"/>
            <a:ext cx="8423998" cy="2632228"/>
          </a:xfrm>
        </p:spPr>
        <p:txBody>
          <a:bodyPr>
            <a:normAutofit fontScale="90000"/>
          </a:bodyPr>
          <a:lstStyle/>
          <a:p>
            <a:r>
              <a:rPr lang="en-US" sz="11500" b="1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2352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cdn.discordapp.com/attachments/734518350767456379/824720030951931914/96-966810_home-artificial-intelligence-big-data-in-a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94" y="2382620"/>
            <a:ext cx="6494125" cy="413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315BDF-FE98-401B-9B86-C6C3262C7975}"/>
              </a:ext>
            </a:extLst>
          </p:cNvPr>
          <p:cNvSpPr txBox="1"/>
          <p:nvPr/>
        </p:nvSpPr>
        <p:spPr>
          <a:xfrm>
            <a:off x="657541" y="1109287"/>
            <a:ext cx="419481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3000" b="1" dirty="0">
                <a:solidFill>
                  <a:schemeClr val="tx1"/>
                </a:solidFill>
              </a:rPr>
              <a:t>Domain</a:t>
            </a:r>
            <a:r>
              <a:rPr lang="en-US" sz="2800" b="1" dirty="0">
                <a:solidFill>
                  <a:schemeClr val="tx1"/>
                </a:solidFill>
              </a:rPr>
              <a:t>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  Artificial Intelligence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  Web Software </a:t>
            </a:r>
          </a:p>
          <a:p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97FE0B4-5E34-45BA-B8BB-FD192E37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371707" cy="748009"/>
          </a:xfrm>
        </p:spPr>
        <p:txBody>
          <a:bodyPr anchor="t"/>
          <a:lstStyle/>
          <a:p>
            <a:r>
              <a:rPr lang="en-US" b="1" dirty="0"/>
              <a:t>Project Idea</a:t>
            </a:r>
          </a:p>
        </p:txBody>
      </p:sp>
    </p:spTree>
    <p:extLst>
      <p:ext uri="{BB962C8B-B14F-4D97-AF65-F5344CB8AC3E}">
        <p14:creationId xmlns:p14="http://schemas.microsoft.com/office/powerpoint/2010/main" val="3377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371363"/>
            <a:ext cx="9370725" cy="24462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4800" b="1" dirty="0"/>
              <a:t>Our problem: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800" dirty="0"/>
              <a:t>Categorizing a text into Single/Multi organized groups.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800" dirty="0"/>
              <a:t>Prepare a research Paper in Text Classification.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800" dirty="0"/>
              <a:t>Achieving accuracy that is better than most of existing models.</a:t>
            </a:r>
          </a:p>
          <a:p>
            <a:pPr lvl="1"/>
            <a:endParaRPr lang="en-US" sz="2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C3E01A-6775-42E5-B06A-434AC0C072E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498887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Problem Significance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73150-7F82-4F21-A9B8-3900ED5F619D}"/>
              </a:ext>
            </a:extLst>
          </p:cNvPr>
          <p:cNvSpPr txBox="1"/>
          <p:nvPr/>
        </p:nvSpPr>
        <p:spPr>
          <a:xfrm>
            <a:off x="646111" y="3988256"/>
            <a:ext cx="10052702" cy="2144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Why Text Classification?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Around 80% of all information is unstructured and takes so much time and effort to organize.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Highly required in many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5651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281447-1BE0-49B5-8BD0-7A14944EE4D7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498887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Problem Significance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D655B-FC6A-47E9-B6E9-834D7B9DE10E}"/>
              </a:ext>
            </a:extLst>
          </p:cNvPr>
          <p:cNvSpPr txBox="1"/>
          <p:nvPr/>
        </p:nvSpPr>
        <p:spPr>
          <a:xfrm>
            <a:off x="646111" y="1017847"/>
            <a:ext cx="9675179" cy="482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000" b="1" dirty="0">
                <a:solidFill>
                  <a:schemeClr val="tx1"/>
                </a:solidFill>
              </a:rPr>
              <a:t>How to solve the problem?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Building single/multi label text classification models.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Trying different techniques for classification models and differentiate between each technique to choose the best.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Building web application to upload our solution.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Posting our research on the web app to be public for developers and who is interested in text classification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24902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8.png" descr="https://cdn.discordapp.com/attachments/545663199198838784/808036062197973042/Untitled_Diagram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3656" y="2577736"/>
            <a:ext cx="8484689" cy="3979819"/>
          </a:xfrm>
          <a:prstGeom prst="rect">
            <a:avLst/>
          </a:prstGeom>
          <a:ln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326E67-0E6C-4DB7-935F-1807392C5005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498887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Problem Significance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39195-5931-401D-AB02-A14993099018}"/>
              </a:ext>
            </a:extLst>
          </p:cNvPr>
          <p:cNvSpPr txBox="1"/>
          <p:nvPr/>
        </p:nvSpPr>
        <p:spPr>
          <a:xfrm>
            <a:off x="646111" y="1366011"/>
            <a:ext cx="515493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Workflow</a:t>
            </a:r>
          </a:p>
          <a:p>
            <a:pPr marL="1143000" lvl="1" indent="-7429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</a:rPr>
              <a:t>Preprocessing</a:t>
            </a:r>
            <a:r>
              <a:rPr lang="en-US" sz="3200" b="1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9434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 descr="https://cdn.discordapp.com/attachments/545663199198838784/808038692030906428/atap_04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79626" y="3161439"/>
            <a:ext cx="7832749" cy="3474494"/>
          </a:xfrm>
          <a:prstGeom prst="rect">
            <a:avLst/>
          </a:prstGeom>
          <a:ln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9635B52-F767-4B0C-B084-CCB78202F280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498887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Problem Significance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D7B20-EDA1-4DA6-B455-4B696E5904FE}"/>
              </a:ext>
            </a:extLst>
          </p:cNvPr>
          <p:cNvSpPr txBox="1"/>
          <p:nvPr/>
        </p:nvSpPr>
        <p:spPr>
          <a:xfrm>
            <a:off x="646111" y="1369310"/>
            <a:ext cx="66347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Workflow</a:t>
            </a:r>
          </a:p>
          <a:p>
            <a:pPr marL="400050" lvl="1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2.    Natural Language Processing</a:t>
            </a:r>
          </a:p>
          <a:p>
            <a:pPr marL="857250" lvl="2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2.1.    </a:t>
            </a:r>
            <a:r>
              <a:rPr lang="en-US" sz="2600" b="1" dirty="0">
                <a:solidFill>
                  <a:schemeClr val="tx1"/>
                </a:solidFill>
              </a:rPr>
              <a:t>Text Vectorization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7.png" descr="https://cdn.discordapp.com/attachments/545663199198838784/808039933444096020/0_bkyAJTFY_j8rMjj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72032" y="3177539"/>
            <a:ext cx="7247936" cy="3484518"/>
          </a:xfrm>
          <a:prstGeom prst="rect">
            <a:avLst/>
          </a:prstGeom>
          <a:ln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314577-87E4-4E50-8CE4-5AE010E0D2F4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498887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Problem Significance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67A89-7155-4579-A18C-1CA3AF345B05}"/>
              </a:ext>
            </a:extLst>
          </p:cNvPr>
          <p:cNvSpPr txBox="1"/>
          <p:nvPr/>
        </p:nvSpPr>
        <p:spPr>
          <a:xfrm>
            <a:off x="646111" y="1369310"/>
            <a:ext cx="66347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Workflow</a:t>
            </a:r>
          </a:p>
          <a:p>
            <a:pPr marL="400050" lvl="1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2.    Natural Language Processing</a:t>
            </a:r>
          </a:p>
          <a:p>
            <a:pPr marL="857250" lvl="2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2.2.    TF-IDF Normalization </a:t>
            </a:r>
            <a:endParaRPr lang="en-US" sz="26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cdn.discordapp.com/attachments/734518350767456379/824752596962115604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91" y="2516778"/>
            <a:ext cx="6488419" cy="414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9DCCCC-2D0A-46D9-B042-2C101E6E1D72}"/>
              </a:ext>
            </a:extLst>
          </p:cNvPr>
          <p:cNvSpPr txBox="1"/>
          <p:nvPr/>
        </p:nvSpPr>
        <p:spPr>
          <a:xfrm>
            <a:off x="646111" y="1369310"/>
            <a:ext cx="66347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</a:rPr>
              <a:t>Workflow</a:t>
            </a:r>
          </a:p>
          <a:p>
            <a:pPr marL="400050" lvl="1" indent="0">
              <a:buNone/>
            </a:pPr>
            <a:r>
              <a:rPr lang="en-US" sz="2800" b="1" dirty="0"/>
              <a:t>3</a:t>
            </a:r>
            <a:r>
              <a:rPr lang="en-US" sz="2800" b="1" dirty="0">
                <a:solidFill>
                  <a:schemeClr val="tx1"/>
                </a:solidFill>
              </a:rPr>
              <a:t>. Training and Prediction    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3A01DD-CB92-4F20-BAED-EABD3FE57FF2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4988879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Problem Significance</a:t>
            </a:r>
          </a:p>
        </p:txBody>
      </p:sp>
    </p:spTree>
    <p:extLst>
      <p:ext uri="{BB962C8B-B14F-4D97-AF65-F5344CB8AC3E}">
        <p14:creationId xmlns:p14="http://schemas.microsoft.com/office/powerpoint/2010/main" val="13271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407</TotalTime>
  <Words>429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</vt:lpstr>
      <vt:lpstr>Century Gothic</vt:lpstr>
      <vt:lpstr>Wingdings</vt:lpstr>
      <vt:lpstr>Wingdings 3</vt:lpstr>
      <vt:lpstr>Mesh</vt:lpstr>
      <vt:lpstr>Text Classification</vt:lpstr>
      <vt:lpstr>Project Idea</vt:lpstr>
      <vt:lpstr>Project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Specifications</vt:lpstr>
      <vt:lpstr>PowerPoint Presentation</vt:lpstr>
      <vt:lpstr>PowerPoint Presentation</vt:lpstr>
      <vt:lpstr>PowerPoint Presentation</vt:lpstr>
      <vt:lpstr>PowerPoint Presentation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Ahmed Sayed Mansour</dc:creator>
  <cp:lastModifiedBy>Ahmed Sayed Mansour</cp:lastModifiedBy>
  <cp:revision>166</cp:revision>
  <dcterms:created xsi:type="dcterms:W3CDTF">2021-03-23T14:19:43Z</dcterms:created>
  <dcterms:modified xsi:type="dcterms:W3CDTF">2021-03-27T08:28:51Z</dcterms:modified>
</cp:coreProperties>
</file>