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BE119-7690-4F41-BC5C-2DF2815401FF}" type="datetimeFigureOut">
              <a:rPr lang="en-US" smtClean="0"/>
              <a:t>01-Dec-24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E96EB-276E-4392-A41C-725DDA1AE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9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E96EB-276E-4392-A41C-725DDA1AED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6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01-Dec-24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6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01-Dec-24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8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01-Dec-24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6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01-Dec-24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01-Dec-24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8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01-Dec-24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5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01-Dec-24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9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01-Dec-24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6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01-Dec-24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01-Dec-24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1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01-Dec-24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01-Dec-24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3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9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C9FF63B1-0706-6AFA-710D-1BE10448EA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619" b="18143"/>
          <a:stretch/>
        </p:blipFill>
        <p:spPr>
          <a:xfrm>
            <a:off x="-3048" y="-2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FA5591-7518-4863-9594-7FB8FB0B9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996" y="1005787"/>
            <a:ext cx="7530685" cy="249893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Verilog Design &amp; TB Template Generator Script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B0502-B50E-7900-2945-8961A8D63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9996" y="4510513"/>
            <a:ext cx="7583133" cy="470049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FFFFFF"/>
                </a:solidFill>
              </a:rPr>
              <a:t>Ahmed Mohamed Seddik Ahmed</a:t>
            </a:r>
          </a:p>
        </p:txBody>
      </p:sp>
    </p:spTree>
    <p:extLst>
      <p:ext uri="{BB962C8B-B14F-4D97-AF65-F5344CB8AC3E}">
        <p14:creationId xmlns:p14="http://schemas.microsoft.com/office/powerpoint/2010/main" val="4033616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DD85-710A-6783-6991-FE1E5571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1" y="0"/>
            <a:ext cx="10895106" cy="797668"/>
          </a:xfrm>
        </p:spPr>
        <p:txBody>
          <a:bodyPr/>
          <a:lstStyle/>
          <a:p>
            <a:pPr algn="ctr"/>
            <a:r>
              <a:rPr lang="en-US" dirty="0"/>
              <a:t>Steps of the Script</a:t>
            </a:r>
          </a:p>
        </p:txBody>
      </p:sp>
      <p:pic>
        <p:nvPicPr>
          <p:cNvPr id="14" name="Picture 13" descr="A diagram of a function&#10;&#10;Description automatically generated">
            <a:extLst>
              <a:ext uri="{FF2B5EF4-FFF2-40B4-BE49-F238E27FC236}">
                <a16:creationId xmlns:a16="http://schemas.microsoft.com/office/drawing/2014/main" id="{B13C0533-08DD-74E8-4148-6B3568A61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930362"/>
            <a:ext cx="85153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CD0EA2-DE9C-859D-7EE2-273711CE4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DDAA-0535-7F81-3716-53DF89BEA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53" y="0"/>
            <a:ext cx="10895106" cy="6537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Function to Check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455DA-36AA-679C-663B-A1C0D383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0" y="1869999"/>
            <a:ext cx="8601389" cy="2898412"/>
          </a:xfrm>
          <a:prstGeom prst="rect">
            <a:avLst/>
          </a:prstGeom>
        </p:spPr>
      </p:pic>
      <p:pic>
        <p:nvPicPr>
          <p:cNvPr id="4" name="Picture 3" descr="A diagram of a keyword&#10;&#10;Description automatically generated">
            <a:extLst>
              <a:ext uri="{FF2B5EF4-FFF2-40B4-BE49-F238E27FC236}">
                <a16:creationId xmlns:a16="http://schemas.microsoft.com/office/drawing/2014/main" id="{5310B19C-9B08-C6F9-090A-68FF7AE98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00" y="443535"/>
            <a:ext cx="3470100" cy="647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5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95D048-3D69-9FF4-2B59-CDE154BE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FCA4-A674-37E1-979A-3AA2E8F0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95106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Function to Check Numbers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7E2F8B-B6E3-C27E-BB46-343161D15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4" y="1476884"/>
            <a:ext cx="8701873" cy="4135643"/>
          </a:xfrm>
          <a:prstGeom prst="rect">
            <a:avLst/>
          </a:prstGeom>
        </p:spPr>
      </p:pic>
      <p:pic>
        <p:nvPicPr>
          <p:cNvPr id="20" name="Picture 19" descr="A diagram of a number of numbers&#10;&#10;Description automatically generated">
            <a:extLst>
              <a:ext uri="{FF2B5EF4-FFF2-40B4-BE49-F238E27FC236}">
                <a16:creationId xmlns:a16="http://schemas.microsoft.com/office/drawing/2014/main" id="{8FDEFA62-CB5D-66B5-36B1-D730AAB19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81" y="304800"/>
            <a:ext cx="2600584" cy="627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5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90404B-3A7D-2F0C-A21B-C062F3450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EF627-64A4-82EC-1C66-1126389C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234" y="127425"/>
            <a:ext cx="10895106" cy="6018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Function to Parameters &amp; Replies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4358F-25DD-2F8B-615E-932786C7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864" y="954265"/>
            <a:ext cx="6631826" cy="2287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0D06A-841A-BA3D-659D-8EC299F0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252" y="3466570"/>
            <a:ext cx="5649050" cy="2600087"/>
          </a:xfrm>
          <a:prstGeom prst="rect">
            <a:avLst/>
          </a:prstGeom>
        </p:spPr>
      </p:pic>
      <p:pic>
        <p:nvPicPr>
          <p:cNvPr id="5" name="Picture 4" descr="A diagram of a key system&#10;&#10;Description automatically generated">
            <a:extLst>
              <a:ext uri="{FF2B5EF4-FFF2-40B4-BE49-F238E27FC236}">
                <a16:creationId xmlns:a16="http://schemas.microsoft.com/office/drawing/2014/main" id="{30716625-343F-3676-4759-B68E7E923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3934"/>
            <a:ext cx="2588178" cy="4933939"/>
          </a:xfrm>
          <a:prstGeom prst="rect">
            <a:avLst/>
          </a:prstGeom>
        </p:spPr>
      </p:pic>
      <p:pic>
        <p:nvPicPr>
          <p:cNvPr id="8" name="Picture 7" descr="A diagram of a algorithm&#10;&#10;Description automatically generated">
            <a:extLst>
              <a:ext uri="{FF2B5EF4-FFF2-40B4-BE49-F238E27FC236}">
                <a16:creationId xmlns:a16="http://schemas.microsoft.com/office/drawing/2014/main" id="{6BB8CABF-84B7-9FDD-6BB3-FFC00041E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690" y="1163934"/>
            <a:ext cx="2812310" cy="532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9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8FA8E2-B487-9A72-A0F8-BEF9025E7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78D1D6-C1DE-881B-B84D-F28A6159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41" y="0"/>
            <a:ext cx="10895106" cy="70428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Design File Creation</a:t>
            </a: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D1D19A90-CF90-3058-7016-7F63488B1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24" y="924911"/>
            <a:ext cx="9133490" cy="57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3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74844E-FFCE-4EC1-9E6C-353E0F3A2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4AC853-6FD2-AB83-6960-D9B35757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45" y="0"/>
            <a:ext cx="10895106" cy="48971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TB File Creation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A620B2C2-5B71-A783-81DD-2CE91D22E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7" y="563769"/>
            <a:ext cx="10895106" cy="60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6075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37</Words>
  <Application>Microsoft Office PowerPoint</Application>
  <PresentationFormat>Widescreen</PresentationFormat>
  <Paragraphs>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Avenir Next LT Pro</vt:lpstr>
      <vt:lpstr>AvenirNext LT Pro Medium</vt:lpstr>
      <vt:lpstr>Sabon Next LT</vt:lpstr>
      <vt:lpstr>DappledVTI</vt:lpstr>
      <vt:lpstr>Verilog Design &amp; TB Template Generator Script Using Python</vt:lpstr>
      <vt:lpstr>Steps of the Script</vt:lpstr>
      <vt:lpstr>Function to Check Names</vt:lpstr>
      <vt:lpstr>Function to Check Numbers</vt:lpstr>
      <vt:lpstr>Function to Parameters &amp; Replies</vt:lpstr>
      <vt:lpstr>Design File Creation</vt:lpstr>
      <vt:lpstr>TB File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Mohamed Seddik Ahmed 1900620</dc:creator>
  <cp:lastModifiedBy>Ahmed Mohamed Seddik Ahmed 1900620</cp:lastModifiedBy>
  <cp:revision>19</cp:revision>
  <dcterms:created xsi:type="dcterms:W3CDTF">2024-12-01T03:00:53Z</dcterms:created>
  <dcterms:modified xsi:type="dcterms:W3CDTF">2024-12-01T11:36:08Z</dcterms:modified>
</cp:coreProperties>
</file>