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215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26 - Mar 13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13 - Mar 14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Use this demo 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CwiSXNDdXN0b20iOmZhbHNlfSwiRGF0ZUZvcm1hdCI6eyIkcmVmIjoiNDY0In0sIldlZWtOdW1iZXJpbmciOnsiJGlkIjoiNDY2IiwiRm9ybWF0IjowLCJJc1Zpc2libGUiOmZhbHNlLCJMYXN0S25vd25WaXNpYmlsaXR5U3RhdGUiOmZhbHNlfSwiUmVsYXRlZFRhc2tJZCI6IjAwMDAwMDAwLTAwMDAtMDAwMC0wMDAwLTAwMDAwMDAwMDAwMCIsIklkIjoiYjk2MmFhZGQtY2FmNS00NDFiLThhNmYtYzc3YWJkM2RjYjljIiwiSW1wb3J0SWQiOm51bGwsIlRpdGxlIjoiQ29tbWl0dGVlIFJldmlldyAyIiwiTm90ZSI6bnVsbCwiSHlwZXJsaW5rIjp7IiRpZCI6IjQ2NyIsIkFkZHJlc3MiOiIiLCJTdWJBZGRyZXNzIjoiIn0sIklzQ2hhbmdlZCI6ZmFsc2UsIklzTmV3IjpmYWxzZX0seyIkaWQiOiI0NjgiLCJEYXRlIjoiMjAyMy0wMS0zMFQyMzo1OTowMCIsIlN0eWxlIjp7IiRpZCI6IjQ2OSIsIlNoYXBlIjoxMCwiQ29ubmVjdG9yTWFyZ2luIjp7IiRpZCI6IjQ3MCIsIlRvcCI6MC4wLCJMZWZ0IjoyLjAsIlJpZ2h0IjoyLjAsIkJvdHRvbSI6MC4wfSwiQ29ubmVjdG9yU3R5bGUiOnsiJGlkIjoiNDcxIiwiTGluZUNvbG9yIjp7IiRpZCI6IjQ3MiIsIiR0eXBlIjoiTkxSRS5Db21tb24uRG9tLlNvbGlkQ29sb3JCcnVzaCwgTkxSRS5Db21tb24iLCJDb2xvciI6eyIkaWQiOiI0NzMiLCJBIjoxMjcsIlIiOjc5LCJHIjoxMjksIkIiOjE4OX19LCJMaW5lV2VpZ2h0IjoxLjAsIkxpbmVUeXBlIjowLCJQYXJlbnRTdHlsZSI6bnVsbH0sIklzQmVsb3dUaW1lYmFuZCI6dHJ1ZSwiUG9zaXRpb25PblRhc2siOjAsIkhpZGVEYXRlIjpmYWxzZSwiU2hhcGVTaXplIjoxLCJTcGFjaW5nIjoyLjAsIlBhZGRpbmciOnsiJGlkIjoiNDc0IiwiVG9wIjoxMC4wLCJMZWZ0IjozLjAsIlJpZ2h0IjowLjAsIkJvdHRvbSI6MC4wfSwiU2hhcGVTdHlsZSI6eyIkaWQiOiI0NzUiLCJNYXJnaW4iOnsiJGlkIjoiNDc2IiwiVG9wIjowLjAsIkxlZnQiOjAuMCwiUmlnaHQiOjAuMCwiQm90dG9tIjowLjB9LCJQYWRkaW5nIjp7IiRpZCI6IjQ3NyIsIlRvcCI6MC4wLCJMZWZ0IjowLjAsIlJpZ2h0IjowLjAsIkJvdHRvbSI6MC4wfSwiQmFja2dyb3VuZCI6eyIkaWQiOiI0NzgiLCJDb2xvciI6eyIkaWQiOiI0NzkiLCJBIjoyNTUsIlIiOjExMiwiRyI6MTczLCJCIjo3MX19LCJJc1Zpc2libGUiOnRydWUsIldpZHRoIjoxOC4wLCJIZWlnaHQiOjIwLjAsIkJvcmRlclN0eWxlIjp7IiRpZCI6IjQ4MCIsIkxpbmVDb2xvciI6eyIkcmVmIjoiNDQ0In0sIkxpbmVXZWlnaHQiOjAuMCwiTGluZVR5cGUiOjAsIlBhcmVudFN0eWxlIjpudWxsfSwiUGFyZW50U3R5bGUiOm51bGx9LCJUaXRsZVN0eWxlIjp7IiRpZCI6IjQ4MSIsIkZvbnRTZXR0aW5ncyI6eyIkaWQiOiI0ODIiLCJGb250U2l6ZSI6MTEsIkZvbnROYW1lIjoiQ2FsaWJyaSIsIklzQm9sZCI6dHJ1ZSwiSXNJdGFsaWMiOmZhbHNlLCJJc1VuZGVybGluZWQiOmZhbHNlLCJQYXJlbnRTdHlsZSI6bnVsbH0sIkF1dG9TaXplIjowLCJGb3JlZ3JvdW5kIjp7IiRpZCI6IjQ4MyIsIkNvbG9yIjp7IiRpZCI6IjQ4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ODUiLCJUb3AiOjAuMCwiTGVmdCI6MC4wLCJSaWdodCI6MC4wLCJCb3R0b20iOjAuMH0sIlBhZGRpbmciOnsiJGlkIjoiNDg2IiwiVG9wIjowLjAsIkxlZnQiOjAuMCwiUmlnaHQiOjAuMCwiQm90dG9tIjowLjB9LCJCYWNrZ3JvdW5kIjp7IiRpZCI6IjQ4NyIsIkNvbG9yIjp7IiRpZCI6IjQ4OCIsIkEiOjAsIlIiOjI1NSwiRyI6MjU1LCJCIjoyNTV9fSwiSXNWaXNpYmxlIjp0cnVlLCJXaWR0aCI6MC4wLCJIZWlnaHQiOjAuMCwiQm9yZGVyU3R5bGUiOnsiJGlkIjoiNDg5IiwiTGluZUNvbG9yIjpudWxsLCJMaW5lV2VpZ2h0IjowLjAsIkxpbmVUeXBlIjowLCJQYXJlbnRTdHlsZSI6bnVsbH0sIlBhcmVudFN0eWxlIjpudWxsfSwiRGF0ZVN0eWxlIjp7IiRpZCI6IjQ5MCIsIkZvbnRTZXR0aW5ncyI6eyIkaWQiOiI0OTEiLCJGb250U2l6ZSI6MTAsIkZvbnROYW1lIjoiQ2FsaWJyaSIsIklzQm9sZCI6ZmFsc2UsIklzSXRhbGljIjpmYWxzZSwiSXNVbmRlcmxpbmVkIjpmYWxzZSwiUGFyZW50U3R5bGUiOm51bGx9LCJBdXRvU2l6ZSI6MCwiRm9yZWdyb3VuZCI6eyIkaWQiOiI0OTIiLCJDb2xvciI6eyIkaWQiOiI0O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5NCIsIlRvcCI6MC4wLCJMZWZ0IjowLjAsIlJpZ2h0IjowLjAsIkJvdHRvbSI6MC4wfSwiUGFkZGluZyI6eyIkaWQiOiI0OTUiLCJUb3AiOjAuMCwiTGVmdCI6MC4wLCJSaWdodCI6MC4wLCJCb3R0b20iOjAuMH0sIkJhY2tncm91bmQiOnsiJGlkIjoiNDk2IiwiQ29sb3IiOnsiJGlkIjoiNDk3IiwiQSI6MCwiUiI6MjU1LCJHIjoyNTUsIkIiOjI1NX19LCJJc1Zpc2libGUiOnRydWUsIldpZHRoIjowLjAsIkhlaWdodCI6MC4wLCJCb3JkZXJTdHlsZSI6eyIkaWQiOiI0OTgiLCJMaW5lQ29sb3IiOm51bGwsIkxpbmVXZWlnaHQiOjAuMCwiTGluZVR5cGUiOjAsIlBhcmVudFN0eWxlIjpudWxsfSwiUGFyZW50U3R5bGUiOm51bGx9LCJEYXRlRm9ybWF0Ijp7IiRpZCI6IjQ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AiLCJGb3JtYXQiOjAsIklzVmlzaWJsZSI6ZmFsc2UsIkxhc3RLbm93blZpc2liaWxpdHlTdGF0ZSI6ZmFsc2V9LCJJc1Zpc2libGUiOnRydWUsIlBhcmVudFN0eWxlIjpudWxsfSwiSW5kZXgiOjUsIlBlcmNlbnRhZ2VDb21wbGV0ZSI6bnVsbCwiUG9zaXRpb24iOnsiUmF0aW8iOjAuMCwiSXNDdXN0b20iOmZhbHN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oiIiwiU3ViQWRkcmVzcyI6IiJ9LCJJc0NoYW5nZWQiOmZhbHNlLCJJc05ldyI6ZmFsc2V9LHsiJGlkIjoiNTAzIiwiRGF0ZSI6IjIwMjMtMDItMThUMjM6NTk6MDAiLCJTdHlsZSI6eyIkaWQiOiI1MDQiLCJTaGFwZSI6MSwiQ29ubmVjdG9yTWFyZ2luIjp7IiRpZCI6IjUwNSIsIlRvcCI6MC4wLCJMZWZ0IjoyLjAsIlJpZ2h0IjoyLjAsIkJvdHRvbSI6MC4wfSwiQ29ubmVjdG9yU3R5bGUiOnsiJGlkIjoiNTA2IiwiTGluZUNvbG9yIjp7IiRpZCI6IjUwNyIsIiR0eXBlIjoiTkxSRS5Db21tb24uRG9tLlNvbGlkQ29sb3JCcnVzaCwgTkxSRS5Db21tb24iLCJDb2xvciI6eyIkaWQiOiI1MDgiLCJBIjoxMjcsIlIiOjc5LCJHIjoxMjksIkIiOjE4OX19LCJMaW5lV2VpZ2h0IjoxLjAsIkxpbmVUeXBlIjowLCJQYXJlbnRTdHlsZSI6bnVsbH0sIklzQmVsb3dUaW1lYmFuZCI6dHJ1ZSwiUG9zaXRpb25PblRhc2siOjAsIkhpZGVEYXRlIjpmYWxzZSwiU2hhcGVTaXplIjoxLCJTcGFjaW5nIjoyLjAsIlBhZGRpbmciOnsiJGlkIjoiNTA5IiwiVG9wIjoxMC4wLCJMZWZ0IjozLjAsIlJpZ2h0IjowLjAsIkJvdHRvbSI6MC4wfSwiU2hhcGVTdHlsZSI6eyIkaWQiOiI1MTAiLCJNYXJnaW4iOnsiJGlkIjoiNTExIiwiVG9wIjowLjAsIkxlZnQiOjAuMCwiUmlnaHQiOjAuMCwiQm90dG9tIjowLjB9LCJQYWRkaW5nIjp7IiRpZCI6IjUxMiIsIlRvcCI6MC4wLCJMZWZ0IjowLjAsIlJpZ2h0IjowLjAsIkJvdHRvbSI6MC4wfSwiQmFja2dyb3VuZCI6eyIkaWQiOiI1MTMiLCJDb2xvciI6eyIkaWQiOiI1MTQiLCJBIjoyNTUsIlIiOjIzNywiRyI6MTI1LCJCIjo0OX19LCJJc1Zpc2libGUiOnRydWUsIldpZHRoIjoxOC4wLCJIZWlnaHQiOjIwLjAsIkJvcmRlclN0eWxlIjp7IiRpZCI6IjUxNSIsIkxpbmVDb2xvciI6eyIkcmVmIjoiNDQ0In0sIkxpbmVXZWlnaHQiOjAuMCwiTGluZVR5cGUiOjAsIlBhcmVudFN0eWxlIjpudWxsfSwiUGFyZW50U3R5bGUiOm51bGx9LCJUaXRsZVN0eWxlIjp7IiRpZCI6IjUxNiIsIkZvbnRTZXR0aW5ncyI6eyIkaWQiOiI1MTciLCJGb250U2l6ZSI6MTEsIkZvbnROYW1lIjoiQ2FsaWJyaSIsIklzQm9sZCI6dHJ1ZSwiSXNJdGFsaWMiOmZhbHNlLCJJc1VuZGVybGluZWQiOmZhbHNlLCJQYXJlbnRTdHlsZSI6bnVsbH0sIkF1dG9TaXplIjowLCJGb3JlZ3JvdW5kIjp7IiRpZCI6IjUxOCIsIkNvbG9yIjp7IiRpZCI6IjUx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MjAiLCJUb3AiOjAuMCwiTGVmdCI6MC4wLCJSaWdodCI6MC4wLCJCb3R0b20iOjAuMH0sIlBhZGRpbmciOnsiJGlkIjoiNTIxIiwiVG9wIjowLjAsIkxlZnQiOjAuMCwiUmlnaHQiOjAuMCwiQm90dG9tIjowLjB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AsIkZvbnROYW1lIjoiQ2FsaWJyaSIsIklzQm9sZCI6ZmFsc2UsIklzSXRhbGljIjpmYWxzZSwiSXNVbmRlcmxpbmVkIjpmYWxzZSwiUGFyZW50U3R5bGUiOm51bGx9LCJBdXRvU2l6ZSI6MCwiRm9yZWdyb3VuZCI6eyIkaWQiOiI1MjciLCJDb2xvciI6eyIkaWQiOiI1Mj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yOSIsIlRvcCI6MC4wLCJMZWZ0IjowLjAsIlJpZ2h0IjowLjAsIkJvdHRvbSI6MC4wfSwiUGFkZGluZyI6eyIkaWQiOiI1MzAiLCJUb3AiOjAuMCwiTGVmdCI6MC4wLCJSaWdodCI6MC4wLCJCb3R0b20iOjAuMH0sIkJhY2tncm91bmQiOnsiJGlkIjoiNTMxIiwiQ29sb3IiOnsiJGlkIjoiNTMyIiwiQSI6MCwiUiI6MjU1LCJHIjoyNTUsIkIiOjI1NX19LCJJc1Zpc2libGUiOnRydWUsIldpZHRoIjowLjAsIkhlaWdodCI6MC4wLCJCb3JkZXJTdHlsZSI6eyIkaWQiOiI1MzMiLCJMaW5lQ29sb3IiOm51bGwsIkxpbmVXZWlnaHQiOjAuMCwiTGluZVR5cGUiOjAsIlBhcmVudFN0eWxlIjpudWxsfSwiUGFyZW50U3R5bGUiOm51bGx9LCJEYXRlRm9ybWF0Ijp7IiRpZCI6IjUz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UiLCJGb3JtYXQiOjAsIklzVmlzaWJsZSI6ZmFsc2UsIkxhc3RLbm93blZpc2liaWxpdHlTdGF0ZSI6ZmFsc2V9LCJJc1Zpc2libGUiOnRydWUsIlBhcmVudFN0eWxlIjpudWxsfSwiSW5kZXgiOjgsIlBlcmNlbnRhZ2VDb21wbGV0ZSI6bnVsbCwiUG9zaXRpb24iOnsiUmF0aW8iOjAuMCwiSXNDdXN0b20iOmZhbHNlfSwiRGF0ZUZvcm1hdCI6eyIkcmVmIjoiNTM0In0sIldlZWtOdW1iZXJpbmciOnsiJGlkIjoiNTM2IiwiRm9ybWF0IjowLCJJc1Zpc2libGUiOmZhbHNlLCJMYXN0S25vd25WaXNpYmlsaXR5U3RhdGUiOmZhbHNlfSwiUmVsYXRlZFRhc2tJZCI6IjAwMDAwMDAwLTAwMDAtMDAwMC0wMDAwLTAwMDAwMDAwMDAwMCIsIklkIjoiYzA4NzlmYzctODM4OC00ZTM0LTg1NGItY2MzYTc5MmUwNzRkIiwiSW1wb3J0SWQiOm51bGwsIlRpdGxlIjoiQ29tbWl0dGVlIFJldmlldyAxIiwiTm90ZSI6bnVsbCwiSHlwZXJsaW5rIjp7IiRpZCI6IjUzNyIsIkFkZHJlc3MiOm51bGwsIlN1YkFkZHJlc3MiOm51bGx9LCJJc0NoYW5nZWQiOmZhbHNlLCJJc05ldyI6ZmFsc2V9LHsiJGlkIjoiNTM4IiwiRGF0ZSI6IjIwMjMtMDMtMTRUMjM6NTk6MDAiLCJTdHlsZSI6eyIkaWQiOiI1MzkiLCJTaGFwZSI6MSwiQ29ubmVjdG9yTWFyZ2luIjp7IiRpZCI6IjU0MCIsIlRvcCI6MC4wLCJMZWZ0IjoyLjAsIlJpZ2h0IjoyLjAsIkJvdHRvbSI6MC4wfSwiQ29ubmVjdG9yU3R5bGUiOnsiJGlkIjoiNTQxIiwiTGluZUNvbG9yIjp7IiRpZCI6IjU0MiIsIiR0eXBlIjoiTkxSRS5Db21tb24uRG9tLlNvbGlkQ29sb3JCcnVzaCwgTkxSRS5Db21tb24iLCJDb2xvciI6eyIkaWQiOiI1NDMiLCJBIjoxMjcsIlIiOjExMiwiRyI6MTczLCJCIjo3MX19LCJMaW5lV2VpZ2h0IjowLjgsIkxpbmVUeXBlIjowLCJQYXJlbnRTdHlsZSI6bnVsbH0sIklzQmVsb3dUaW1lYmFuZCI6ZmFsc2UsIlBvc2l0aW9uT25UYXNrIjowLCJIaWRlRGF0ZSI6ZmFsc2UsIlNoYXBlU2l6ZSI6MSwiU3BhY2luZyI6Mi4wLCJQYWRkaW5nIjp7IiRpZCI6IjU0NCIsIlRvcCI6MTAuMCwiTGVmdCI6My4wLCJSaWdodCI6MC4wLCJCb3R0b20iOjAuMH0sIlNoYXBlU3R5bGUiOnsiJGlkIjoiNTQ1IiwiTWFyZ2luIjp7IiRpZCI6IjU0NiIsIlRvcCI6MC4wLCJMZWZ0IjowLjAsIlJpZ2h0IjowLjAsIkJvdHRvbSI6MC4wfSwiUGFkZGluZyI6eyIkaWQiOiI1NDciLCJUb3AiOjAuMCwiTGVmdCI6MC4wLCJSaWdodCI6MC4wLCJCb3R0b20iOjAuMH0sIkJhY2tncm91bmQiOnsiJGlkIjoiNTQ4IiwiQ29sb3IiOnsiJGlkIjoiNTQ5IiwiQSI6MjU1LCJSIjoxMTIsIkciOjE3MywiQiI6NzF9fSwiSXNWaXNpYmxlIjp0cnVlLCJXaWR0aCI6MTguMCwiSGVpZ2h0IjoyMC4wLCJCb3JkZXJTdHlsZSI6eyIkaWQiOiI1NTAiLCJMaW5lQ29sb3IiOnsiJHJlZiI6IjQ0NCJ9LCJMaW5lV2VpZ2h0IjowLjAsIkxpbmVUeXBlIjowLCJQYXJlbnRTdHlsZSI6bnVsbH0sIlBhcmVudFN0eWxlIjpudWxsfSwiVGl0bGVTdHlsZSI6eyIkaWQiOiI1NTEiLCJGb250U2V0dGluZ3MiOnsiJGlkIjoiNTUyIiwiRm9udFNpemUiOjExLCJGb250TmFtZSI6IkNhbGlicmkiLCJJc0JvbGQiOnRydWUsIklzSXRhbGljIjpmYWxzZSwiSXNVbmRlcmxpbmVkIjpmYWxzZSwiUGFyZW50U3R5bGUiOm51bGx9LCJBdXRvU2l6ZSI6MCwiRm9yZWdyb3VuZCI6eyIkaWQiOiI1NTMiLCJDb2xvciI6eyIkaWQiOiI1NT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U1IiwiVG9wIjowLjAsIkxlZnQiOjAuMCwiUmlnaHQiOjAuMCwiQm90dG9tIjowLjB9LCJQYWRkaW5nIjp7IiRpZCI6IjU1NiIsIlRvcCI6MC4wLCJMZWZ0IjowLjAsIlJpZ2h0IjowLjAsIkJvdHRvbSI6MC4wfSwiQmFja2dyb3VuZCI6eyIkaWQiOiI1NTciLCJDb2xvciI6eyIkaWQiOiI1NTgiLCJBIjowLCJSIjoyNTUsIkciOjI1NSwiQiI6MjU1fX0sIklzVmlzaWJsZSI6dHJ1ZSwiV2lkdGgiOjAuMCwiSGVpZ2h0IjowLjAsIkJvcmRlclN0eWxlIjp7IiRpZCI6IjU1OSIsIkxpbmVDb2xvciI6bnVsbCwiTGluZVdlaWdodCI6MC4wLCJMaW5lVHlwZSI6MCwiUGFyZW50U3R5bGUiOm51bGx9LCJQYXJlbnRTdHlsZSI6bnVsbH0sIkRhdGVTdHlsZSI6eyIkaWQiOiI1NjAiLCJGb250U2V0dGluZ3MiOnsiJGlkIjoiNTYxIiwiRm9udFNpemUiOjEwLCJGb250TmFtZSI6IkNhbGlicmkiLCJJc0JvbGQiOmZhbHNlLCJJc0l0YWxpYyI6ZmFsc2UsIklzVW5kZXJsaW5lZCI6ZmFsc2UsIlBhcmVudFN0eWxlIjpudWxsfSwiQXV0b1NpemUiOjAsIkZvcmVncm91bmQiOnsiJGlkIjoiNTYyIiwiQ29sb3IiOnsiJGlkIjoiNT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jQiLCJUb3AiOjAuMCwiTGVmdCI6MC4wLCJSaWdodCI6MC4wLCJCb3R0b20iOjAuMH0sIlBhZGRpbmciOnsiJGlkIjoiNTY1IiwiVG9wIjowLjAsIkxlZnQiOjAuMCwiUmlnaHQiOjAuMCwiQm90dG9tIjowLjB9LCJCYWNrZ3JvdW5kIjp7IiRpZCI6IjU2NiIsIkNvbG9yIjp7IiRpZCI6IjU2NyIsIkEiOjAsIlIiOjI1NSwiRyI6MjU1LCJCIjoyNTV9fSwiSXNWaXNpYmxlIjp0cnVlLCJXaWR0aCI6MC4wLCJIZWlnaHQiOjAuMCwiQm9yZGVyU3R5bGUiOnsiJGlkIjoiNTY4IiwiTGluZUNvbG9yIjpudWxsLCJMaW5lV2VpZ2h0IjowLjAsIkxpbmVUeXBlIjowLCJQYXJlbnRTdHlsZSI6bnVsbH0sIlBhcmVudFN0eWxlIjpudWxsfSwiRGF0ZUZvcm1hdCI6eyIkaWQiOiI1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wIiwiRm9ybWF0IjowLCJJc1Zpc2libGUiOmZhbHNlLCJMYXN0S25vd25WaXNpYmlsaXR5U3RhdGUiOmZhbHNlfSwiSXNWaXNpYmxlIjp0cnVlLCJQYXJlbnRTdHlsZSI6bnVsbH0sIkluZGV4Ijo5LCJQZXJjZW50YWdlQ29tcGxldGUiOm51bGwsIlBvc2l0aW9uIjp7IlJhdGlvIjowLjAsIklzQ3VzdG9tIjpmYWxzZX0sIkRhdGVGb3JtYXQiOnsiJHJlZiI6IjU2OSJ9LCJXZWVrTnVtYmVyaW5nIjp7IiRpZCI6IjU3MSIsIkZvcm1hdCI6MCwiSXNWaXNpYmxlIjpmYWxzZSwiTGFzdEtub3duVmlzaWJpbGl0eVN0YXRlIjpmYWxzZX0sIlJlbGF0ZWRUYXNrSWQiOiIwMDAwMDAwMC0wMDAwLTAwMDAtMDAwMC0wMDAwMDAwMDAwMDAiLCJJZCI6Ijc2OWE0MmI2LTZmNzUtNDYyNy1iZDBhLWY5MjczODNiMGRkMCIsIkltcG9ydElkIjpudWxsLCJUaXRsZSI6IlByb2R1Y3Rpb24iLCJOb3RlIjpudWxsLCJIeXBlcmxpbmsiOnsiJGlkIjoiNTcyIiwiQWRkcmVzcyI6IiIsIlN1YkFkZHJlc3MiOiIifSwiSXNDaGFuZ2VkIjpmYWxzZSwiSXNOZXciOmZhbHNlfSx7IiRpZCI6IjU3MyIsIkRhdGUiOiIyMDIzLTAzLTE3VDIzOjU5OjAwIiwiU3R5bGUiOnsiJGlkIjoiNTc0IiwiU2hhcGUiOjExLCJDb25uZWN0b3JNYXJnaW4iOnsiJGlkIjoiNTc1IiwiVG9wIjowLjAsIkxlZnQiOjIuMCwiUmlnaHQiOjIuMCwiQm90dG9tIjowLjB9LCJDb25uZWN0b3JTdHlsZSI6eyIkaWQiOiI1NzYiLCJMaW5lQ29sb3IiOnsiJGlkIjoiNTc3IiwiJHR5cGUiOiJOTFJFLkNvbW1vbi5Eb20uU29saWRDb2xvckJydXNoLCBOTFJFLkNvbW1vbiIsIkNvbG9yIjp7IiRpZCI6IjU3OCIsIkEiOjEyNywiUiI6NzksIkciOjEyOSwiQiI6MTg5fX0sIkxpbmVXZWlnaHQiOjEuMCwiTGluZVR5cGUiOjAsIlBhcmVudFN0eWxlIjpudWxsfSwiSXNCZWxvd1RpbWViYW5kIjp0cnVlLCJQb3NpdGlvbk9uVGFzayI6MCwiSGlkZURhdGUiOmZhbHNlLCJTaGFwZVNpemUiOjEsIlNwYWNpbmciOjIuMCwiUGFkZGluZyI6eyIkaWQiOiI1NzkiLCJUb3AiOjEwLjAsIkxlZnQiOjMuMCwiUmlnaHQiOjAuMCwiQm90dG9tIjowLjB9LCJTaGFwZVN0eWxlIjp7IiRpZCI6IjU4MCIsIk1hcmdpbiI6eyIkaWQiOiI1ODEiLCJUb3AiOjAuMCwiTGVmdCI6MC4wLCJSaWdodCI6MC4wLCJCb3R0b20iOjAuMH0sIlBhZGRpbmciOnsiJGlkIjoiNTgyIiwiVG9wIjowLjAsIkxlZnQiOjAuMCwiUmlnaHQiOjAuMCwiQm90dG9tIjowLjB9LCJCYWNrZ3JvdW5kIjp7IiRpZCI6IjU4MyIsIkNvbG9yIjp7IiRpZCI6IjU4NCIsIkEiOjI1NSwiUiI6MCwiRyI6MCwiQiI6MH19LCJJc1Zpc2libGUiOnRydWUsIldpZHRoIjoxOC4wLCJIZWlnaHQiOjIwLjAsIkJvcmRlclN0eWxlIjp7IiRpZCI6IjU4NSIsIkxpbmVDb2xvciI6eyIkcmVmIjoiNDQ0In0sIkxpbmVXZWlnaHQiOjAuMCwiTGluZVR5cGUiOjAsIlBhcmVudFN0eWxlIjpudWxsfSwiUGFyZW50U3R5bGUiOm51bGx9LCJUaXRsZVN0eWxlIjp7IiRpZCI6IjU4NiIsIkZvbnRTZXR0aW5ncyI6eyIkaWQiOiI1ODciLCJGb250U2l6ZSI6MTEsIkZvbnROYW1lIjoiQ2FsaWJyaSIsIklzQm9sZCI6dHJ1ZSwiSXNJdGFsaWMiOmZhbHNlLCJJc1VuZGVybGluZWQiOmZhbHNlLCJQYXJlbnRTdHlsZSI6bnVsbH0sIkF1dG9TaXplIjowLCJGb3JlZ3JvdW5kIjp7IiRpZCI6IjU4OCIsIkNvbG9yIjp7IiRpZCI6IjU4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OTAiLCJUb3AiOjAuMCwiTGVmdCI6MC4wLCJSaWdodCI6MC4wLCJCb3R0b20iOjAuMH0sIlBhZGRpbmciOnsiJGlkIjoiNTkxIiwiVG9wIjowLjAsIkxlZnQiOjAuMCwiUmlnaHQiOjAuMCwiQm90dG9tIjowLjB9LCJCYWNrZ3JvdW5kIjp7IiRpZCI6IjU5MiIsIkNvbG9yIjp7IiRpZCI6IjU5MyIsIkEiOjAsIlIiOjI1NSwiRyI6MjU1LCJCIjoyNTV9fSwiSXNWaXNpYmxlIjp0cnVlLCJXaWR0aCI6MC4wLCJIZWlnaHQiOjAuMCwiQm9yZGVyU3R5bGUiOnsiJGlkIjoiNTk0IiwiTGluZUNvbG9yIjpudWxsLCJMaW5lV2VpZ2h0IjowLjAsIkxpbmVUeXBlIjowLCJQYXJlbnRTdHlsZSI6bnVsbH0sIlBhcmVudFN0eWxlIjpudWxsfSwiRGF0ZVN0eWxlIjp7IiRpZCI6IjU5NSIsIkZvbnRTZXR0aW5ncyI6eyIkaWQiOiI1OTYiLCJGb250U2l6ZSI6MTAsIkZvbnROYW1lIjoiQ2FsaWJyaSIsIklzQm9sZCI6ZmFsc2UsIklzSXRhbGljIjpmYWxzZSwiSXNVbmRlcmxpbmVkIjpmYWxzZSwiUGFyZW50U3R5bGUiOm51bGx9LCJBdXRvU2l6ZSI6MCwiRm9yZWdyb3VuZCI6eyIkaWQiOiI1OTciLCJDb2xvciI6eyIkaWQiOiI1O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5OSIsIlRvcCI6MC4wLCJMZWZ0IjowLjAsIlJpZ2h0IjowLjAsIkJvdHRvbSI6MC4wfSwiUGFkZGluZyI6eyIkaWQiOiI2MDAiLCJUb3AiOjAuMCwiTGVmdCI6MC4wLCJSaWdodCI6MC4wLCJCb3R0b20iOjAuMH0sIkJhY2tncm91bmQiOnsiJGlkIjoiNjAxIiwiQ29sb3IiOnsiJGlkIjoiNjAyIiwiQSI6MCwiUiI6MjU1LCJHIjoyNTUsIkIiOjI1NX19LCJJc1Zpc2libGUiOnRydWUsIldpZHRoIjowLjAsIkhlaWdodCI6MC4wLCJCb3JkZXJTdHlsZSI6eyIkaWQiOiI2MDMiLCJMaW5lQ29sb3IiOm51bGwsIkxpbmVXZWlnaHQiOjAuMCwiTGluZVR5cGUiOjAsIlBhcmVudFN0eWxlIjpudWxsfSwiUGFyZW50U3R5bGUiOm51bGx9LCJEYXRlRm9ybWF0Ijp7IiRpZCI6IjY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UiLCJGb3JtYXQiOjAsIklzVmlzaWJsZSI6ZmFsc2UsIkxhc3RLbm93blZpc2liaWxpdHlTdGF0ZSI6ZmFsc2V9LCJJc1Zpc2libGUiOnRydWUsIlBhcmVudFN0eWxlIjpudWxsfSwiSW5kZXgiOjEwLCJQZXJjZW50YWdlQ29tcGxldGUiOm51bGwsIlBvc2l0aW9uIjp7IlJhdGlvIjowLjAsIklzQ3VzdG9tIjpmYWxzZX0sIkRhdGVGb3JtYXQiOnsiJHJlZiI6IjYwNCJ9LCJXZWVrTnVtYmVyaW5nIjp7IiRpZCI6IjYwNiIsIkZvcm1hdCI6MCwiSXNWaXNpYmxlIjpmYWxzZSwiTGFzdEtub3duVmlzaWJpbGl0eVN0YXRlIjpmYWxzZX0sIlJlbGF0ZWRUYXNrSWQiOiIwMDAwMDAwMC0wMDAwLTAwMDAtMDAwMC0wMDAwMDAwMDAwMDAiLCJJZCI6ImNlMjYxNzA5LTU3YTktNDg5OS1iODEwLWU2ZjNjNmVmOGVmNSIsIkltcG9ydElkIjpudWxsLCJUaXRsZSI6IlByb2plY3QgSGFuZC1PZmYiLCJOb3RlIjpudWxsLCJIeXBlcmxpbmsiOnsiJGlkIjoiNjA3IiwiQWRkcmVzcyI6IiIsIlN1YkFkZHJlc3MiOiIifSwiSXNDaGFuZ2VkIjpmYWxzZSwiSXNOZXciOmZhbHNlfV0sIlRhc2tzIjpbeyIkaWQiOiI2MDgiLCJHcm91cE5hbWUiOm51bGwsIlN0YXJ0RGF0ZSI6IjIwMjMtMDItMDNUMDA6MDA6MDBaIiwiRW5kRGF0ZSI6IjIwMjMtMDItMTBUMjM6NTk6MDBaIiwiUGVyY2VudGFnZUNvbXBsZXRlIjo3NS4wLCJTdHlsZSI6eyIkaWQiOiI2MDkiLCJTaGFwZSI6MSwiU2hhcGVUaGlja25lc3MiOjEsIkR1cmF0aW9uRm9ybWF0IjowLCJJbmNsdWRlTm9uV29ya2luZ0RheXNJbkR1cmF0aW9uIjpmYWxzZSwiUGVyY2VudGFnZUNvbXBsZXRlU3R5bGUiOnsiJGlkIjoiNjEwIiwiRm9udFNldHRpbmdzIjp7IiRpZCI6IjYxMSIsIkZvbnRTaXplIjoxMCwiRm9udE5hbWUiOiJDYWxpYnJpIiwiSXNCb2xkIjpmYWxzZSwiSXNJdGFsaWMiOmZhbHNlLCJJc1VuZGVybGluZWQiOmZhbHNlLCJQYXJlbnRTdHlsZSI6bnVsbH0sIkF1dG9TaXplIjowLCJGb3JlZ3JvdW5kIjp7IiRpZCI6IjYxMiIsIkNvbG9yIjp7IiRpZCI6IjYxM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g5LCJSIjowLCJHIjowLCJCIjowfX0sIklzVmlzaWJsZSI6dHJ1ZSwiV2lkdGgiOjAuMCwiSGVpZ2h0IjowLjAsIkJvcmRlclN0eWxlIjp7IiRpZCI6IjYxOCIsIkxpbmVDb2xvciI6bnVsbCwiTGluZVdlaWdodCI6MC4wLCJMaW5lVHlwZSI6MCwiUGFyZW50U3R5bGUiOm51bGx9LCJQYXJlbnRTdHlsZSI6bnVsbH0sIkR1cmF0aW9uU3R5bGUiOnsiJGlkIjoiNjE5IiwiRm9udFNldHRpbmdzIjp7IiRpZCI6IjYyMCIsIkZvbnRTaXplIjoxMCwiRm9udE5hbWUiOiJDYWxpYnJpIiwiSXNCb2xkIjpmYWxzZSwiSXNJdGFsaWMiOmZhbHNlLCJJc1VuZGVybGluZWQiOmZhbHNlLCJQYXJlbnRTdHlsZSI6bnVsbH0sIkF1dG9TaXplIjowLCJGb3JlZ3JvdW5kIjp7IiRpZCI6IjYyMSIsIkNvbG9yIjp7IiRpZCI6IjYy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IzIiwiVG9wIjowLjAsIkxlZnQiOjAuMCwiUmlnaHQiOjAuMCwiQm90dG9tIjowLjB9LCJQYWRkaW5nIjp7IiRpZCI6IjYyNCIsIlRvcCI6MC4wLCJMZWZ0IjowLjAsIlJpZ2h0IjowLjAsIkJvdHRvbSI6MC4wfSwiQmFja2dyb3VuZCI6eyIkaWQiOiI2MjUiLCJDb2xvciI6eyIkcmVmIjoiNTAifX0sIklzVmlzaWJsZSI6dHJ1ZSwiV2lkdGgiOjAuMCwiSGVpZ2h0IjowLjAsIkJvcmRlclN0eWxlIjp7IiRpZCI6IjYyNiIsIkxpbmVDb2xvciI6bnVsbCwiTGluZVdlaWdodCI6MC4wLCJMaW5lVHlwZSI6MCwiUGFyZW50U3R5bGUiOm51bGx9LCJQYXJlbnRTdHlsZSI6bnVsbH0sIkhvcml6b250YWxDb25uZWN0b3JTdHlsZSI6eyIkaWQiOiI2MjciLCJMaW5lQ29sb3IiOnsiJGlkIjoiNjI4IiwiJHR5cGUiOiJOTFJFLkNvbW1vbi5Eb20uU29saWRDb2xvckJydXNoLCBOTFJFLkNvbW1vbiIsIkNvbG9yIjp7IiRpZCI6IjYyOSIsIkEiOjI1NSwiUiI6MjA0LCJHIjoyMDQsIkIiOjIwNH19LCJMaW5lV2VpZ2h0IjowLjAsIkxpbmVUeXBlIjowLCJQYXJlbnRTdHlsZSI6bnVsbH0sIlZlcnRpY2FsQ29ubmVjdG9yU3R5bGUiOnsiJGlkIjoiNjMwIiwiTGluZUNvbG9yIjp7IiRpZCI6IjYzMSIsIiR0eXBlIjoiTkxSRS5Db21tb24uRG9tLlNvbGlkQ29sb3JCcnVzaCwgTkxSRS5Db21tb24iLCJDb2xvciI6eyIkaWQiOiI2Mz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2MzMiLCJNYXJnaW4iOnsiJGlkIjoiNjM0IiwiVG9wIjowLjAsIkxlZnQiOjQuMCwiUmlnaHQiOjQuMCwiQm90dG9tIjowLjB9LCJQYWRkaW5nIjp7IiRpZCI6IjYzNSIsIlRvcCI6MC4wLCJMZWZ0IjowLjAsIlJpZ2h0IjowLjAsIkJvdHRvbSI6MC4wfSwiQmFja2dyb3VuZCI6eyIkaWQiOiI2MzYiLCJDb2xvciI6eyIkcmVmIjoiMjU1In19LCJJc1Zpc2libGUiOnRydWUsIldpZHRoIjoxNDAuMCwiSGVpZ2h0IjoxNi4wLCJCb3JkZXJTdHlsZSI6eyIkaWQiOiI2MzciLCJMaW5lQ29sb3IiOnsiJGlkIjoiNjM4IiwiJHR5cGUiOiJOTFJFLkNvbW1vbi5Eb20uU29saWRDb2xvckJydXNoLCBOTFJFLkNvbW1vbiIsIkNvbG9yIjp7IiRpZCI6IjYzOSIsIkEiOjI1NSwiUiI6MjU1LCJHIjowLCJCIjowfX0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wLCJGb3JlZ3JvdW5kIjp7IiRpZCI6IjY0MiIsIkNvbG9yIjp7IiRpZCI6IjY0My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nsiJGlkIjoiNjQ4IiwiTGluZUNvbG9yIjpudWxsLCJMaW5lV2VpZ2h0IjowLjAsIkxpbmVUeXBlIjowLCJQYXJlbnRTdHlsZSI6bnVsbH0sIlBhcmVudFN0eWxlIjpudWxsfSwiRGF0ZVN0eWxlIjp7IiRpZCI6IjY0OSIsIkZvbnRTZXR0aW5ncyI6eyIkaWQiOiI2NTAiLCJGb250U2l6ZSI6MTAsIkZvbnROYW1lIjoiQ2FsaWJyaSIsIklzQm9sZCI6ZmFsc2UsIklzSXRhbGljIjpmYWxzZSwiSXNVbmRlcmxpbmVkIjpmYWxzZSwiUGFyZW50U3R5bGUiOm51bGx9LCJBdXRvU2l6ZSI6MCwiRm9yZWdyb3VuZCI6eyIkaWQiOiI2NTEiLCJDb2xvciI6eyIkaWQiOiI2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1MyIsIlRvcCI6MC4wLCJMZWZ0IjowLjAsIlJpZ2h0IjowLjAsIkJvdHRvbSI6MC4wfSwiUGFkZGluZyI6eyIkaWQiOiI2NTQiLCJUb3AiOjAuMCwiTGVmdCI6MC4wLCJSaWdodCI6MC4wLCJCb3R0b20iOjAuMH0sIkJhY2tncm91bmQiOnsiJGlkIjoiNjU1IiwiQ29sb3IiOnsiJGlkIjoiNjU2IiwiQSI6MCwiUiI6MjU1LCJHIjoyNTUsIkIiOjI1NX19LCJJc1Zpc2libGUiOnRydWUsIldpZHRoIjowLjAsIkhlaWdodCI6MC4wLCJCb3JkZXJTdHlsZSI6eyIkaWQiOiI2NTciLCJMaW5lQ29sb3IiOm51bGwsIkxpbmVXZWlnaHQiOjAuMCwiTGluZVR5cGUiOjAsIlBhcmVudFN0eWxlIjpudWxsfSwiUGFyZW50U3R5bGUiOm51bGx9LCJEYXRlRm9ybWF0Ijp7IiRpZCI6IjY1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1OSIsIkRhdGVQYXJ0SXNWaXNpYmxlIjp0cnVlLCJUaW1lUGFydElzVmlzaWJsZSI6dHJ1ZX19LCJXZWVrTnVtYmVyaW5nIjp7IiRpZCI6IjY2MCIsIkZvcm1hdCI6MCwiSXNWaXNpYmxlIjpmYWxzZSwiTGFzdEtub3duVmlzaWJpbGl0eVN0YXRlIjpmYWxzZX0sIklzVmlzaWJsZSI6dHJ1ZSwiUGFyZW50U3R5bGUiOm51bGx9LCJJbmRleCI6MCwiU21hcnREdXJhdGlvbkFjdGl2YXRlZCI6ZmFsc2UsIkRhdGVGb3JtYXQiOnsiJHJlZiI6IjY1OCJ9LCJXZWVrTnVtYmVyaW5nIjp7IiRpZCI6IjY2MSIsIkZvcm1hdCI6MCwiSXNWaXNpYmxlIjpmYWxzZSwiTGFzdEtub3duVmlzaWJpbGl0eVN0YXRlIjpmYWxzZX0sIklkIjoiMjUyZTk2MDUtOGEzNS00NmUwLWIwNmYtMGU5MzM5MGQyYjIyIiwiSW1wb3J0SWQiOm51bGwsIlRpdGxlIjoiUHJlcGFyYXRpb24iLCJOb3RlIjpudWxsLCJIeXBlcmxpbmsiOnsiJGlkIjoiNjYyIiwiQWRkcmVzcyI6IiIsIlN1YkFkZHJlc3MiOiIifSwiSXNDaGFuZ2VkIjpmYWxzZSwiSXNOZXciOmZhbHNlfSx7IiRpZCI6IjY2MyIsIkdyb3VwTmFtZSI6bnVsbCwiU3RhcnREYXRlIjoiMjAyMy0wMi0xMFQwMDowMDowMFoiLCJFbmREYXRlIjoiMjAyMy0wMi0xN1QyMToxOTowMFoiLCJQZXJjZW50YWdlQ29tcGxldGUiOjY1LjAsIlN0eWxlIjp7IiRpZCI6IjY2NCIsIlNoYXBlIjoxLCJTaGFwZVRoaWNrbmVzcyI6MSwiRHVyYXRpb25Gb3JtYXQiOjAsIkluY2x1ZGVOb25Xb3JraW5nRGF5c0luRHVyYXRpb24iOmZhbHNlLCJQZXJjZW50YWdlQ29tcGxldGVTdHlsZSI6eyIkaWQiOiI2NjUiLCJGb250U2V0dGluZ3MiOnsiJGlkIjoiNjY2IiwiRm9udFNpemUiOjEwLCJGb250TmFtZSI6IkNhbGlicmkiLCJJc0JvbGQiOmZhbHNlLCJJc0l0YWxpYyI6ZmFsc2UsIklzVW5kZXJsaW5lZCI6ZmFsc2UsIlBhcmVudFN0eWxlIjpudWxsfSwiQXV0b1NpemUiOjAsIkZvcmVncm91bmQiOnsiJGlkIjoiNjY3IiwiQ29sb3IiOnsiJGlkIjoiNjY4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2OSIsIlRvcCI6MC4wLCJMZWZ0IjowLjAsIlJpZ2h0IjowLjAsIkJvdHRvbSI6MC4wfSwiUGFkZGluZyI6eyIkaWQiOiI2NzAiLCJUb3AiOjAuMCwiTGVmdCI6MC4wLCJSaWdodCI6MC4wLCJCb3R0b20iOjAuMH0sIkJhY2tncm91bmQiOnsiJGlkIjoiNjcxIiwiQ29sb3IiOnsiJHJlZiI6IjYxNyJ9fSwiSXNWaXNpYmxlIjp0cnVlLCJXaWR0aCI6MC4wLCJIZWlnaHQiOjAuMCwiQm9yZGVyU3R5bGUiOnsiJGlkIjoiNjcyIiwiTGluZUNvbG9yIjpudWxsLCJMaW5lV2VpZ2h0IjowLjAsIkxpbmVUeXBlIjowLCJQYXJlbnRTdHlsZSI6bnVsbH0sIlBhcmVudFN0eWxlIjpudWxsfSwiRHVyYXRpb25TdHlsZSI6eyIkaWQiOiI2NzMiLCJGb250U2V0dGluZ3MiOnsiJGlkIjoiNjc0IiwiRm9udFNpemUiOjEwLCJGb250TmFtZSI6IkNhbGlicmkiLCJJc0JvbGQiOmZhbHNlLCJJc0l0YWxpYyI6ZmFsc2UsIklzVW5kZXJsaW5lZCI6ZmFsc2UsIlBhcmVudFN0eWxlIjpudWxsfSwiQXV0b1NpemUiOjAsIkZvcmVncm91bmQiOnsiJGlkIjoiNjc1IiwiQ29sb3IiOnsiJHJlZiI6IjYyMiJ9fSwiTWF4V2lkdGgiOjIwMC4wLCJNYXhIZWlnaHQiOiJJbmZpbml0eSIsIlNtYXJ0Rm9yZWdyb3VuZElzQWN0aXZlIjpmYWxzZSwiSG9yaXpvbnRhbEFsaWdubWVudCI6MCwiVmVydGljYWxBbGlnbm1lbnQiOjAsIlNtYXJ0Rm9yZWdyb3VuZCI6bnVsbCwiQmFja2dyb3VuZEZpbGxUeXBlIjowLCJNYXJnaW4iOnsiJGlkIjoiNjc2IiwiVG9wIjowLjAsIkxlZnQiOjAuMCwiUmlnaHQiOjAuMCwiQm90dG9tIjowLjB9LCJQYWRkaW5nIjp7IiRpZCI6IjY3NyIsIlRvcCI6MC4wLCJMZWZ0IjowLjAsIlJpZ2h0IjowLjAsIkJvdHRvbSI6MC4wfSwiQmFja2dyb3VuZCI6eyIkcmVmIjoiNjI1In0sIklzVmlzaWJsZSI6dHJ1ZSwiV2lkdGgiOjAuMCwiSGVpZ2h0IjowLjAsIkJvcmRlclN0eWxlIjp7IiRpZCI6IjY3OCIsIkxpbmVDb2xvciI6bnVsbCwiTGluZVdlaWdodCI6MC4wLCJMaW5lVHlwZSI6MCwiUGFyZW50U3R5bGUiOm51bGx9LCJQYXJlbnRTdHlsZSI6bnVsbH0sIkhvcml6b250YWxDb25uZWN0b3JTdHlsZSI6eyIkaWQiOiI2NzkiLCJMaW5lQ29sb3IiOnsiJHJlZiI6IjYyOCJ9LCJMaW5lV2VpZ2h0IjowLjAsIkxpbmVUeXBlIjowLCJQYXJlbnRTdHlsZSI6bnVsbH0sIlZlcnRpY2FsQ29ubmVjdG9yU3R5bGUiOnsiJGlkIjoiNjgw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2ODEiLCJNYXJnaW4iOnsiJGlkIjoiNjgyIiwiVG9wIjowLjAsIkxlZnQiOjQuMCwiUmlnaHQiOjQuMCwiQm90dG9tIjowLjB9LCJQYWRkaW5nIjp7IiRpZCI6IjY4MyIsIlRvcCI6MC4wLCJMZWZ0IjowLjAsIlJpZ2h0IjowLjAsIkJvdHRvbSI6MC4wfSwiQmFja2dyb3VuZCI6eyIkaWQiOiI2ODQiLCJDb2xvciI6eyIkaWQiOiI2ODUiLCJBIjoyNTUsIlIiOjI1NSwiRyI6MTkyLCJCIjowfX0sIklzVmlzaWJsZSI6dHJ1ZSwiV2lkdGgiOjEzOC4wLCJIZWlnaHQiOjE2LjAsIkJvcmRlclN0eWxlIjp7IiRpZCI6IjY4NiIsIkxpbmVDb2xvciI6eyIkcmVmIjoiNjM4In0sIkxpbmVXZWlnaHQiOjAuMCwiTGluZVR5cGUiOjAsIlBhcmVudFN0eWxlIjpudWxsfSwiUGFyZW50U3R5bGUiOm51bGx9LCJUaXRsZVN0eWxlIjp7IiRpZCI6IjY4NyIsIkZvbnRTZXR0aW5ncyI6eyIkaWQiOiI2ODgiLCJGb250U2l6ZSI6MTEsIkZvbnROYW1lIjoiQ2FsaWJyaSIsIklzQm9sZCI6dHJ1ZSwiSXNJdGFsaWMiOmZhbHNlLCJJc1VuZGVybGluZWQiOmZhbHNlLCJQYXJlbnRTdHlsZSI6bnVsbH0sIkF1dG9TaXplIjowLCJGb3JlZ3JvdW5kIjp7IiRpZCI6IjY4OSIsIkNvbG9yIjp7IiRpZCI6IjY5M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OTEiLCJUb3AiOjAuMCwiTGVmdCI6MC4wLCJSaWdodCI6MC4wLCJCb3R0b20iOjAuMH0sIlBhZGRpbmciOnsiJGlkIjoiNjkyIiwiVG9wIjowLjAsIkxlZnQiOjAuMCwiUmlnaHQiOjAuMCwiQm90dG9tIjowLjB9LCJCYWNrZ3JvdW5kIjp7IiRpZCI6IjY5MyIsIkNvbG9yIjp7IiRpZCI6IjY5NCIsIkEiOjAsIlIiOjI1NSwiRyI6MjU1LCJCIjoyNTV9fSwiSXNWaXNpYmxlIjp0cnVlLCJXaWR0aCI6MC4wLCJIZWlnaHQiOjAuMCwiQm9yZGVyU3R5bGUiOnsiJGlkIjoiNjk1IiwiTGluZUNvbG9yIjpudWxsLCJMaW5lV2VpZ2h0IjowLjAsIkxpbmVUeXBlIjowLCJQYXJlbnRTdHlsZSI6bnVsbH0sIlBhcmVudFN0eWxlIjpudWxsfSwiRGF0ZVN0eWxlIjp7IiRpZCI6IjY5NiIsIkZvbnRTZXR0aW5ncyI6eyIkaWQiOiI2OTciLCJGb250U2l6ZSI6MTAsIkZvbnROYW1lIjoiQ2FsaWJyaSIsIklzQm9sZCI6ZmFsc2UsIklzSXRhbGljIjpmYWxzZSwiSXNVbmRlcmxpbmVkIjpmYWxzZSwiUGFyZW50U3R5bGUiOm51bGx9LCJBdXRvU2l6ZSI6MCwiRm9yZWdyb3VuZCI6eyIkaWQiOiI2OTgiLCJDb2xvciI6eyIkaWQiOiI2O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wMCIsIlRvcCI6MC4wLCJMZWZ0IjowLjAsIlJpZ2h0IjowLjAsIkJvdHRvbSI6MC4wfSwiUGFkZGluZyI6eyIkaWQiOiI3MDEiLCJUb3AiOjAuMCwiTGVmdCI6MC4wLCJSaWdodCI6MC4wLCJCb3R0b20iOjAuMH0sIkJhY2tncm91bmQiOnsiJGlkIjoiNzAyIiwiQ29sb3IiOnsiJGlkIjoiNzAzIiwiQSI6MCwiUiI6MjU1LCJHIjoyNTUsIkIiOjI1NX19LCJJc1Zpc2libGUiOnRydWUsIldpZHRoIjowLjAsIkhlaWdodCI6MC4wLCJCb3JkZXJTdHlsZSI6eyIkaWQiOiI3MDQiLCJMaW5lQ29sb3IiOm51bGwsIkxpbmVXZWlnaHQiOjAuMCwiTGluZVR5cGUiOjAsIlBhcmVudFN0eWxlIjpudWxsfSwiUGFyZW50U3R5bGUiOm51bGx9LCJEYXRlRm9ybWF0Ijp7IiRpZCI6Ijcw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A2IiwiRm9ybWF0IjowLCJJc1Zpc2libGUiOmZhbHNlLCJMYXN0S25vd25WaXNpYmlsaXR5U3RhdGUiOmZhbHNlfSwiSXNWaXNpYmxlIjp0cnVlLCJQYXJlbnRTdHlsZSI6bnVsbH0sIkluZGV4IjoyLCJTbWFydER1cmF0aW9uQWN0aXZhdGVkIjpmYWxzZSwiRGF0ZUZvcm1hdCI6eyIkcmVmIjoiNzA1In0sIldlZWtOdW1iZXJpbmciOnsiJGlkIjoiNzA3IiwiRm9ybWF0IjowLCJJc1Zpc2libGUiOmZhbHNlLCJMYXN0S25vd25WaXNpYmlsaXR5U3RhdGUiOmZhbHNlfSwiSWQiOiJkMDQxMjgzZC04ZjNjLTQxMjItYjExZi0zMjY5MTQyZGJiOGQiLCJJbXBvcnRJZCI6bnVsbCwiVGl0bGUiOiJSZXF1aXJlbWVudHMiLCJOb3RlIjpudWxsLCJIeXBlcmxpbmsiOnsiJGlkIjoiNzA4IiwiQWRkcmVzcyI6IiIsIlN1YkFkZHJlc3MiOiIi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OC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iIiLCJTdWJBZGRyZXNzIjoiIn0sIklzQ2hhbmdlZCI6ZmFsc2UsIklzTmV3IjpmYWxzZX0seyIkaWQiOiI3NTUiLCJHcm91cE5hbWUiOm51bGwsIlN0YXJ0RGF0ZSI6IjIwMjMtMDItMjFUMDA6MDA6MDBaIiwiRW5kRGF0ZSI6IjIwMjMtMDItMjZUMDA6MDU6MDBaIiwiUGVyY2VudGFnZUNvbXBsZXRlIjoyNS4wLCJTdHlsZSI6eyIkaWQiOiI3NTYiLCJTaGFwZSI6MSwiU2hhcGVUaGlja25lc3MiOjEsIkR1cmF0aW9uRm9ybWF0IjowLCJJbmNsdWRlTm9uV29ya2luZ0RheXNJbkR1cmF0aW9uIjpmYWxzZSwiUGVyY2VudGFnZUNvbXBsZXRlU3R5bGUiOnsiJGlkIjoiNzU3IiwiRm9udFNldHRpbmdzIjp7IiRpZCI6Ijc1OCIsIkZvbnRTaXplIjoxMCwiRm9udE5hbWUiOiJDYWxpYnJpIiwiSXNCb2xkIjpmYWxzZSwiSXNJdGFsaWMiOmZhbHNlLCJJc1VuZGVybGluZWQiOmZhbHNlLCJQYXJlbnRTdHlsZSI6bnVsbH0sIkF1dG9TaXplIjowLCJGb3JlZ3JvdW5kIjp7IiRpZCI6Ijc1OSIsIkNvbG9yIjp7IiRpZCI6Ijc2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3NjEiLCJUb3AiOjAuMCwiTGVmdCI6MC4wLCJSaWdodCI6MC4wLCJCb3R0b20iOjAuMH0sIlBhZGRpbmciOnsiJGlkIjoiNzYyIiwiVG9wIjowLjAsIkxlZnQiOjAuMCwiUmlnaHQiOjAuMCwiQm90dG9tIjowLjB9LCJCYWNrZ3JvdW5kIjp7IiRpZCI6Ijc2MyIsIkNvbG9yIjp7IiRyZWYiOiI2MTcifX0sIklzVmlzaWJsZSI6dHJ1ZSwiV2lkdGgiOjAuMCwiSGVpZ2h0IjowLjAsIkJvcmRlclN0eWxlIjp7IiRpZCI6Ijc2NCIsIkxpbmVDb2xvciI6bnVsbCwiTGluZVdlaWdodCI6MC4wLCJMaW5lVHlwZSI6MCwiUGFyZW50U3R5bGUiOm51bGx9LCJQYXJlbnRTdHlsZSI6bnVsbH0sIkR1cmF0aW9uU3R5bGUiOnsiJGlkIjoiNzY1IiwiRm9udFNldHRpbmdzIjp7IiRpZCI6Ijc2NiIsIkZvbnRTaXplIjoxMCwiRm9udE5hbWUiOiJDYWxpYnJpIiwiSXNCb2xkIjpmYWxzZSwiSXNJdGFsaWMiOmZhbHNlLCJJc1VuZGVybGluZWQiOmZhbHNlLCJQYXJlbnRTdHlsZSI6bnVsbH0sIkF1dG9TaXplIjowLCJGb3JlZ3JvdW5kIjp7IiRpZCI6Ijc2NyIsIkNvbG9yIjp7IiRyZWYiOiI2MjIi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HJlZiI6IjYyNSJ9LCJJc1Zpc2libGUiOnRydWUsIldpZHRoIjowLjAsIkhlaWdodCI6MC4wLCJCb3JkZXJTdHlsZSI6eyIkaWQiOiI3NzAiLCJMaW5lQ29sb3IiOm51bGwsIkxpbmVXZWlnaHQiOjAuMCwiTGluZVR5cGUiOjAsIlBhcmVudFN0eWxlIjpudWxsfSwiUGFyZW50U3R5bGUiOm51bGx9LCJIb3Jpem9udGFsQ29ubmVjdG9yU3R5bGUiOnsiJGlkIjoiNzcxIiwiTGluZUNvbG9yIjp7IiRyZWYiOiI2MjgifSwiTGluZVdlaWdodCI6MC4wLCJMaW5lVHlwZSI6MCwiUGFyZW50U3R5bGUiOm51bGx9LCJWZXJ0aWNhbENvbm5lY3RvclN0eWxlIjp7IiRpZCI6Ijc3Mi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zczIiwiTWFyZ2luIjp7IiRpZCI6Ijc3NCIsIlRvcCI6MC4wLCJMZWZ0Ijo0LjAsIlJpZ2h0Ijo0LjAsIkJvdHRvbSI6MC4wfSwiUGFkZGluZyI6eyIkaWQiOiI3NzUiLCJUb3AiOjAuMCwiTGVmdCI6MC4wLCJSaWdodCI6MC4wLCJCb3R0b20iOjAuMH0sIkJhY2tncm91bmQiOnsiJGlkIjoiNzc2IiwiQ29sb3IiOnsiJGlkIjoiNzc3IiwiQSI6MjU1LCJSIjoyMzcsIkciOjEyNSwiQiI6NDl9fSwiSXNWaXNpYmxlIjp0cnVlLCJXaWR0aCI6MC4wLCJIZWlnaHQiOjE2LjAsIkJvcmRlclN0eWxlIjp7IiRpZCI6Ijc3OCIsIkxpbmVDb2xvciI6eyIkcmVmIjoiNjM4In0sIkxpbmVXZWlnaHQiOjAuMCwiTGluZVR5cGUiOjAsIlBhcmVudFN0eWxlIjpudWxsfSwiUGFyZW50U3R5bGUiOm51bGx9LCJUaXRsZVN0eWxlIjp7IiRpZCI6Ijc3OSIsIkZvbnRTZXR0aW5ncyI6eyIkaWQiOiI3ODAiLCJGb250U2l6ZSI6MTEsIkZvbnROYW1lIjoiQ2FsaWJyaSIsIklzQm9sZCI6dHJ1ZSwiSXNJdGFsaWMiOmZhbHNlLCJJc1VuZGVybGluZWQiOmZhbHNlLCJQYXJlbnRTdHlsZSI6bnVsbH0sIkF1dG9TaXplIjowLCJGb3JlZ3JvdW5kIjp7IiRpZCI6Ijc4MSIsIkNvbG9yIjp7IiRpZCI6Ijc4M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ODMiLCJUb3AiOjAuMCwiTGVmdCI6MC4wLCJSaWdodCI6MC4wLCJCb3R0b20iOjAuMH0sIlBhZGRpbmciOnsiJGlkIjoiNzg0IiwiVG9wIjowLjAsIkxlZnQiOjAuMCwiUmlnaHQiOjAuMCwiQm90dG9tIjowLjB9LCJCYWNrZ3JvdW5kIjp7IiRpZCI6Ijc4NSIsIkNvbG9yIjp7IiRpZCI6Ijc4NiIsIkEiOjAsIlIiOjI1NSwiRyI6MjU1LCJCIjoyNTV9fSwiSXNWaXNpYmxlIjp0cnVlLCJXaWR0aCI6MC4wLCJIZWlnaHQiOjAuMCwiQm9yZGVyU3R5bGUiOnsiJGlkIjoiNzg3IiwiTGluZUNvbG9yIjpudWxsLCJMaW5lV2VpZ2h0IjowLjAsIkxpbmVUeXBlIjowLCJQYXJlbnRTdHlsZSI6bnVsbH0sIlBhcmVudFN0eWxlIjpudWxsfSwiRGF0ZVN0eWxlIjp7IiRpZCI6Ijc4OCIsIkZvbnRTZXR0aW5ncyI6eyIkaWQiOiI3ODkiLCJGb250U2l6ZSI6MTAsIkZvbnROYW1lIjoiQ2FsaWJyaSIsIklzQm9sZCI6ZmFsc2UsIklzSXRhbGljIjpmYWxzZSwiSXNVbmRlcmxpbmVkIjpmYWxzZSwiUGFyZW50U3R5bGUiOm51bGx9LCJBdXRvU2l6ZSI6MCwiRm9yZWdyb3VuZCI6eyIkaWQiOiI3OTAiLCJDb2xvciI6eyIkaWQiOiI3O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5MiIsIlRvcCI6MC4wLCJMZWZ0IjowLjAsIlJpZ2h0IjowLjAsIkJvdHRvbSI6MC4wfSwiUGFkZGluZyI6eyIkaWQiOiI3OTMiLCJUb3AiOjAuMCwiTGVmdCI6MC4wLCJSaWdodCI6MC4wLCJCb3R0b20iOjAuMH0sIkJhY2tncm91bmQiOnsiJGlkIjoiNzk0IiwiQ29sb3IiOnsiJGlkIjoiNzk1IiwiQSI6MCwiUiI6MjU1LCJHIjoyNTUsIkIiOjI1NX19LCJJc1Zpc2libGUiOnRydWUsIldpZHRoIjowLjAsIkhlaWdodCI6MC4wLCJCb3JkZXJTdHlsZSI6eyIkaWQiOiI3OTYiLCJMaW5lQ29sb3IiOm51bGwsIkxpbmVXZWlnaHQiOjAuMCwiTGluZVR5cGUiOjAsIlBhcmVudFN0eWxlIjpudWxsfSwiUGFyZW50U3R5bGUiOm51bGx9LCJEYXRlRm9ybWF0Ijp7IiRpZCI6Ijc5N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k4IiwiRm9ybWF0IjowLCJJc1Zpc2libGUiOmZhbHNlLCJMYXN0S25vd25WaXNpYmlsaXR5U3RhdGUiOmZhbHNlfSwiSXNWaXNpYmxlIjp0cnVlLCJQYXJlbnRTdHlsZSI6bnVsbH0sIkluZGV4Ijo0LCJTbWFydER1cmF0aW9uQWN0aXZhdGVkIjpmYWxzZSwiRGF0ZUZvcm1hdCI6eyIkcmVmIjoiNzk3In0sIldlZWtOdW1iZXJpbmciOnsiJGlkIjoiNzk5IiwiRm9ybWF0IjowLCJJc1Zpc2libGUiOmZhbHNlLCJMYXN0S25vd25WaXNpYmlsaXR5U3RhdGUiOmZhbHNlfSwiSWQiOiJiZjVlYzNiYi05Mjg0LTQzMzAtYjM3Yi05ZTY5NDAxODZhM2UiLCJJbXBvcnRJZCI6bnVsbCwiVGl0bGUiOiJQcm90b3R5cGUiLCJOb3RlIjpudWxsLCJIeXBlcmxpbmsiOnsiJGlkIjoiODAwIiwiQWRkcmVzcyI6IiIsIlN1YkFkZHJlc3MiOiIifSwiSXNDaGFuZ2VkIjpmYWxzZSwiSXNOZXciOmZhbHNlfSx7IiRpZCI6IjgwMSIsIkdyb3VwTmFtZSI6bnVsbCwiU3RhcnREYXRlIjoiMjAyMy0wMi0yNlQwMDowMDowMFoiLCJFbmREYXRlIjoiMjAyMy0wMy0xM1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jM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IiIsIlN1YkFkZHJlc3MiOiIifSwiSXNDaGFuZ2VkIjpmYWxzZSwiSXNOZXciOmZhbHNlfSx7IiRpZCI6Ijg0NyIsIkdyb3VwTmFtZSI6bnVsbCwiU3RhcnREYXRlIjoiMjAyMy0wMy0xM1QwMDowMDowMFoiLCJFbmREYXRlIjoiMjAyMy0wMy0xNFQyMzo1OTowMFoiLCJQZXJjZW50YWdlQ29tcGxldGUiOm51bGwsIlN0eWxlIjp7IiRpZCI6Ijg0OCIsIlNoYXBlIjozLCJTaGFwZVRoaWNrbmVzcyI6MSwiRHVyYXRpb25Gb3JtYXQiOjAsIkluY2x1ZGVOb25Xb3JraW5nRGF5c0luRHVyYXRpb24iOmZhbHNlLCJQZXJjZW50YWdlQ29tcGxldGVTdHlsZSI6eyIkaWQiOiI4NDkiLCJGb250U2V0dGluZ3MiOnsiJGlkIjoiODUwIiwiRm9udFNpemUiOjEwLCJGb250TmFtZSI6IkNhbGlicmkiLCJJc0JvbGQiOmZhbHNlLCJJc0l0YWxpYyI6ZmFsc2UsIklzVW5kZXJsaW5lZCI6ZmFsc2UsIlBhcmVudFN0eWxlIjpudWxsfSwiQXV0b1NpemUiOjAsIkZvcmVncm91bmQiOnsiJGlkIjoiODUxIiwiQ29sb3IiOnsiJGlkIjoiODU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1MyIsIlRvcCI6MC4wLCJMZWZ0IjowLjAsIlJpZ2h0IjowLjAsIkJvdHRvbSI6MC4wfSwiUGFkZGluZyI6eyIkaWQiOiI4NTQiLCJUb3AiOjAuMCwiTGVmdCI6MC4wLCJSaWdodCI6MC4wLCJCb3R0b20iOjAuMH0sIkJhY2tncm91bmQiOnsiJGlkIjoiODU1IiwiQ29sb3IiOnsiJHJlZiI6IjYxNyJ9fSwiSXNWaXNpYmxlIjp0cnVlLCJXaWR0aCI6MC4wLCJIZWlnaHQiOjAuMCwiQm9yZGVyU3R5bGUiOnsiJGlkIjoiODU2IiwiTGluZUNvbG9yIjpudWxsLCJMaW5lV2VpZ2h0IjowLjAsIkxpbmVUeXBlIjowLCJQYXJlbnRTdHlsZSI6bnVsbH0sIlBhcmVudFN0eWxlIjpudWxsfSwiRHVyYXRpb25TdHlsZSI6eyIkaWQiOiI4NTciLCJGb250U2V0dGluZ3MiOnsiJGlkIjoiODU4IiwiRm9udFNpemUiOjEwLCJGb250TmFtZSI6IkNhbGlicmkiLCJJc0JvbGQiOmZhbHNlLCJJc0l0YWxpYyI6ZmFsc2UsIklzVW5kZXJsaW5lZCI6ZmFsc2UsIlBhcmVudFN0eWxlIjpudWxsfSwiQXV0b1NpemUiOjAsIkZvcmVncm91bmQiOnsiJGlkIjoiODU5IiwiQ29sb3IiOnsiJHJlZiI6IjYyMiJ9fSwiTWF4V2lkdGgiOjIwMC4wLCJNYXhIZWlnaHQiOiJJbmZpbml0eSI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eyIkcmVmIjoiNjI1In0sIklzVmlzaWJsZSI6dHJ1ZSwiV2lkdGgiOjAuMCwiSGVpZ2h0IjowLjAsIkJvcmRlclN0eWxlIjp7IiRpZCI6Ijg2MiIsIkxpbmVDb2xvciI6bnVsbCwiTGluZVdlaWdodCI6MC4wLCJMaW5lVHlwZSI6MCwiUGFyZW50U3R5bGUiOm51bGx9LCJQYXJlbnRTdHlsZSI6bnVsbH0sIkhvcml6b250YWxDb25uZWN0b3JTdHlsZSI6eyIkaWQiOiI4NjMiLCJMaW5lQ29sb3IiOnsiJHJlZiI6IjYyOCJ9LCJMaW5lV2VpZ2h0IjowLjAsIkxpbmVUeXBlIjowLCJQYXJlbnRTdHlsZSI6bnVsbH0sIlZlcnRpY2FsQ29ubmVjdG9yU3R5bGUiOnsiJGlkIjoiODY0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NjUiLCJNYXJnaW4iOnsiJGlkIjoiODY2IiwiVG9wIjowLjAsIkxlZnQiOjQuMCwiUmlnaHQiOjQuMCwiQm90dG9tIjowLjB9LCJQYWRkaW5nIjp7IiRpZCI6Ijg2NyIsIlRvcCI6MC4wLCJMZWZ0IjowLjAsIlJpZ2h0IjowLjAsIkJvdHRvbSI6MC4wfSwiQmFja2dyb3VuZCI6eyIkaWQiOiI4NjgiLCJDb2xvciI6eyIkaWQiOiI4NjkiLCJBIjoyNTUsIlIiOjExMiwiRyI6MTczLCJCIjo3MX19LCJJc1Zpc2libGUiOnRydWUsIldpZHRoIjozNS4wLCJIZWlnaHQiOjE2LjAsIkJvcmRlclN0eWxlIjp7IiRpZCI6Ijg3MCIsIkxpbmVDb2xvciI6eyIkcmVmIjoiNjM4In0sIkxpbmVXZWlnaHQiOjAuMCwiTGluZVR5cGUiOjAsIlBhcmVudFN0eWxlIjpudWxsfSwiUGFyZW50U3R5bGUiOm51bGx9LCJUaXRsZVN0eWxlIjp7IiRpZCI6Ijg3MSIsIkZvbnRTZXR0aW5ncyI6eyIkaWQiOiI4NzIiLCJGb250U2l6ZSI6MTEsIkZvbnROYW1lIjoiQ2FsaWJyaSIsIklzQm9sZCI6dHJ1ZSwiSXNJdGFsaWMiOmZhbHNlLCJJc1VuZGVybGluZWQiOmZhbHNlLCJQYXJlbnRTdHlsZSI6bnVsbH0sIkF1dG9TaXplIjowLCJGb3JlZ3JvdW5kIjp7IiRpZCI6Ijg3MyIsIkNvbG9yIjp7IiRpZCI6Ijg3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zUiLCJUb3AiOjAuMCwiTGVmdCI6MC4wLCJSaWdodCI6MC4wLCJCb3R0b20iOjAuMH0sIlBhZGRpbmciOnsiJGlkIjoiODc2IiwiVG9wIjowLjAsIkxlZnQiOjAuMCwiUmlnaHQiOjAuMCwiQm90dG9tIjowLjB9LCJCYWNrZ3JvdW5kIjp7IiRpZCI6Ijg3NyIsIkNvbG9yIjp7IiRpZCI6Ijg3OCIsIkEiOjAsIlIiOjI1NSwiRyI6MjU1LCJCIjoyNTV9fSwiSXNWaXNpYmxlIjp0cnVlLCJXaWR0aCI6MC4wLCJIZWlnaHQiOjAuMCwiQm9yZGVyU3R5bGUiOnsiJGlkIjoiODc5IiwiTGluZUNvbG9yIjpudWxsLCJMaW5lV2VpZ2h0IjowLjAsIkxpbmVUeXBlIjowLCJQYXJlbnRTdHlsZSI6bnVsbH0sIlBhcmVudFN0eWxlIjpudWxsfSwiRGF0ZVN0eWxlIjp7IiRpZCI6Ijg4MCIsIkZvbnRTZXR0aW5ncyI6eyIkaWQiOiI4ODEiLCJGb250U2l6ZSI6MTAsIkZvbnROYW1lIjoiQ2FsaWJyaSIsIklzQm9sZCI6ZmFsc2UsIklzSXRhbGljIjpmYWxzZSwiSXNVbmRlcmxpbmVkIjpmYWxzZSwiUGFyZW50U3R5bGUiOm51bGx9LCJBdXRvU2l6ZSI6MCwiRm9yZWdyb3VuZCI6eyIkaWQiOiI4ODIiLCJDb2xvciI6eyIkaWQiOiI4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4NCIsIlRvcCI6MC4wLCJMZWZ0IjowLjAsIlJpZ2h0IjowLjAsIkJvdHRvbSI6MC4wfSwiUGFkZGluZyI6eyIkaWQiOiI4ODUiLCJUb3AiOjAuMCwiTGVmdCI6MC4wLCJSaWdodCI6MC4wLCJCb3R0b20iOjAuMH0sIkJhY2tncm91bmQiOnsiJGlkIjoiODg2IiwiQ29sb3IiOnsiJGlkIjoiODg3IiwiQSI6MCwiUiI6MjU1LCJHIjoyNTUsIkIiOjI1NX19LCJJc1Zpc2libGUiOnRydWUsIldpZHRoIjowLjAsIkhlaWdodCI6MC4wLCJCb3JkZXJTdHlsZSI6eyIkaWQiOiI4ODgiLCJMaW5lQ29sb3IiOm51bGwsIkxpbmVXZWlnaHQiOjAuMCwiTGluZVR5cGUiOjAsIlBhcmVudFN0eWxlIjpudWxsfSwiUGFyZW50U3R5bGUiOm51bGx9LCJEYXRlRm9ybWF0Ijp7IiRpZCI6Ijg4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ODkwIiwiRm9ybWF0IjowLCJJc1Zpc2libGUiOmZhbHNlLCJMYXN0S25vd25WaXNpYmlsaXR5U3RhdGUiOmZhbHNlfSwiSXNWaXNpYmxlIjp0cnVlLCJQYXJlbnRTdHlsZSI6bnVsbH0sIkluZGV4Ijo3LCJTbWFydER1cmF0aW9uQWN0aXZhdGVkIjpmYWxzZSwiRGF0ZUZvcm1hdCI6eyIkcmVmIjoiODg5In0sIldlZWtOdW1iZXJpbmciOnsiJGlkIjoiODkxIiwiRm9ybWF0IjowLCJJc1Zpc2libGUiOmZhbHNlLCJMYXN0S25vd25WaXNpYmlsaXR5U3RhdGUiOmZhbHNlfSwiSWQiOiI5YTg5ZGZjMC0xOGViLTQ3ODktYWZlOS03YTQ0MWM4NmZlNTQiLCJJbXBvcnRJZCI6bnVsbCwiVGl0bGUiOiJSb2xsb3V0IiwiTm90ZSI6bnVsbCwiSHlwZXJsaW5rIjp7IiRpZCI6Ijg5MiIsIkFkZHJlc3MiOiIiLCJTdWJBZGRyZXNzIjoiIn0sIklzQ2hhbmdlZCI6ZmFsc2UsIklzTmV3IjpmYWxzZX1dLCJTd2ltbGFuZXMiOltdLCJNc1Byb2plY3RJdGVtc1RyZWUiOnsiJGlkIjoiODkzIiwiUm9vdCI6eyJJbXBvcnRJZCI6bnVsbCwiSXNJbXBvcnRlZCI6ZmFsc2UsIkNoaWxkcmVuIjpbXX19LCJNZXRhZGF0YSI6eyIkaWQiOiI4OTQiLCJSZWNlbnRDb2xvcnNDb2xsZWN0aW9uIjoiW1wiI0ZGNzBBRDQ3XCIsXCIjRkZFRDdEMzFcIixcIiNGRkZGQzAwMFwiLFwiI0ZGMDAwMDAwXCJdIiwiU291cmNlVGVtcGxhdGUiOiJ7XCIkaWRcIjpcIjFcIixcIklkXCI6XCI5MjljMzI5Yi1lYzhlLTQ3MTMtOGI5ZC03ZWQzOWYwYjEwNTNcIixcIkN1bHR1cmVJbmZvTmFtZVwiOlwiZW4tVVNcIixcIlZlcnNpb25cIjp7XCIkaWRcIjpcIjJcIixcIlRlbXBsYXRlRG9tVmVyc2lvblwiOlwiMS4yLjBcIn0sXCJFZmZlY3RcIjoxLFwiU3R5bGVcIjp7XCIkaWRcIjpcIjNcIixcIlRpbWViYW5kU3R5bGVcIjp7XCIkaWRcIjpcIjRcIixcIlNjYWxlTWFya2luZ1wiOjEsXCJTaGFwZVwiOj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xMjQsXCJHXCI6MTI0LFwiQlwiOjEyN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HJlZlwiOlwiOVwifX0sXCJJc1Zpc2libGVcIjp0cnVlLFwiV2lkdGhcIjo4NTguMCxcIkhlaWdodFwiOjI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yMC4wLFwiQm9yZGVyU3R5bGVcIjpudWxsfSxcIlJpZ2h0RW5kQ2Fwc1N0eWxlXCI6e1wiJGlkXCI6XCIyMlwiLFwiRm9udFNldHRpbmdzXCI6e1wiJGlkXCI6XCIyM1wiLFwiRm9udFNpemVcIjoxOCxcIkZvbnROYW1lXCI6XCJDYWxpYnJpXCIsXCJJc0JvbGRcIjp0cnVlLFwiSXNJdGFsaWNcIjpmYWxzZSxcIklzVW5kZXJsaW5lZFwiOmZhbHNlfSxcIkF1dG9TaXplXCI6MCxcIkZvcmVncm91bmRcIjp7XCIkaWRcIjpcIjI0XCIsXCJDb2xvclwiOntcIiRpZFwiOlwiMjV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w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xOC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MC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mYWxzZSxcIlNlZ21lbnRTZXBhcmF0b3JPcGFjaXR5XCI6MzAsXCJTaGFwZVwiOjAsXCJIYXNCZWVuVmlzaWJsZUJlZm9yZVwiOnRydWUsXCJGb250U2V0dGluZ3NcIjp7XCIkaWRcIjpcIjUwXCIsXCJGb250U2l6ZVwiOjEyLFwiRm9udE5hbWVcIjpcIkNhbGlicmlcIixcIklzQm9sZFwiOmZhbHNlLFwiSXNJdGFsaWNcIjpmYWxzZSxcIklzVW5kZXJsaW5lZFwiOmZhbHNlfSxcIkF1dG9TaXplXCI6MCxcIkZvcmVncm91bmRcIjp7XCIkaWRcIjpcIjUxXCIsXCJDb2xvclwiOntcIiRpZFwiOlwiNTJ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NcIixcIlRvcFwiOjAuMCxcIkxlZnRcIjo1LjAsXCJSaWdodFwiOjAuMCxcIkJvdHRvbVwiOjAuMH0sXCJQYWRkaW5nXCI6e1wiJGlkXCI6XCI1NFwiLFwiVG9wXCI6MC4wLFwiTGVmdFwiOjAuMCxcIlJpZ2h0XCI6MC4wLFwiQm90dG9tXCI6MC4wfSxcIkJhY2tncm91bmRcIjp7XCIkaWRcIjpcIjU1XCIsXCJDb2xvclwiOntcIiRyZWZcIjpcIjI5XCJ9fSxcIklzVmlzaWJsZVwiOnRydWUsXCJXaWR0aFwiOjAuMCxcIkhlaWdodFwiOjAuMCxcIkJvcmRlclN0eWxlXCI6bnVsbH0sXCJNaWRkbGVUaWVyU2NhbGVTdHlsZVwiOntcIiRpZFwiOlwiNTZcIixcIlNob3dTZWdtZW50U2VwYXJhdG9yc1wiOmZhbHN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mYWxz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yxcIkhlaWdodFwiOjIwLjB9LFwiRWxhcHNlZFRpbWVCYWNrZ3JvdW5kXCI6e1wiJGlkXCI6XCI2OVwiLFwiQ29sb3JcIjp7XCIkaWRcIjpcIjcwXCIsXCJBXCI6NzcsXCJSXCI6MjU1LFwiR1wiOjAsXCJCXCI6MH19LFwiQXBwZW5kWWVhck9uWWVhckNoYW5nZVwiOmZhbHNlLFwiRWxhcHNlZFRpbWVGb3JtYXRcIjoxLFwiVG9kYXlNYXJrZXJQb3NpdGlvblwiOjAsXCJRdWlja1Bvc2l0aW9uXCI6MixcIkFic29sdXRlUG9zaXRpb25cIjo0MDUuMCxcIk1hcmdpblwiOntcIiRpZFwiOlwiNzFcIixcIlRvcFwiOjAuMCxcIkxlZnRcIjoxMC4wLFwiUmlnaHRcIjoxMC4wLFwiQm90dG9tXCI6MC4wfSxcIlBhZGRpbmdcIjp7XCIkaWRcIjpcIjcyXCIsXCJUb3BcIjowLjAsXCJMZWZ0XCI6MC4wLFwiUmlnaHRcIjowLjAsXCJCb3R0b21cIjowLjB9LFwiQmFja2dyb3VuZFwiOntcIiRpZFwiOlwiNzNcIixcIkNvbG9yXCI6e1wiJGlkXCI6XCI3NFwiLFwiQVwiOjI1NSxcIlJcIjo0NyxcIkdcIjo1NCxcIkJcIjoxNTN9fSxcIklzVmlzaWJsZVwiOnRydWUsXCJXaWR0aFwiOjAuMCxcIkhlaWdodFwiOjAuMCxcIkJvcmRlclN0eWxlXCI6bnVsbH0sXCJEZWZhdWx0TWlsZXN0b25lU3R5bGVcIjp7XCIkaWRcIjpcIjc1XCIsXCJTaGFwZVwiOjIsXCJDb25uZWN0b3JNYXJnaW5cIjp7XCIkaWRcIjpcIjc2XCIsXCJUb3BcIjowLjAsXCJMZWZ0XCI6Mi4wLFwiUmlnaHRcIjoyLjAsXCJCb3R0b21cIjowLjB9LFwiQ29ubmVjdG9yU3R5bGVcIjp7XCIkaWRcIjpcIjc3XCIsXCJMaW5lQ29sb3JcIjp7XCIkaWRcIjpcIjc4XCIsXCIkdHlwZVwiOlwiTkxSRS5Db21tb24uRG9tLlNvbGlkQ29sb3JCcnVzaCwgTkxSRS5Db21tb25cIixcIkNvbG9yXCI6e1wiJGlkXCI6XCI3OVwiLFwiQVwiOjI1NSxcIlJcIjo3OSxcIkdcIjoxMjksXCJCXCI6MTg5fX0sXCJMaW5lV2VpZ2h0XCI6MS4wLFwiTGluZVR5cGVcIjowfSxcIklzQmVsb3dUaW1lYmFuZFwiOmZhbHNlLFwiSGlkZURhdGVcIjpmYWxzZSxcIlNoYXBlU2l6ZVwiOjEsXCJTcGFjaW5nXCI6Mi4wLFwiUGFkZGluZ1wiOntcIiRpZFwiOlwiODBcIixcIlRvcFwiOjEwLjAsXCJMZWZ0XCI6My4wLFwiUmlnaHRcIjowLjAsXCJCb3R0b21cIjowLjB9LFwiUG9zaXRpb25cIjpudWxsLFwiUG9zaXRpb25PblRhc2tcIjowLFwiU2hhcGVTdHlsZVwiOntcIiRpZFwiOlwiODFcIixcIk1hcmdpblwiOntcIiRpZFwiOlwiODJcIixcIlRvcFwiOjAuMCxcIkxlZnRcIjowLjAsXCJSaWdodFwiOjAuMCxcIkJvdHRvbVwiOjAuMH0sXCJQYWRkaW5nXCI6e1wiJGlkXCI6XCI4M1wiLFwiVG9wXCI6MC4wLFwiTGVmdFwiOjAuMCxcIlJpZ2h0XCI6MC4wLFwiQm90dG9tXCI6MC4wfSxcIkJhY2tncm91bmRcIjp7XCIkaWRcIjpcIjg0XCIsXCJDb2xvclwiOntcIiRpZFwiOlwiODVcIixcIkFcIjoyNTUsXCJSXCI6MCxcIkdcIjoxMTQsXCJCXCI6MTg4fX0sXCJJc1Zpc2libGVcIjp0cnVlLFwiV2lkdGhcIjoxMy4wLFwiSGVpZ2h0XCI6MTMuMCxcIkJvcmRlclN0eWxlXCI6e1wiJGlkXCI6XCI4NlwiLFwiTGluZUNvbG9yXCI6e1wiJGlkXCI6XCI4N1wiLFwiJHR5cGVcIjpcIk5MUkUuQ29tbW9uLkRvbS5Tb2xpZENvbG9yQnJ1c2gsIE5MUkUuQ29tbW9uXCIsXCJDb2xvclwiOntcIiRpZFwiOlwiODhcIixcIkFcIjoyNTUsXCJSXCI6MjU1LFwiR1wiOjAsXCJCXCI6MH19LFwiTGluZVdlaWdodFwiOjAuMCxcIkxpbmVUeXBlXCI6MH19LFwiVGl0bGVTdHlsZVwiOntcIiRpZFwiOlwiODlcIixcIkZvbnRTZXR0aW5nc1wiOntcIiRpZFwiOlwiOTBcIixcIkZvbnRTaXplXCI6MTEsXCJGb250TmFtZVwiOlwiQ2FsaWJyaVwiLFwiSXNCb2xkXCI6dHJ1ZSxcIklzSXRhbGljXCI6ZmFsc2UsXCJJc1VuZGVybGluZWRcIjpmYWxzZX0sXCJBdXRvU2l6ZVwiOjAsXCJGb3JlZ3JvdW5kXCI6e1wiJGlkXCI6XCI5MVwiLFwiQ29sb3JcIjp7XCIkaWRcIjpcIjk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kzXCIsXCJUb3BcIjowLjAsXCJMZWZ0XCI6MC4wLFwiUmlnaHRcIjowLjAsXCJCb3R0b21cIjowLjB9LFwiUGFkZGluZ1wiOntcIiRpZFwiOlwiOTRcIixcIlRvcFwiOjAuMCxcIkxlZnRcIjowLjAsXCJSaWdodFwiOjAuMCxcIkJvdHRvbVwiOjAuMH0sXCJCYWNrZ3JvdW5kXCI6e1wiJGlkXCI6XCI5NVwiLFwiQ29sb3JcIjp7XCIkcmVmXCI6XCIyOVwifX0sXCJJc1Zpc2libGVcIjp0cnVlLFwiV2lkdGhcIjowLjAsXCJIZWlnaHRcIjowLjAsXCJCb3JkZXJTdHlsZVwiOm51bGx9LFwiRGF0ZVN0eWxlXCI6e1wiJGlkXCI6XCI5NlwiLFwiRm9udFNldHRpbmdzXCI6e1wiJGlkXCI6XCI5N1wiLFwiRm9udFNpemVcIjoxMCxcIkZvbnROYW1lXCI6XCJDYWxpYnJpXCIsXCJJc0JvbGRcIjpmYWxzZSxcIklzSXRhbGljXCI6ZmFsc2UsXCJJc1VuZGVybGluZWRcIjpmYWxzZX0sXCJBdXRvU2l6ZVwiOjAsXCJGb3JlZ3JvdW5kXCI6e1wiJGlkXCI6XCI5OFwiLFwiQ29sb3JcIjp7XCIkaWRcIjpcIjk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BcIixcIlRvcFwiOjAuMCxcIkxlZnRcIjowLjAsXCJSaWdodFwiOjAuMCxcIkJvdHRvbVwiOjAuMH0sXCJQYWRkaW5nXCI6e1wiJGlkXCI6XCIxMDFcIixcIlRvcFwiOjAuMCxcIkxlZnRcIjowLjAsXCJSaWdodFwiOjAuMCxcIkJvdHRvbVwiOjAuMH0sXCJCYWNrZ3JvdW5kXCI6e1wiJGlkXCI6XCIxMDJcIixcIkNvbG9yXCI6e1wiJHJlZlwiOlwiMjlcIn19LFwiSXNWaXNpYmxlXCI6dHJ1ZSxcIldpZHRoXCI6MC4wLFwiSGVpZ2h0XCI6MC4wLFwiQm9yZGVyU3R5bGVcIjpudWxs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DRcIixcIlNoYXBlXCI6MSxcIlNoYXBlVGhpY2tuZXNzXCI6MSxcIkR1cmF0aW9uRm9ybWF0XCI6MCxcIlBlcmNlbnRhZ2VDb21wbGV0ZVN0eWxlXCI6e1wiJGlkXCI6XCIxMDVcIixcIkZvbnRTZXR0aW5nc1wiOntcIiRpZFwiOlwiMTA2XCIsXCJGb250U2l6ZVwiOjEwLFwiRm9udE5hbWVcIjpcIkNhbGlicmlcIixcIklzQm9sZFwiOmZhbHNlLFwiSXNJdGFsaWNcIjpmYWxzZSxcIklzVW5kZXJsaW5lZFwiOmZhbHNlfSxcIkF1dG9TaXplXCI6MCxcIkZvcmVncm91bmRcIjp7XCIkaWRcIjpcIjEwN1wiLFwiQ29sb3JcIjp7XCIkaWRcIjpcIjEwOFwiLFwiQVwiOjI1NSxcIlJcIjoyMzgsXCJHXCI6MjM2LFwiQlwiOjIyNX19LFwiQmFja2dyb3VuZEZpbGxUeXBlXCI6MCxcIk1heFdpZHRoXCI6MjAwLjAsXCJNYXhIZWlnaHRcIjpcIkluZmluaXR5XCIsXCJTbWFydEZvcmVncm91bmRJc0FjdGl2ZVwiOmZhbHNlLFwiSG9yaXpvbnRhbEFsaWdubWVudFwiOjAsXCJWZXJ0aWNhbEFsaWdubWVudFwiOjAsXCJTbWFydEZvcmVncm91bmRcIjpudWxsLFwiTWFyZ2luXCI6e1wiJGlkXCI6XCIxMDlcIixcIlRvcFwiOjAuMCxcIkxlZnRcIjowLjAsXCJSaWdodFwiOjAuMCxcIkJvdHRvbVwiOjAuMH0sXCJQYWRkaW5nXCI6e1wiJGlkXCI6XCIxMTBcIixcIlRvcFwiOjAuMCxcIkxlZnRcIjowLjAsXCJSaWdodFwiOjAuMCxcIkJvdHRvbVwiOjAuMH0sXCJCYWNrZ3JvdW5kXCI6e1wiJGlkXCI6XCIxMTFcIixcIkNvbG9yXCI6e1wiJHJlZlwiOlwiMjlcIn19LFwiSXNWaXNpYmxlXCI6dHJ1ZSxcIldpZHRoXCI6MC4wLFwiSGVpZ2h0XCI6MC4wLFwiQm9yZGVyU3R5bGVcIjpudWxsfSxcIkR1cmF0aW9uU3R5bGVcIjp7XCIkaWRcIjpcIjExMlwiLFwiRm9udFNldHRpbmdzXCI6e1wiJGlkXCI6XCIxMTNcIixcIkZvbnRTaXplXCI6MTAsXCJGb250TmFtZVwiOlwiQ2FsaWJyaVwiLFwiSXNCb2xkXCI6ZmFsc2UsXCJJc0l0YWxpY1wiOmZhbHNlLFwiSXNVbmRlcmxpbmVkXCI6ZmFsc2V9LFwiQXV0b1NpemVcIjowLFwiRm9yZWdyb3VuZFwiOntcIiRpZFwiOlwiMTE0XCIsXCJDb2xvclwiOntcIiRpZFwiOlwiMTE1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ZcIixcIlRvcFwiOjAuMCxcIkxlZnRcIjowLjAsXCJSaWdodFwiOjAuMCxcIkJvdHRvbVwiOjAuMH0sXCJQYWRkaW5nXCI6e1wiJGlkXCI6XCIxMTdcIixcIlRvcFwiOjAuMCxcIkxlZnRcIjowLjAsXCJSaWdodFwiOjAuMCxcIkJvdHRvbVwiOjAuMH0sXCJCYWNrZ3JvdW5kXCI6e1wiJGlkXCI6XCIxMThcIixcIkNvbG9yXCI6e1wiJHJlZlwiOlwiMjlcIn19LFwiSXNWaXNpYmxlXCI6dHJ1ZSxcIldpZHRoXCI6MC4wLFwiSGVpZ2h0XCI6MC4wLFwiQm9yZGVyU3R5bGVcIjpudWxsfSxcIkhvcml6b250YWxDb25uZWN0b3JTdHlsZVwiOntcIiRpZFwiOlwiMTE5XCIsXCJMaW5lQ29sb3JcIjp7XCIkaWRcIjpcIjEyMFwiLFwiJHR5cGVcIjpcIk5MUkUuQ29tbW9uLkRvbS5Tb2xpZENvbG9yQnJ1c2gsIE5MUkUuQ29tbW9uXCIsXCJDb2xvclwiOntcIiRpZFwiOlwiMTIxXCIsXCJBXCI6MjU1LFwiUlwiOjIwNCxcIkdcIjoyMDQsXCJCXCI6MjA0fX0sXCJMaW5lV2VpZ2h0XCI6MC44LFwiTGluZVR5cGVcIjowfSxcIlZlcnRpY2FsQ29ubmVjdG9yU3R5bGVcIjp7XCIkaWRcIjpcIjEyMlwiLFwiTGluZUNvbG9yXCI6e1wiJGlkXCI6XCIxMjNcIixcIiR0eXBlXCI6XCJOTFJFLkNvbW1vbi5Eb20uU29saWRDb2xvckJydXNoLCBOTFJFLkNvbW1vblwiLFwiQ29sb3JcIjp7XCIkaWRcIjpcIjEyNFwiLFwiQVwiOjI1NSxcIlJcIjoyMDQsXCJHXCI6MjA0LFwiQlwiOjIwNH1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m51bGwsXCJTaGFwZVN0eWxlXCI6e1wiJGlkXCI6XCIxMjVcIixcIk1hcmdpblwiOntcIiRpZFwiOlwiMTI2XCIsXCJUb3BcIjowLjAsXCJMZWZ0XCI6NC4wLFwiUmlnaHRcIjo0LjAsXCJCb3R0b21cIjowLjB9LFwiUGFkZGluZ1wiOntcIiRpZFwiOlwiMTI3XCIsXCJUb3BcIjowLjAsXCJMZWZ0XCI6MC4wLFwiUmlnaHRcIjowLjAsXCJCb3R0b21cIjowLjB9LFwiQmFja2dyb3VuZFwiOntcIiRpZFwiOlwiMTI4XCIsXCJDb2xvclwiOntcIiRpZFwiOlwiMTI5XCIsXCJBXCI6MjU1LFwiUlwiOjExMixcIkdcIjoxNzMsXCJCXCI6NzF9fSxcIklzVmlzaWJsZVwiOnRydWUsXCJXaWR0aFwiOjAuMCxcIkhlaWdodFwiOjE2LjAsXCJCb3JkZXJTdHlsZVwiOntcIiRpZFwiOlwiMTMwXCIsXCJMaW5lQ29sb3JcIjp7XCIkaWRcIjpcIjEzMVwiLFwiJHR5cGVcIjpcIk5MUkUuQ29tbW9uLkRvbS5Tb2xpZENvbG9yQnJ1c2gsIE5MUkUuQ29tbW9uXCIsXCJDb2xvclwiOntcIiRpZFwiOlwiMTMyXCIsXCJBXCI6MjU1LFwiUlwiOjI1NSxcIkdcIjowLFwiQlwiOjB9fSxcIkxpbmVXZWlnaHRcIjowLjAsXCJMaW5lVHlwZVwiOjB9fSxcIlRpdGxlU3R5bGVcIjp7XCIkaWRcIjpcIjEzM1wiLFwiRm9udFNldHRpbmdzXCI6e1wiJGlkXCI6XCIxMzRcIixcIkZvbnRTaXplXCI6MTEsXCJGb250TmFtZVwiOlwiQ2FsaWJyaVwiLFwiSXNCb2xkXCI6dHJ1ZSxcIklzSXRhbGljXCI6ZmFsc2UsXCJJc1VuZGVybGluZWRcIjpmYWxzZX0sXCJBdXRvU2l6ZVwiOjAsXCJGb3JlZ3JvdW5kXCI6e1wiJGlkXCI6XCIxMzVcIixcIkNvbG9yXCI6e1wiJGlkXCI6XCIxMzZ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MTM3XCIsXCJUb3BcIjowLjAsXCJMZWZ0XCI6MC4wLFwiUmlnaHRcIjowLjAsXCJCb3R0b21cIjowLjB9LFwiUGFkZGluZ1wiOntcIiRpZFwiOlwiMTM4XCIsXCJUb3BcIjowLjAsXCJMZWZ0XCI6MC4wLFwiUmlnaHRcIjowLjAsXCJCb3R0b21cIjowLjB9LFwiQmFja2dyb3VuZFwiOntcIiRpZFwiOlwiMTM5XCIsXCJDb2xvclwiOntcIiRyZWZcIjpcIjI5XCJ9fSxcIklzVmlzaWJsZVwiOnRydWUsXCJXaWR0aFwiOjAuMCxcIkhlaWdodFwiOjAuMCxcIkJvcmRlclN0eWxlXCI6bnVsbH0sXCJEY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jlcIn19LFwiSXNWaXNpYmxlXCI6dHJ1ZSxcIldpZHRoXCI6MC4wLFwiSGVpZ2h0XCI6MC4wLFwiQm9yZGVyU3R5bGVcIjpudWxsfSxcIkRhdGVGb3JtYXRcIjp7XCIkaWRcIjpcIjE0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Q4XCIsXCJEYXRlUGFydElzVmlzaWJsZVwiOnRydWUsXCJUaW1lUGFydElzVmlzaWJsZVwiOnRydWV9fSxcIklzVmlzaWJsZVwiOnRydWV9LFwiU2hvd0VsYXBzZWRUaW1lR3JhZGllbnRTdHlsZVwiOmZhbHNlLFwiVGltZWJhbmRSZXNlcnZlZExlZnRBcmVhU3R5bGVcIjp7XCIkaWRcIjpcIjE0OVwiLFwiQWN0aXZpdHlIZWFkZXJXaWR0aFwiOjAuMCxcIklzU2V0XCI6ZmFsc2V9LFwiRGVmYXVsdFN3aW1sYW5lU3R5bGVcIjpudWxsLFwiQ3VzdG9tTWlsZXN0b25lU3R5bGVMaXN0XCI6W3tcIiRpZFwiOlwiMTUwXCIsXCJTaGFwZVwiOjEsXCJDb25uZWN0b3JNYXJnaW5cIjp7XCIkaWRcIjpcIjE1MVwiLFwiVG9wXCI6MC4wLFwiTGVmdFwiOjIuMCxcIlJpZ2h0XCI6Mi4wLFwiQm90dG9tXCI6MC4wfSxcIkNvbm5lY3RvclN0eWxlXCI6e1wiJGlkXCI6XCIxNTJcIixcIkxpbmVDb2xvclwiOntcIiRyZWZcIjpcIjc4XCJ9LFwiTGluZVdlaWdodFwiOjEuMCxcIkxpbmVUeXBlXCI6MH0sXCJJc0JlbG93VGltZWJhbmRcIjp0cnVlLFwiSGlkZURhdGVcIjpmYWxzZSxcIlNoYXBlU2l6ZVwiOjEsXCJTcGFjaW5nXCI6Mi4wLFwiUGFkZGluZ1wiOntcIiRpZFwiOlwiMTUzXCIsXCJUb3BcIjoxMC4wLFwiTGVmdFwiOjMuMCxcIlJpZ2h0XCI6MC4wLFwiQm90dG9tXCI6MC4wfSxcIlBvc2l0aW9uXCI6e1wiJGlkXCI6XCIxNTRcIixcIlJhdGlvXCI6MC4wLFwiSXNDdXN0b21cIjpmYWxzZX0sXCJQb3NpdGlvbk9uVGFza1wiOjAsXCJTaGFwZVN0eWxlXCI6e1wiJGlkXCI6XCIxNTVcIixcIk1hcmdpblwiOntcIiRpZFwiOlwiMTU2XCIsXCJUb3BcIjowLjAsXCJMZWZ0XCI6MC4wLFwiUmlnaHRcIjowLjAsXCJCb3R0b21cIjowLjB9LFwiUGFkZGluZ1wiOntcIiRpZFwiOlwiMTU3XCIsXCJUb3BcIjowLjAsXCJMZWZ0XCI6MC4wLFwiUmlnaHRcIjowLjAsXCJCb3R0b21cIjowLjB9LFwiQmFja2dyb3VuZFwiOntcIiRpZFwiOlwiMTU4XCIsXCJDb2xvclwiOntcIiRpZFwiOlwiMTU5XCIsXCJBXCI6MjU1LFwiUlwiOjIzNyxcIkdcIjoxMjUsXCJCXCI6NDl9fSxcIklzVmlzaWJsZVwiOnRydWUsXCJXaWR0aFwiOjE4LjAsXCJIZWlnaHRcIjoyMC4wLFwiQm9yZGVyU3R5bGVcIjp7XCIkaWRcIjpcIjE2MFwiLFwiTGluZUNvbG9yXCI6e1wiJHJlZlwiOlwiODdcIn0sXCJMaW5lV2VpZ2h0XCI6MC4wLFwiTGluZVR5cGVcIjowfX0sXCJUaXRsZVN0eWxlXCI6e1wiJGlkXCI6XCIxNjFcIixcIkZvbnRTZXR0aW5nc1wiOntcIiRpZFwiOlwiMTYyXCIsXCJGb250U2l6ZVwiOjExLFwiRm9udE5hbWVcIjpcIkNhbGlicmlcIixcIklzQm9sZFwiOnRydWUsXCJJc0l0YWxpY1wiOmZhbHNlLFwiSXNVbmRlcmxpbmVkXCI6ZmFsc2V9LFwiQXV0b1NpemVcIjoyLFwiRm9yZWdyb3VuZFwiOntcIiRpZFwiOlwiMTYzXCIsXCJDb2xvclwiOntcIiRpZFwiOlwiMTY0XCIsXCJBXCI6MjU1LFwiUlwiOjAsXCJHXCI6MCxcIkJcIjow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E2NVwiLFwiVG9wXCI6MC4wLFwiTGVmdFwiOjAuMCxcIlJpZ2h0XCI6MC4wLFwiQm90dG9tXCI6MC4wfSxcIlBhZGRpbmdcIjp7XCIkaWRcIjpcIjE2NlwiLFwiVG9wXCI6MC4wLFwiTGVmdFwiOjAuMCxcIlJpZ2h0XCI6MC4wLFwiQm90dG9tXCI6MC4wfSxcIkJhY2tncm91bmRcIjp7XCIkaWRcIjpcIjE2N1wiLFwiQ29sb3JcIjp7XCIkaWRcIjpcIjE2OFwiLFwiQVwiOjAsXCJSXCI6MjU1LFwiR1wiOjI1NSxcIkJcIjoyNTV9fSxcIklzVmlzaWJsZVwiOnRydWUsXCJXaWR0aFwiOjAuMCxcIkhlaWdodFwiOjAuMCxcIkJvcmRlclN0eWxlXCI6e1wiJGlkXCI6XCIxNjlcIixcIkxpbmVDb2xvclwiOm51bGwsXCJMaW5lV2VpZ2h0XCI6MC4wLFwiTGluZVR5cGVcIjowfX0sXCJEYXRlU3R5bGVcIjp7XCIkaWRcIjpcIjE3MFwiLFwiRm9udFNldHRpbmdzXCI6e1wiJGlkXCI6XCIxNzFcIixcIkZvbnRTaXplXCI6MTAsXCJGb250TmFtZVwiOlwiQ2FsaWJyaVwiLFwiSXNCb2xkXCI6ZmFsc2UsXCJJc0l0YWxpY1wiOmZhbHNlLFwiSXNVbmRlcmxpbmVkXCI6ZmFsc2V9LFwiQXV0b1NpemVcIjowLFwiRm9yZWdyb3VuZFwiOntcIiRpZFwiOlwiMTcyXCIsXCJDb2xvclwiOntcIiRpZFwiOlwiMTc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RcIixcIlRvcFwiOjAuMCxcIkxlZnRcIjowLjAsXCJSaWdodFwiOjAuMCxcIkJvdHRvbVwiOjAuMH0sXCJQYWRkaW5nXCI6e1wiJGlkXCI6XCIxNzVcIixcIlRvcFwiOjAuMCxcIkxlZnRcIjowLjAsXCJSaWdodFwiOjAuMCxcIkJvdHRvbVwiOjAuMH0sXCJCYWNrZ3JvdW5kXCI6e1wiJGlkXCI6XCIxNzZcIixcIkNvbG9yXCI6e1wiJGlkXCI6XCIxNzdcIixcIkFcIjowLFwiUlwiOjI1NSxcIkdcIjoyNTUsXCJCXCI6MjU1fX0sXCJJc1Zpc2libGVcIjp0cnVlLFwiV2lkdGhcIjowLjAsXCJIZWlnaHRcIjowLjAsXCJCb3JkZXJTdHlsZVwiOntcIiRpZFwiOlwiMTc4XCIsXCJMaW5lQ29sb3JcIjpudWxsLFwiTGluZVdlaWdodFwiOjAuMCxcIkxpbmVUeXBlXCI6MH19LFwiRGF0ZUZvcm1hdFwiOntcIiRpZFwiOlwiMTc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4MFwiLFwiU2hhcGVcIjoxMCxcIkNvbm5lY3Rvck1hcmdpblwiOntcIiRpZFwiOlwiMTgxXCIsXCJUb3BcIjowLjAsXCJMZWZ0XCI6Mi4wLFwiUmlnaHRcIjoyLjAsXCJCb3R0b21cIjowLjB9LFwiQ29ubmVjdG9yU3R5bGVcIjp7XCIkaWRcIjpcIjE4MlwiLFwiTGluZUNvbG9yXCI6e1wiJHJlZlwiOlwiNzhcIn0sXCJMaW5lV2VpZ2h0XCI6MS4wLFwiTGluZVR5cGVcIjowfSxcIklzQmVsb3dUaW1lYmFuZFwiOnRydWUsXCJIaWRlRGF0ZVwiOmZhbHNlLFwiU2hhcGVTaXplXCI6MSxcIlNwYWNpbmdcIjoyLjAsXCJQYWRkaW5nXCI6e1wiJGlkXCI6XCIxODNcIixcIlRvcFwiOjEwLjAsXCJMZWZ0XCI6My4wLFwiUmlnaHRcIjowLjAsXCJCb3R0b21cIjowLjB9LFwiUG9zaXRpb25cIjp7XCIkaWRcIjpcIjE4NFwiLFwiUmF0aW9cIjowLjAsXCJJc0N1c3RvbVwiOmZhbHNlfSxcIlBvc2l0aW9uT25UYXNrXCI6MC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MTEyLFwiR1wiOjE3MyxcIkJcIjo3MX19LFwiSXNWaXNpYmxlXCI6dHJ1ZSxcIldpZHRoXCI6MTguMCxcIkhlaWdodFwiOjIwLjAsXCJCb3JkZXJTdHlsZVwiOntcIiRpZFwiOlwiMTkwXCIsXCJMaW5lQ29sb3JcIjp7XCIkcmVmXCI6XCI4N1wifSxcIkxpbmVXZWlnaHRcIjowLjAsXCJMaW5lVHlwZVwiOjB9fSxcIlRpdGxlU3R5bGVcIjp7XCIkaWRcIjpcIjE5MVwiLFwiRm9udFNldHRpbmdzXCI6e1wiJGlkXCI6XCIxOTJcIixcIkZvbnRTaXplXCI6MTEsXCJGb250TmFtZVwiOlwiQ2FsaWJyaVwiLFwiSXNCb2xkXCI6dHJ1ZSxcIklzSXRhbGljXCI6ZmFsc2UsXCJJc1VuZGVybGluZWRcIjpmYWxzZX0sXCJBdXRvU2l6ZVwiOjIsXCJGb3JlZ3JvdW5kXCI6e1wiJGlkXCI6XCIxOTNcIixcIkNvbG9yXCI6e1wiJHJlZlwiOlwiOTJcIn19LFwiQmFja2dyb3VuZEZpbGxUeXBlXCI6MCxcIk1heFdpZHRoXCI6NzcuMCxcIk1heEhlaWdodFwiOlwiSW5maW5pdHlcIixcIlNtYXJ0Rm9yZWdyb3VuZElzQWN0aXZlXCI6ZmFsc2UsXCJIb3Jpem9udGFsQWxpZ25tZW50XCI6MSxcIlZlcnRpY2FsQWxpZ25tZW50XCI6MCxcIlNtYXJ0Rm9yZWdyb3VuZFwiOm51bGw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AsXCJSXCI6MjU1LFwiR1wiOjI1NSxcIkJcIjoyNTV9fSxcIklzVmlzaWJsZVwiOnRydWUsXCJXaWR0aFwiOjAuMCxcIkhlaWdodFwiOjAuMCxcIkJvcmRlclN0eWxlXCI6e1wiJGlkXCI6XCIxOThcIixcIkxpbmVDb2xvclwiOm51bGwsXCJMaW5lV2VpZ2h0XCI6MC4wLFwiTGluZVR5cGVcIjowfX0sXCJEYXRlU3R5bGVcIjp7XCIkaWRcIjpcIjE5OVwiLFwiRm9udFNldHRpbmdzXCI6e1wiJGlkXCI6XCIyMDBcIixcIkZvbnRTaXplXCI6MTAsXCJGb250TmFtZVwiOlwiQ2FsaWJyaVwiLFwiSXNCb2xkXCI6ZmFsc2UsXCJJc0l0YWxpY1wiOmZhbHNlLFwiSXNVbmRlcmxpbmVkXCI6ZmFsc2V9LFwiQXV0b1NpemVcIjowLFwiRm9yZWdyb3VuZFwiOntcIiRpZFwiOlwiMjAx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AyXCIsXCJUb3BcIjowLjAsXCJMZWZ0XCI6MC4wLFwiUmlnaHRcIjowLjAsXCJCb3R0b21cIjowLjB9LFwiUGFkZGluZ1wiOntcIiRpZFwiOlwiMjAzXCIsXCJUb3BcIjowLjAsXCJMZWZ0XCI6MC4wLFwiUmlnaHRcIjowLjAsXCJCb3R0b21cIjowLjB9LFwiQmFja2dyb3VuZFwiOntcIiRpZFwiOlwiMjA0XCIsXCJDb2xvclwiOntcIiRpZFwiOlwiMjA1XCIsXCJBXCI6MCxcIlJcIjoyNTUsXCJHXCI6MjU1LFwiQlwiOjI1NX19LFwiSXNWaXNpYmxlXCI6dHJ1ZSxcIldpZHRoXCI6MC4wLFwiSGVpZ2h0XCI6MC4wLFwiQm9yZGVyU3R5bGVcIjp7XCIkaWRcIjpcIjIwNlwiLFwiTGluZUNvbG9yXCI6bnVsbCxcIkxpbmVXZWlnaHRcIjowLjAsXCJMaW5lVHlwZVwiOjB9fSxcIkRhdGVGb3JtYXRcIjp7XCIkaWRcIjpcIjI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DhcIixcIlNoYXBlXCI6MSxcIkNvbm5lY3Rvck1hcmdpblwiOntcIiRpZFwiOlwiMjA5XCIsXCJUb3BcIjowLjAsXCJMZWZ0XCI6Mi4wLFwiUmlnaHRcIjoyLjAsXCJCb3R0b21cIjowLjB9LFwiQ29ubmVjdG9yU3R5bGVcIjp7XCIkaWRcIjpcIjIxMFwiLFwiTGluZUNvbG9yXCI6e1wiJHJlZlwiOlwiNzhcIn0sXCJMaW5lV2VpZ2h0XCI6MS4wLFwiTGluZVR5cGVcIjowfSxcIklzQmVsb3dUaW1lYmFuZFwiOnRydWUsXCJIaWRlRGF0ZVwiOmZhbHNlLFwiU2hhcGVTaXplXCI6MSxcIlNwYWNpbmdcIjoyLjAsXCJQYWRkaW5nXCI6e1wiJGlkXCI6XCIyMTFcIixcIlRvcFwiOjEwLjAsXCJMZWZ0XCI6My4wLFwiUmlnaHRcIjowLjAsXCJCb3R0b21cIjowLjB9LFwiUG9zaXRpb25cIjp7XCIkaWRcIjpcIjIxMlwiLFwiUmF0aW9cIjowLjAsXCJJc0N1c3RvbVwiOmZhbHNlfSxcIlBvc2l0aW9uT25UYXNrXCI6MCxcIlNoYXBlU3R5bGVcIjp7XCIkaWRcIjpcIjIxM1wiLFwiTWFyZ2luXCI6e1wiJGlkXCI6XCIyMTRcIixcIlRvcFwiOjAuMCxcIkxlZnRcIjowLjAsXCJSaWdodFwiOjAuMCxcIkJvdHRvbVwiOjAuMH0sXCJQYWRkaW5nXCI6e1wiJGlkXCI6XCIyMTVcIixcIlRvcFwiOjAuMCxcIkxlZnRcIjowLjAsXCJSaWdodFwiOjAuMCxcIkJvdHRvbVwiOjAuMH0sXCJCYWNrZ3JvdW5kXCI6e1wiJGlkXCI6XCIyMTZcIixcIkNvbG9yXCI6e1wiJGlkXCI6XCIyMTdcIixcIkFcIjoyNTUsXCJSXCI6MjM3LFwiR1wiOjEyNSxcIkJcIjo0OX19LFwiSXNWaXNpYmxlXCI6dHJ1ZSxcIldpZHRoXCI6MTguMCxcIkhlaWdodFwiOjIwLjAsXCJCb3JkZXJTdHlsZVwiOntcIiRpZFwiOlwiMjE4XCIsXCJMaW5lQ29sb3JcIjp7XCIkcmVmXCI6XCI4N1wifSxcIkxpbmVXZWlnaHRcIjowLjAsXCJMaW5lVHlwZVwiOjB9fSxcIlRpdGxlU3R5bGVcIjp7XCIkaWRcIjpcIjIxOVwiLFwiRm9udFNldHRpbmdzXCI6e1wiJGlkXCI6XCIyMjBcIixcIkZvbnRTaXplXCI6MTEsXCJGb250TmFtZVwiOlwiQ2FsaWJyaVwiLFwiSXNCb2xkXCI6dHJ1ZSxcIklzSXRhbGljXCI6ZmFsc2UsXCJJc1VuZGVybGluZWRcIjpmYWxzZX0sXCJBdXRvU2l6ZVwiOjIsXCJGb3JlZ3JvdW5kXCI6e1wiJGlkXCI6XCIyMjFcIixcIkNvbG9yXCI6e1wiJHJlZlwiOlwiOTJcIn19LFwiQmFja2dyb3VuZEZpbGxUeXBlXCI6MCxcIk1heFdpZHRoXCI6OTQuMTM2NjY2NjY2NjY2NjcsXCJNYXhIZWlnaHRcIjpcIkluZmluaXR5XCIsXCJTbWFydEZvcmVncm91bmRJc0FjdGl2ZVwiOmZhbHNlLFwiSG9yaXpvbnRhbEFsaWdubWVudFwiOjE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e1wiJGlkXCI6XCIyMjRcIixcIkNvbG9yXCI6e1wiJGlkXCI6XCIyMjVcIixcIkFcIjowLFwiUlwiOjI1NSxcIkdcIjoyNTUsXCJCXCI6MjU1fX0sXCJJc1Zpc2libGVcIjp0cnVlLFwiV2lkdGhcIjowLjAsXCJIZWlnaHRcIjowLjAsXCJCb3JkZXJTdHlsZVwiOntcIiRpZFwiOlwiMjI2XCIsXCJMaW5lQ29sb3JcIjpudWxsLFwiTGluZVdlaWdodFwiOjAuMCxcIkxpbmVUeXBlXCI6MH19LFwiRGF0ZVN0eWxlXCI6e1wiJGlkXCI6XCIyMjdcIixcIkZvbnRTZXR0aW5nc1wiOntcIiRpZFwiOlwiMjI4XCIsXCJGb250U2l6ZVwiOjEwLFwiRm9udE5hbWVcIjpcIkNhbGlicmlcIixcIklzQm9sZFwiOmZhbHNlLFwiSXNJdGFsaWNcIjpmYWxzZSxcIklzVW5kZXJsaW5lZFwiOmZhbHNlfSxcIkF1dG9TaXplXCI6MCxcIkZvcmVncm91bmRcIjp7XCIkaWRcIjpcIjIy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zMFwiLFwiVG9wXCI6MC4wLFwiTGVmdFwiOjAuMCxcIlJpZ2h0XCI6MC4wLFwiQm90dG9tXCI6MC4wfSxcIlBhZGRpbmdcIjp7XCIkaWRcIjpcIjIzMVwiLFwiVG9wXCI6MC4wLFwiTGVmdFwiOjAuMCxcIlJpZ2h0XCI6MC4wLFwiQm90dG9tXCI6MC4wfSxcIkJhY2tncm91bmRcIjp7XCIkaWRcIjpcIjIzMlwiLFwiQ29sb3JcIjp7XCIkaWRcIjpcIjIzM1wiLFwiQVwiOjAsXCJSXCI6MjU1LFwiR1wiOjI1NSxcIkJcIjoyNTV9fSxcIklzVmlzaWJsZVwiOnRydWUsXCJXaWR0aFwiOjAuMCxcIkhlaWdodFwiOjAuMCxcIkJvcmRlclN0eWxlXCI6e1wiJGlkXCI6XCIyMzRcIixcIkxpbmVDb2xvclwiOm51bGwsXCJMaW5lV2VpZ2h0XCI6MC4wLFwiTGluZVR5cGVcIjowfX0sXCJEYXRlRm9ybWF0XCI6e1wiJGlkXCI6XCIyM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M2XCIsXCJTaGFwZVwiOjEsXCJDb25uZWN0b3JNYXJnaW5cIjp7XCIkaWRcIjpcIjIzN1wiLFwiVG9wXCI6MC4wLFwiTGVmdFwiOjIuMCxcIlJpZ2h0XCI6Mi4wLFwiQm90dG9tXCI6MC4wfSxcIkNvbm5lY3RvclN0eWxlXCI6e1wiJGlkXCI6XCIyMzhcIixcIkxpbmVDb2xvclwiOntcIiRpZFwiOlwiMjM5XCIsXCIkdHlwZVwiOlwiTkxSRS5Db21tb24uRG9tLlNvbGlkQ29sb3JCcnVzaCwgTkxSRS5Db21tb25cIixcIkNvbG9yXCI6e1wiJGlkXCI6XCIyNDBcIixcIkFcIjoyNTUsXCJSXCI6MTEyLFwiR1wiOjE3MyxcIkJcIjo3MX19LFwiTGluZVdlaWdodFwiOjAuOCxcIkxpbmVUeXBlXCI6MH0sXCJJc0JlbG93VGltZWJhbmRcIjpmYWxzZSxcIkhpZGVEYXRlXCI6ZmFsc2UsXCJTaGFwZVNpemVcIjoxLFwiU3BhY2luZ1wiOjIuMCxcIlBhZGRpbmdcIjp7XCIkaWRcIjpcIjI0MVwiLFwiVG9wXCI6MTAuMCxcIkxlZnRcIjozLjAsXCJSaWdodFwiOjAuMCxcIkJvdHRvbVwiOjAuMH0sXCJQb3NpdGlvblwiOntcIiRpZFwiOlwiMjQyXCIsXCJSYXRpb1wiOjAuMTQxODA1NDY1MTMzMTAxODUsXCJJc0N1c3RvbVwiOmZhbHNlfSxcIlBvc2l0aW9uT25UYXNrXCI6MCxcIlNoYXBlU3R5bGVcIjp7XCIkaWRcIjpcIjI0M1wiLFwiTWFyZ2luXCI6e1wiJGlkXCI6XCIyNDRcIixcIlRvcFwiOjAuMCxcIkxlZnRcIjowLjAsXCJSaWdodFwiOjAuMCxcIkJvdHRvbVwiOjAuMH0sXCJQYWRkaW5nXCI6e1wiJGlkXCI6XCIyNDVcIixcIlRvcFwiOjAuMCxcIkxlZnRcIjowLjAsXCJSaWdodFwiOjAuMCxcIkJvdHRvbVwiOjAuMH0sXCJCYWNrZ3JvdW5kXCI6e1wiJGlkXCI6XCIyNDZcIixcIkNvbG9yXCI6e1wiJGlkXCI6XCIyNDdcIixcIkFcIjoyNTUsXCJSXCI6MTEyLFwiR1wiOjE3MyxcIkJcIjo3MX19LFwiSXNWaXNpYmxlXCI6dHJ1ZSxcIldpZHRoXCI6MTguMCxcIkhlaWdodFwiOjIwLjAsXCJCb3JkZXJTdHlsZVwiOntcIiRpZFwiOlwiMjQ4XCIsXCJMaW5lQ29sb3JcIjp7XCIkcmVmXCI6XCI4N1wifSxcIkxpbmVXZWlnaHRcIjowLjAsXCJMaW5lVHlwZVwiOjB9fSxcIlRpdGxlU3R5bGVcIjp7XCIkaWRcIjpcIjI0OVwiLFwiRm9udFNldHRpbmdzXCI6e1wiJGlkXCI6XCIyNTBcIixcIkZvbnRTaXplXCI6MTEsXCJGb250TmFtZVwiOlwiQ2FsaWJyaVwiLFwiSXNCb2xkXCI6dHJ1ZSxcIklzSXRhbGljXCI6ZmFsc2UsXCJJc1VuZGVybGluZWRcIjpmYWxzZX0sXCJBdXRvU2l6ZVwiOjAsXCJGb3JlZ3JvdW5kXCI6e1wiJGlkXCI6XCIyNT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NTJcIixcIlRvcFwiOjAuMCxcIkxlZnRcIjowLjAsXCJSaWdodFwiOjAuMCxcIkJvdHRvbVwiOjAuMH0sXCJQYWRkaW5nXCI6e1wiJGlkXCI6XCIyNTNcIixcIlRvcFwiOjAuMCxcIkxlZnRcIjowLjAsXCJSaWdodFwiOjAuMCxcIkJvdHRvbVwiOjAuMH0sXCJCYWNrZ3JvdW5kXCI6e1wiJGlkXCI6XCIyNTRcIixcIkNvbG9yXCI6e1wiJGlkXCI6XCIyNTVcIixcIkFcIjowLFwiUlwiOjI1NSxcIkdcIjoyNTUsXCJCXCI6MjU1fX0sXCJJc1Zpc2libGVcIjp0cnVlLFwiV2lkdGhcIjowLjAsXCJIZWlnaHRcIjowLjAsXCJCb3JkZXJTdHlsZVwiOntcIiRpZFwiOlwiMjU2XCIsXCJMaW5lQ29sb3JcIjpudWxsLFwiTGluZVdlaWdodFwiOjAuMCxcIkxpbmVUeXBlXCI6MH19LFwiRGF0ZVN0eWxlXCI6e1wiJGlkXCI6XCIyNTdcIixcIkZvbnRTZXR0aW5nc1wiOntcIiRpZFwiOlwiMjU4XCIsXCJGb250U2l6ZVwiOjEwLFwiRm9udE5hbWVcIjpcIkNhbGlicmlcIixcIklzQm9sZFwiOmZhbHNlLFwiSXNJdGFsaWNcIjpmYWxzZSxcIklzVW5kZXJsaW5lZFwiOmZhbHNlfSxcIkF1dG9TaXplXCI6MCxcIkZvcmVncm91bmRcIjp7XCIkaWRcIjpcIjI1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2MFwiLFwiVG9wXCI6MC4wLFwiTGVmdFwiOjAuMCxcIlJpZ2h0XCI6MC4wLFwiQm90dG9tXCI6MC4wfSxcIlBhZGRpbmdcIjp7XCIkaWRcIjpcIjI2MVwiLFwiVG9wXCI6MC4wLFwiTGVmdFwiOjAuMCxcIlJpZ2h0XCI6MC4wLFwiQm90dG9tXCI6MC4wfSxcIkJhY2tncm91bmRcIjp7XCIkaWRcIjpcIjI2MlwiLFwiQ29sb3JcIjp7XCIkaWRcIjpcIjI2M1wiLFwiQVwiOjAsXCJSXCI6MjU1LFwiR1wiOjI1NSxcIkJcIjoyNTV9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xLFwiQ29ubmVjdG9yTWFyZ2luXCI6e1wiJGlkXCI6XCIyNjdcIixcIlRvcFwiOjAuMCxcIkxlZnRcIjoyLjAsXCJSaWdodFwiOjIuMCxcIkJvdHRvbVwiOjAuMH0sXCJDb25uZWN0b3JTdHlsZVwiOntcIiRpZFwiOlwiMjY4XCIsXCJMaW5lQ29sb3JcIjp7XCIkcmVmXCI6XCI3OFwifSxcIkxpbmVXZWlnaHRcIjoxLjAsXCJMaW5lVHlwZVwiOjB9LFwiSXNCZWxvd1RpbWViYW5kXCI6dHJ1ZSxcIkhpZGVEYXRlXCI6ZmFsc2UsXCJTaGFwZVNpemVcIjoxLFwiU3BhY2luZ1wiOjIuMCxcIlBhZGRpbmdcIjp7XCIkaWRcIjpcIjI2OVwiLFwiVG9wXCI6MTAuMCxcIkxlZnRcIjozLjAsXCJSaWdodFwiOjAuMCxcIkJvdHRvbVwiOjAuMH0sXCJQb3NpdGlvblwiOntcIiRpZFwiOlwiMjcwXCIsXCJSYXRpb1wiOjAuMCxcIklzQ3VzdG9tXCI6ZmFsc2V9LFwiUG9zaXRpb25PblRhc2tcIjowLFwiU2hhcGVTdHlsZVwiOntcIiRpZFwiOlwiMjcxXCIsXCJNYXJnaW5cIjp7XCIkaWRcIjpcIjI3MlwiLFwiVG9wXCI6MC4wLFwiTGVmdFwiOjAuMCxcIlJpZ2h0XCI6MC4wLFwiQm90dG9tXCI6MC4wfSxcIlBhZGRpbmdcIjp7XCIkaWRcIjpcIjI3M1wiLFwiVG9wXCI6MC4wLFwiTGVmdFwiOjAuMCxcIlJpZ2h0XCI6MC4wLFwiQm90dG9tXCI6MC4wfSxcIkJhY2tncm91bmRcIjp7XCIkaWRcIjpcIjI3NFwiLFwiQ29sb3JcIjp7XCIkaWRcIjpcIjI3NVwiLFwiQVwiOjI1NSxcIlJcIjowLFwiR1wiOjAsXCJCXCI6MH19LFwiSXNWaXNpYmxlXCI6dHJ1ZSxcIldpZHRoXCI6MTguMCxcIkhlaWdodFwiOjIwLjAsXCJCb3JkZXJTdHlsZVwiOntcIiRpZFwiOlwiMjc2XCIsXCJMaW5lQ29sb3JcIjp7XCIkcmVmXCI6XCI4N1wifSxcIkxpbmVXZWlnaHRcIjowLjAsXCJMaW5lVHlwZVwiOjB9fSxcIlRpdGxlU3R5bGVcIjp7XCIkaWRcIjpcIjI3N1wiLFwiRm9udFNldHRpbmdzXCI6e1wiJGlkXCI6XCIyNzhcIixcIkZvbnRTaXplXCI6MTEsXCJGb250TmFtZVwiOlwiQ2FsaWJyaVwiLFwiSXNCb2xkXCI6dHJ1ZSxcIklzSXRhbGljXCI6ZmFsc2UsXCJJc1VuZGVybGluZWRcIjpmYWxzZX0sXCJBdXRvU2l6ZVwiOjAsXCJGb3JlZ3JvdW5kXCI6e1wiJGlkXCI6XCIyNzl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ODBcIixcIlRvcFwiOjAuMCxcIkxlZnRcIjowLjAsXCJSaWdodFwiOjAuMCxcIkJvdHRvbVwiOjAuMH0sXCJQYWRkaW5nXCI6e1wiJGlkXCI6XCIyODFcIixcIlRvcFwiOjAuMCxcIkxlZnRcIjowLjAsXCJSaWdodFwiOjAuMCxcIkJvdHRvbVwiOjAuMH0sXCJCYWNrZ3JvdW5kXCI6e1wiJGlkXCI6XCIyODJcIixcIkNvbG9yXCI6e1wiJGlkXCI6XCIyODNcIixcIkFcIjowLFwiUlwiOjI1NSxcIkdcIjoyNTUsXCJCXCI6MjU1fX0sXCJJc1Zpc2libGVcIjp0cnVlLFwiV2lkdGhcIjowLjAsXCJIZWlnaHRcIjowLjAsXCJCb3JkZXJTdHlsZVwiOntcIiRpZFwiOlwiMjg0XCIsXCJMaW5lQ29sb3JcIjpudWxsLFwiTGluZVdlaWdodFwiOjAuMCxcIkxpbmVUeXBlXCI6MH19LFwiRGF0ZVN0eWxlXCI6e1wiJGlkXCI6XCIyODVcIixcIkZvbnRTZXR0aW5nc1wiOntcIiRpZFwiOlwiMjg2XCIsXCJGb250U2l6ZVwiOjEwLFwiRm9udE5hbWVcIjpcIkNhbGlicmlcIixcIklzQm9sZFwiOmZhbHNlLFwiSXNJdGFsaWNcIjpmYWxzZSxcIklzVW5kZXJsaW5lZFwiOmZhbHNlfSxcIkF1dG9TaXplXCI6MCxcIkZvcmVncm91bmRcIjp7XCIkaWRcIjpcIjI4N1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4OFwiLFwiVG9wXCI6MC4wLFwiTGVmdFwiOjAuMCxcIlJpZ2h0XCI6MC4wLFwiQm90dG9tXCI6MC4wfSxcIlBhZGRpbmdcIjp7XCIkaWRcIjpcIjI4OVwiLFwiVG9wXCI6MC4wLFwiTGVmdFwiOjAuMCxcIlJpZ2h0XCI6MC4wLFwiQm90dG9tXCI6MC4wfSxcIkJhY2tncm91bmRcIjp7XCIkaWRcIjpcIjI5MFwiLFwiQ29sb3JcIjp7XCIkaWRcIjpcIjI5MVwiLFwiQVwiOjAsXCJSXCI6MjU1LFwiR1wiOjI1NSxcIkJcIjoyNTV9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yOTRcIixcIlNoYXBlXCI6MSxcIlNoYXBlVGhpY2tuZXNzXCI6MSxcIkR1cmF0aW9uRm9ybWF0XCI6MCxcIlBlcmNlbnRhZ2VDb21wbGV0ZVN0eWxlXCI6e1wiJGlkXCI6XCIyOTVcIixcIkZvbnRTZXR0aW5nc1wiOntcIiRpZFwiOlwiMjk2XCIsXCJGb250U2l6ZVwiOjEwLFwiRm9udE5hbWVcIjpcIkNhbGlicmlcIixcIklzQm9sZFwiOmZhbHNlLFwiSXNJdGFsaWNcIjpmYWxzZSxcIklzVW5kZXJsaW5lZFwiOmZhbHNlfSxcIkF1dG9TaXplXCI6MCxcIkZvcmVncm91bmRcIjp7XCIkaWRcIjpcIjI5N1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yOThcIixcIlRvcFwiOjAuMCxcIkxlZnRcIjowLjAsXCJSaWdodFwiOjAuMCxcIkJvdHRvbVwiOjAuMH0sXCJQYWRkaW5nXCI6e1wiJGlkXCI6XCIyOTlcIixcIlRvcFwiOjAuMCxcIkxlZnRcIjowLjAsXCJSaWdodFwiOjAuMCxcIkJvdHRvbVwiOjAuMH0sXCJCYWNrZ3JvdW5kXCI6e1wiJHJlZlwiOlwiMTExXCJ9LFwiSXNWaXNpYmxlXCI6dHJ1ZSxcIldpZHRoXCI6MC4wLFwiSGVpZ2h0XCI6MC4wLFwiQm9yZGVyU3R5bGVcIjp7XCIkaWRcIjpcIjMwMFwiLFwiTGluZUNvbG9yXCI6bnVsbCxcIkxpbmVXZWlnaHRcIjowLjAsXCJMaW5lVHlwZVwiOjB9fSxcIkR1cmF0aW9uU3R5bGVcIjp7XCIkaWRcIjpcIjMwMVwiLFwiRm9udFNldHRpbmdzXCI6e1wiJGlkXCI6XCIzMDJcIixcIkZvbnRTaXplXCI6MTAsXCJGb250TmFtZVwiOlwiQ2FsaWJyaVwiLFwiSXNCb2xkXCI6ZmFsc2UsXCJJc0l0YWxpY1wiOmZhbHNlLFwiSXNVbmRlcmxpbmVkXCI6ZmFsc2V9LFwiQXV0b1NpemVcIjowLFwiRm9yZWdyb3VuZFwiOntcIiRpZFwiOlwiMzAz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wNFwiLFwiVG9wXCI6MC4wLFwiTGVmdFwiOjAuMCxcIlJpZ2h0XCI6MC4wLFwiQm90dG9tXCI6MC4wfSxcIlBhZGRpbmdcIjp7XCIkaWRcIjpcIjMwNVwiLFwiVG9wXCI6MC4wLFwiTGVmdFwiOjAuMCxcIlJpZ2h0XCI6MC4wLFwiQm90dG9tXCI6MC4wfSxcIkJhY2tncm91bmRcIjp7XCIkcmVmXCI6XCIxMThcIn0sXCJJc1Zpc2libGVcIjp0cnVlLFwiV2lkdGhcIjowLjAsXCJIZWlnaHRcIjowLjAsXCJCb3JkZXJTdHlsZVwiOntcIiRpZFwiOlwiMzA2XCIsXCJMaW5lQ29sb3JcIjpudWxsLFwiTGluZVdlaWdodFwiOjAuMCxcIkxpbmVUeXBlXCI6MH19LFwiSG9yaXpvbnRhbENvbm5lY3RvclN0eWxlXCI6e1wiJGlkXCI6XCIzMDdcIixcIkxpbmVDb2xvclwiOntcIiRyZWZcIjpcIjEyMFwifSxcIkxpbmVXZWlnaHRcIjowLjAsXCJMaW5lVHlwZVwiOjB9LFwiVmVydGljYWxDb25uZWN0b3JTdHlsZVwiOntcIiRpZFwiOlwiMzA4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MDlcIixcIk1hcmdpblwiOntcIiRpZFwiOlwiMzEwXCIsXCJUb3BcIjowLjAsXCJMZWZ0XCI6NC4wLFwiUmlnaHRcIjo0LjAsXCJCb3R0b21cIjowLjB9LFwiUGFkZGluZ1wiOntcIiRpZFwiOlwiMzExXCIsXCJUb3BcIjowLjAsXCJMZWZ0XCI6MC4wLFwiUmlnaHRcIjowLjAsXCJCb3R0b21cIjowLjB9LFwiQmFja2dyb3VuZFwiOntcIiRpZFwiOlwiMzEyXCIsXCJDb2xvclwiOntcIiRpZFwiOlwiMzEzXCIsXCJBXCI6MjU1LFwiUlwiOjI1NSxcIkdcIjoxOTIsXCJCXCI6MH19LFwiSXNWaXNpYmxlXCI6dHJ1ZSxcIldpZHRoXCI6MTQwLjAsXCJIZWlnaHRcIjoxNi4wLFwiQm9yZGVyU3R5bGVcIjp7XCIkaWRcIjpcIjMxNFwiLFwiTGluZUNvbG9yXCI6e1wiJHJlZlwiOlwiMTMxXCJ9LFwiTGluZVdlaWdodFwiOjAuMCxcIkxpbmVUeXBlXCI6MH19LFwiVGl0bGVTdHlsZVwiOntcIiRpZFwiOlwiMzE1XCIsXCJGb250U2V0dGluZ3NcIjp7XCIkaWRcIjpcIjMxNlwiLFwiRm9udFNpemVcIjoxMSxcIkZvbnROYW1lXCI6XCJDYWxpYnJpXCIsXCJJc0JvbGRcIjp0cnVlLFwiSXNJdGFsaWNcIjpmYWxzZSxcIklzVW5kZXJsaW5lZFwiOmZhbHNlfSxcIkF1dG9TaXplXCI6MCxcIkZvcmVncm91bmRcIjp7XCIkaWRcIjpcIjMxN1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MThcIixcIlRvcFwiOjAuMCxcIkxlZnRcIjowLjAsXCJSaWdodFwiOjAuMCxcIkJvdHRvbVwiOjAuMH0sXCJQYWRkaW5nXCI6e1wiJGlkXCI6XCIzMTlcIixcIlRvcFwiOjAuMCxcIkxlZnRcIjowLjAsXCJSaWdodFwiOjAuMCxcIkJvdHRvbVwiOjAuMH0sXCJCYWNrZ3JvdW5kXCI6e1wiJGlkXCI6XCIzMjBcIixcIkNvbG9yXCI6e1wiJGlkXCI6XCIzMjFcIixcIkFcIjowLFwiUlwiOjI1NSxcIkdcIjoyNTUsXCJCXCI6MjU1fX0sXCJJc1Zpc2libGVcIjp0cnVlLFwiV2lkdGhcIjowLjAsXCJIZWlnaHRcIjowLjAsXCJCb3JkZXJTdHlsZVwiOntcIiRpZFwiOlwiMzIyXCIsXCJMaW5lQ29sb3JcIjpudWxsLFwiTGluZVdlaWdodFwiOjAuMCxcIkxpbmVUeXBlXCI6MH19LFwiRGF0ZVN0eWxlXCI6e1wiJGlkXCI6XCIzMjNcIixcIkZvbnRTZXR0aW5nc1wiOntcIiRpZFwiOlwiMzI0XCIsXCJGb250U2l6ZVwiOjEwLFwiRm9udE5hbWVcIjpcIkNhbGlicmlcIixcIklzQm9sZFwiOmZhbHNlLFwiSXNJdGFsaWNcIjpmYWxzZSxcIklzVW5kZXJsaW5lZFwiOmZhbHNlfSxcIkF1dG9TaXplXCI6MCxcIkZvcmVncm91bmRcIjp7XCIkaWRcIjpcIjMyN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MjZcIixcIlRvcFwiOjAuMCxcIkxlZnRcIjowLjAsXCJSaWdodFwiOjAuMCxcIkJvdHRvbVwiOjAuMH0sXCJQYWRkaW5nXCI6e1wiJGlkXCI6XCIzMjdcIixcIlRvcFwiOjAuMCxcIkxlZnRcIjowLjAsXCJSaWdodFwiOjAuMCxcIkJvdHRvbVwiOjAuMH0sXCJCYWNrZ3JvdW5kXCI6e1wiJGlkXCI6XCIzMjhcIixcIkNvbG9yXCI6e1wiJGlkXCI6XCIzMjlcIixcIkFcIjowLFwiUlwiOjI1NSxcIkdcIjoyNTUsXCJCXCI6MjU1fX0sXCJJc1Zpc2libGVcIjp0cnVlLFwiV2lkdGhcIjowLjAsXCJIZWlnaHRcIjowLjAsXCJCb3JkZXJTdHlsZVwiOntcIiRpZFwiOlwiMzMwXCIsXCJMaW5lQ29sb3JcIjpudWxsLFwiTGluZVdlaWdodFwiOjAuMCxcIkxpbmVUeXBlXCI6MH19LFwiRGF0ZUZvcm1hdFwiOntcIiRpZFwiOlwiMzM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MyXCIsXCJTaGFwZVwiOjEsXCJTaGFwZVRoaWNrbmVzc1wiOjEsXCJEdXJhdGlvbkZvcm1hdFwiOjAsXCJQZXJjZW50YWdlQ29tcGxldGVTdHlsZVwiOntcIiRpZFwiOlwiMzMzXCIsXCJGb250U2V0dGluZ3NcIjp7XCIkaWRcIjpcIjMzNFwiLFwiRm9udFNpemVcIjoxMCxcIkZvbnROYW1lXCI6XCJDYWxpYnJpXCIsXCJJc0JvbGRcIjpmYWxzZSxcIklzSXRhbGljXCI6ZmFsc2UsXCJJc1VuZGVybGluZWRcIjpmYWxzZX0sXCJBdXRvU2l6ZVwiOjAsXCJGb3JlZ3JvdW5kXCI6e1wiJGlkXCI6XCIzMzV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M2XCIsXCJUb3BcIjowLjAsXCJMZWZ0XCI6MC4wLFwiUmlnaHRcIjowLjAsXCJCb3R0b21cIjowLjB9LFwiUGFkZGluZ1wiOntcIiRpZFwiOlwiMzM3XCIsXCJUb3BcIjowLjAsXCJMZWZ0XCI6MC4wLFwiUmlnaHRcIjowLjAsXCJCb3R0b21cIjowLjB9LFwiQmFja2dyb3VuZFwiOntcIiRyZWZcIjpcIjExMVwifSxcIklzVmlzaWJsZVwiOnRydWUsXCJXaWR0aFwiOjAuMCxcIkhlaWdodFwiOjAuMCxcIkJvcmRlclN0eWxlXCI6e1wiJGlkXCI6XCIzMzhcIixcIkxpbmVDb2xvclwiOm51bGwsXCJMaW5lV2VpZ2h0XCI6MC4wLFwiTGluZVR5cGVcIjowfX0sXCJEdXJhdGlvblN0eWxlXCI6e1wiJGlkXCI6XCIzMzlcIixcIkZvbnRTZXR0aW5nc1wiOntcIiRpZFwiOlwiMzQwXCIsXCJGb250U2l6ZVwiOjEwLFwiRm9udE5hbWVcIjpcIkNhbGlicmlcIixcIklzQm9sZFwiOmZhbHNlLFwiSXNJdGFsaWNcIjpmYWxzZSxcIklzVW5kZXJsaW5lZFwiOmZhbHNlfSxcIkF1dG9TaXplXCI6MCxcIkZvcmVncm91bmRcIjp7XCIkaWRcIjpcIjM0M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NDJcIixcIlRvcFwiOjAuMCxcIkxlZnRcIjowLjAsXCJSaWdodFwiOjAuMCxcIkJvdHRvbVwiOjAuMH0sXCJQYWRkaW5nXCI6e1wiJGlkXCI6XCIzNDNcIixcIlRvcFwiOjAuMCxcIkxlZnRcIjowLjAsXCJSaWdodFwiOjAuMCxcIkJvdHRvbVwiOjAuMH0sXCJCYWNrZ3JvdW5kXCI6e1wiJHJlZlwiOlwiMTE4XCJ9LFwiSXNWaXNpYmxlXCI6dHJ1ZSxcIldpZHRoXCI6MC4wLFwiSGVpZ2h0XCI6MC4wLFwiQm9yZGVyU3R5bGVcIjp7XCIkaWRcIjpcIjM0NFwiLFwiTGluZUNvbG9yXCI6bnVsbCxcIkxpbmVXZWlnaHRcIjowLjAsXCJMaW5lVHlwZVwiOjB9fSxcIkhvcml6b250YWxDb25uZWN0b3JTdHlsZVwiOntcIiRpZFwiOlwiMzQ1XCIsXCJMaW5lQ29sb3JcIjp7XCIkcmVmXCI6XCIxMjBcIn0sXCJMaW5lV2VpZ2h0XCI6MC4wLFwiTGluZVR5cGVcIjowfSxcIlZlcnRpY2FsQ29ubmVjdG9yU3R5bGVcIjp7XCIkaWRcIjpcIjM0Nl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Q3XCIsXCJNYXJnaW5cIjp7XCIkaWRcIjpcIjM0OFwiLFwiVG9wXCI6MC4wLFwiTGVmdFwiOjQuMCxcIlJpZ2h0XCI6NC4wLFwiQm90dG9tXCI6MC4wfSxcIlBhZGRpbmdcIjp7XCIkaWRcIjpcIjM0OVwiLFwiVG9wXCI6MC4wLFwiTGVmdFwiOjAuMCxcIlJpZ2h0XCI6MC4wLFwiQm90dG9tXCI6MC4wfSxcIkJhY2tncm91bmRcIjp7XCIkaWRcIjpcIjM1MFwiLFwiQ29sb3JcIjp7XCIkaWRcIjpcIjM1MVwiLFwiQVwiOjI1NSxcIlJcIjoyNTUsXCJHXCI6MTkyLFwiQlwiOjB9fSxcIklzVmlzaWJsZVwiOnRydWUsXCJXaWR0aFwiOjEzOC4wLFwiSGVpZ2h0XCI6MTYuMCxcIkJvcmRlclN0eWxlXCI6e1wiJGlkXCI6XCIzNTJcIixcIkxpbmVDb2xvclwiOntcIiRyZWZcIjpcIjEzMVwifSxcIkxpbmVXZWlnaHRcIjowLjAsXCJMaW5lVHlwZVwiOjB9fSxcIlRpdGxlU3R5bGVcIjp7XCIkaWRcIjpcIjM1M1wiLFwiRm9udFNldHRpbmdzXCI6e1wiJGlkXCI6XCIzNTRcIixcIkZvbnRTaXplXCI6MTEsXCJGb250TmFtZVwiOlwiQ2FsaWJyaVwiLFwiSXNCb2xkXCI6dHJ1ZSxcIklzSXRhbGljXCI6ZmFsc2UsXCJJc1VuZGVybGluZWRcIjpmYWxzZX0sXCJBdXRvU2l6ZVwiOjAsXCJGb3JlZ3JvdW5kXCI6e1wiJGlkXCI6XCIzNT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U2XCIsXCJUb3BcIjowLjAsXCJMZWZ0XCI6MC4wLFwiUmlnaHRcIjowLjAsXCJCb3R0b21cIjowLjB9LFwiUGFkZGluZ1wiOntcIiRpZFwiOlwiMzU3XCIsXCJUb3BcIjowLjAsXCJMZWZ0XCI6MC4wLFwiUmlnaHRcIjowLjAsXCJCb3R0b21cIjowLjB9LFwiQmFja2dyb3VuZFwiOntcIiRpZFwiOlwiMzU4XCIsXCJDb2xvclwiOntcIiRpZFwiOlwiMzU5XCIsXCJBXCI6MCxcIlJcIjoyNTUsXCJHXCI6MjU1LFwiQlwiOjI1NX19LFwiSXNWaXNpYmxlXCI6dHJ1ZSxcIldpZHRoXCI6MC4wLFwiSGVpZ2h0XCI6MC4wLFwiQm9yZGVyU3R5bGVcIjp7XCIkaWRcIjpcIjM2MFwiLFwiTGluZUNvbG9yXCI6bnVsbCxcIkxpbmVXZWlnaHRcIjowLjAsXCJMaW5lVHlwZVwiOjB9fSxcIkRhdGVTdHlsZVwiOntcIiRpZFwiOlwiMzYxXCIsXCJGb250U2V0dGluZ3NcIjp7XCIkaWRcIjpcIjM2MlwiLFwiRm9udFNpemVcIjoxMCxcIkZvbnROYW1lXCI6XCJDYWxpYnJpXCIsXCJJc0JvbGRcIjpmYWxzZSxcIklzSXRhbGljXCI6ZmFsc2UsXCJJc1VuZGVybGluZWRcIjpmYWxzZX0sXCJBdXRvU2l6ZVwiOjAsXCJGb3JlZ3JvdW5kXCI6e1wiJGlkXCI6XCIzNj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Y0XCIsXCJUb3BcIjowLjAsXCJMZWZ0XCI6MC4wLFwiUmlnaHRcIjowLjAsXCJCb3R0b21cIjowLjB9LFwiUGFkZGluZ1wiOntcIiRpZFwiOlwiMzY1XCIsXCJUb3BcIjowLjAsXCJMZWZ0XCI6MC4wLFwiUmlnaHRcIjowLjAsXCJCb3R0b21cIjowLjB9LFwiQmFja2dyb3VuZFwiOntcIiRpZFwiOlwiMzY2XCIsXCJDb2xvclwiOntcIiRpZFwiOlwiMzY3XCIsXCJBXCI6MCxcIlJcIjoyNTUsXCJHXCI6MjU1LFwiQlwiOjI1NX19LFwiSXNWaXNpYmxlXCI6dHJ1ZSxcIldpZHRoXCI6MC4wLFwiSGVpZ2h0XCI6MC4wLFwiQm9yZGVyU3R5bGVcIjp7XCIkaWRcIjpcIjM2OFwiLFwiTGluZUNvbG9yXCI6bnVsbCxcIkxpbmVXZWlnaHRcIjowLjAsXCJMaW5lVHlwZVwiOjB9fSxcIkRhdGVGb3JtYXRcIjp7XCIkaWRcIjpcIjM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3MFwiLFwiU2hhcGVcIjoxLFwiU2hhcGVUaGlja25lc3NcIjoxLFwiRHVyYXRpb25Gb3JtYXRcIjowLFwiUGVyY2VudGFnZUNvbXBsZXRlU3R5bGVcIjp7XCIkaWRcIjpcIjM3MVwiLFwiRm9udFNldHRpbmdzXCI6e1wiJGlkXCI6XCIzNzJcIixcIkZvbnRTaXplXCI6MTAsXCJGb250TmFtZVwiOlwiQ2FsaWJyaVwiLFwiSXNCb2xkXCI6ZmFsc2UsXCJJc0l0YWxpY1wiOmZhbHNlLFwiSXNVbmRlcmxpbmVkXCI6ZmFsc2V9LFwiQXV0b1NpemVcIjowLFwiRm9yZWdyb3VuZFwiOntcIiRpZFwiOlwiMzcz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3NFwiLFwiVG9wXCI6MC4wLFwiTGVmdFwiOjAuMCxcIlJpZ2h0XCI6MC4wLFwiQm90dG9tXCI6MC4wfSxcIlBhZGRpbmdcIjp7XCIkaWRcIjpcIjM3NVwiLFwiVG9wXCI6MC4wLFwiTGVmdFwiOjAuMCxcIlJpZ2h0XCI6MC4wLFwiQm90dG9tXCI6MC4wfSxcIkJhY2tncm91bmRcIjp7XCIkcmVmXCI6XCIxMTFcIn0sXCJJc1Zpc2libGVcIjp0cnVlLFwiV2lkdGhcIjowLjAsXCJIZWlnaHRcIjowLjAsXCJCb3JkZXJTdHlsZVwiOntcIiRpZFwiOlwiMzc2XCIsXCJMaW5lQ29sb3JcIjpudWxsLFwiTGluZVdlaWdodFwiOjAuMCxcIkxpbmVUeXBlXCI6MH19LFwiRHVyYXRpb25TdHlsZVwiOntcIiRpZFwiOlwiMzc3XCIsXCJGb250U2V0dGluZ3NcIjp7XCIkaWRcIjpcIjM3OFwiLFwiRm9udFNpemVcIjoxMCxcIkZvbnROYW1lXCI6XCJDYWxpYnJpXCIsXCJJc0JvbGRcIjpmYWxzZSxcIklzSXRhbGljXCI6ZmFsc2UsXCJJc1VuZGVybGluZWRcIjpmYWxzZX0sXCJBdXRvU2l6ZVwiOjAsXCJGb3JlZ3JvdW5kXCI6e1wiJGlkXCI6XCIzNzl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gwXCIsXCJUb3BcIjowLjAsXCJMZWZ0XCI6MC4wLFwiUmlnaHRcIjowLjAsXCJCb3R0b21cIjowLjB9LFwiUGFkZGluZ1wiOntcIiRpZFwiOlwiMzgxXCIsXCJUb3BcIjowLjAsXCJMZWZ0XCI6MC4wLFwiUmlnaHRcIjowLjAsXCJCb3R0b21cIjowLjB9LFwiQmFja2dyb3VuZFwiOntcIiRyZWZcIjpcIjExOFwifSxcIklzVmlzaWJsZVwiOnRydWUsXCJXaWR0aFwiOjAuMCxcIkhlaWdodFwiOjAuMCxcIkJvcmRlclN0eWxlXCI6e1wiJGlkXCI6XCIzODJcIixcIkxpbmVDb2xvclwiOm51bGwsXCJMaW5lV2VpZ2h0XCI6MC4wLFwiTGluZVR5cGVcIjowfX0sXCJIb3Jpem9udGFsQ29ubmVjdG9yU3R5bGVcIjp7XCIkaWRcIjpcIjM4M1wiLFwiTGluZUNvbG9yXCI6e1wiJHJlZlwiOlwiMTIwXCJ9LFwiTGluZVdlaWdodFwiOjAuMCxcIkxpbmVUeXBlXCI6MH0sXCJWZXJ0aWNhbENvbm5lY3RvclN0eWxlXCI6e1wiJGlkXCI6XCIzODR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4NVwiLFwiTWFyZ2luXCI6e1wiJGlkXCI6XCIzODZcIixcIlRvcFwiOjAuMCxcIkxlZnRcIjo0LjAsXCJSaWdodFwiOjQuMCxcIkJvdHRvbVwiOjAuMH0sXCJQYWRkaW5nXCI6e1wiJGlkXCI6XCIzODdcIixcIlRvcFwiOjAuMCxcIkxlZnRcIjowLjAsXCJSaWdodFwiOjAuMCxcIkJvdHRvbVwiOjAuMH0sXCJCYWNrZ3JvdW5kXCI6e1wiJGlkXCI6XCIzODhcIixcIkNvbG9yXCI6e1wiJGlkXCI6XCIzODlcIixcIkFcIjoyNTUsXCJSXCI6MjU1LFwiR1wiOjE5MixcIkJcIjowfX0sXCJJc1Zpc2libGVcIjp0cnVlLFwiV2lkdGhcIjoxMjguMCxcIkhlaWdodFwiOjE2LjAsXCJCb3JkZXJTdHlsZVwiOntcIiRpZFwiOlwiMzkwXCIsXCJMaW5lQ29sb3JcIjp7XCIkcmVmXCI6XCIxMzFcIn0sXCJMaW5lV2VpZ2h0XCI6MC4wLFwiTGluZVR5cGVcIjowfX0sXCJUaXRsZVN0eWxlXCI6e1wiJGlkXCI6XCIzOTFcIixcIkZvbnRTZXR0aW5nc1wiOntcIiRpZFwiOlwiMzkyXCIsXCJGb250U2l6ZVwiOjExLFwiRm9udE5hbWVcIjpcIkNhbGlicmlcIixcIklzQm9sZFwiOnRydWUsXCJJc0l0YWxpY1wiOmZhbHNlLFwiSXNVbmRlcmxpbmVkXCI6ZmFsc2V9LFwiQXV0b1NpemVcIjowLFwiRm9yZWdyb3VuZFwiOntcIiRpZFwiOlwiMzkz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5NFwiLFwiVG9wXCI6MC4wLFwiTGVmdFwiOjAuMCxcIlJpZ2h0XCI6MC4wLFwiQm90dG9tXCI6MC4wfSxcIlBhZGRpbmdcIjp7XCIkaWRcIjpcIjM5NVwiLFwiVG9wXCI6MC4wLFwiTGVmdFwiOjAuMCxcIlJpZ2h0XCI6MC4wLFwiQm90dG9tXCI6MC4wfSxcIkJhY2tncm91bmRcIjp7XCIkaWRcIjpcIjM5NlwiLFwiQ29sb3JcIjp7XCIkaWRcIjpcIjM5N1wiLFwiQVwiOjAsXCJSXCI6MjU1LFwiR1wiOjI1NSxcIkJcIjoyNTV9fSxcIklzVmlzaWJsZVwiOnRydWUsXCJXaWR0aFwiOjAuMCxcIkhlaWdodFwiOjAuMCxcIkJvcmRlclN0eWxlXCI6e1wiJGlkXCI6XCIzOThcIixcIkxpbmVDb2xvclwiOm51bGwsXCJMaW5lV2VpZ2h0XCI6MC4wLFwiTGluZVR5cGVcIjowfX0sXCJEYXRlU3R5bGVcIjp7XCIkaWRcIjpcIjM5OVwiLFwiRm9udFNldHRpbmdzXCI6e1wiJGlkXCI6XCI0MDBcIixcIkZvbnRTaXplXCI6MTAsXCJGb250TmFtZVwiOlwiQ2FsaWJyaVwiLFwiSXNCb2xkXCI6ZmFsc2UsXCJJc0l0YWxpY1wiOmZhbHNlLFwiSXNVbmRlcmxpbmVkXCI6ZmFsc2V9LFwiQXV0b1NpemVcIjowLFwiRm9yZWdyb3VuZFwiOntcIiRpZFwiOlwiNDAx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aWRcIjpcIjQwNFwiLFwiQ29sb3JcIjp7XCIkaWRcIjpcIjQwNVwiLFwiQVwiOjAsXCJSXCI6MjU1LFwiR1wiOjI1NSxcIkJcIjoyNTV9fSxcIklzVmlzaWJsZVwiOnRydWUsXCJXaWR0aFwiOjAuMCxcIkhlaWdodFwiOjAuMCxcIkJvcmRlclN0eWxlXCI6e1wiJGlkXCI6XCI0MDZcIixcIkxpbmVDb2xvclwiOm51bGwsXCJMaW5lV2VpZ2h0XCI6MC4wLFwiTGluZVR5cGVcIjowfX0sXCJEYXRlRm9ybWF0XCI6e1wiJGlkXCI6XCI0M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MDhcIixcIlNoYXBlXCI6MSxcIlNoYXBlVGhpY2tuZXNzXCI6MSxcIkR1cmF0aW9uRm9ybWF0XCI6MCxcIlBlcmNlbnRhZ2VDb21wbGV0ZVN0eWxlXCI6e1wiJGlkXCI6XCI0MDlcIixcIkZvbnRTZXR0aW5nc1wiOntcIiRpZFwiOlwiNDEwXCIsXCJGb250U2l6ZVwiOjEwLFwiRm9udE5hbWVcIjpcIkNhbGlicmlcIixcIklzQm9sZFwiOmZhbHNlLFwiSXNJdGFsaWNcIjpmYWxzZSxcIklzVW5kZXJsaW5lZFwiOmZhbHNlfSxcIkF1dG9TaXplXCI6MCxcIkZvcmVncm91bmRcIjp7XCIkaWRcIjpcIjQxM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0MTJcIixcIlRvcFwiOjAuMCxcIkxlZnRcIjowLjAsXCJSaWdodFwiOjAuMCxcIkJvdHRvbVwiOjAuMH0sXCJQYWRkaW5nXCI6e1wiJGlkXCI6XCI0MTNcIixcIlRvcFwiOjAuMCxcIkxlZnRcIjowLjAsXCJSaWdodFwiOjAuMCxcIkJvdHRvbVwiOjAuMH0sXCJCYWNrZ3JvdW5kXCI6e1wiJHJlZlwiOlwiMTExXCJ9LFwiSXNWaXNpYmxlXCI6dHJ1ZSxcIldpZHRoXCI6MC4wLFwiSGVpZ2h0XCI6MC4wLFwiQm9yZGVyU3R5bGVcIjp7XCIkaWRcIjpcIjQxNFwiLFwiTGluZUNvbG9yXCI6bnVsbCxcIkxpbmVXZWlnaHRcIjowLjAsXCJMaW5lVHlwZVwiOjB9fSxcIkR1cmF0aW9uU3R5bGVcIjp7XCIkaWRcIjpcIjQxNVwiLFwiRm9udFNldHRpbmdzXCI6e1wiJGlkXCI6XCI0MTZcIixcIkZvbnRTaXplXCI6MTAsXCJGb250TmFtZVwiOlwiQ2FsaWJyaVwiLFwiSXNCb2xkXCI6ZmFsc2UsXCJJc0l0YWxpY1wiOmZhbHNlLFwiSXNVbmRlcmxpbmVkXCI6ZmFsc2V9LFwiQXV0b1NpemVcIjowLFwiRm9yZWdyb3VuZFwiOntcIiRpZFwiOlwiNDE3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xOFwiLFwiVG9wXCI6MC4wLFwiTGVmdFwiOjAuMCxcIlJpZ2h0XCI6MC4wLFwiQm90dG9tXCI6MC4wfSxcIlBhZGRpbmdcIjp7XCIkaWRcIjpcIjQxOVwiLFwiVG9wXCI6MC4wLFwiTGVmdFwiOjAuMCxcIlJpZ2h0XCI6MC4wLFwiQm90dG9tXCI6MC4wfSxcIkJhY2tncm91bmRcIjp7XCIkcmVmXCI6XCIxMThcIn0sXCJJc1Zpc2libGVcIjp0cnVlLFwiV2lkdGhcIjowLjAsXCJIZWlnaHRcIjowLjAsXCJCb3JkZXJTdHlsZVwiOntcIiRpZFwiOlwiNDIwXCIsXCJMaW5lQ29sb3JcIjpudWxsLFwiTGluZVdlaWdodFwiOjAuMCxcIkxpbmVUeXBlXCI6MH19LFwiSG9yaXpvbnRhbENvbm5lY3RvclN0eWxlXCI6e1wiJGlkXCI6XCI0MjFcIixcIkxpbmVDb2xvclwiOntcIiRyZWZcIjpcIjEyMFwifSxcIkxpbmVXZWlnaHRcIjowLjAsXCJMaW5lVHlwZVwiOjB9LFwiVmVydGljYWxDb25uZWN0b3JTdHlsZVwiOntcIiRpZFwiOlwiNDIy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MjNcIixcIk1hcmdpblwiOntcIiRpZFwiOlwiNDI0XCIsXCJUb3BcIjowLjAsXCJMZWZ0XCI6NC4wLFwiUmlnaHRcIjo0LjAsXCJCb3R0b21cIjowLjB9LFwiUGFkZGluZ1wiOntcIiRpZFwiOlwiNDI1XCIsXCJUb3BcIjowLjAsXCJMZWZ0XCI6MC4wLFwiUmlnaHRcIjowLjAsXCJCb3R0b21cIjowLjB9LFwiQmFja2dyb3VuZFwiOntcIiRpZFwiOlwiNDI2XCIsXCJDb2xvclwiOntcIiRpZFwiOlwiNDI3XCIsXCJBXCI6MjU1LFwiUlwiOjIzNyxcIkdcIjoxMjUsXCJCXCI6NDl9fSxcIklzVmlzaWJsZVwiOnRydWUsXCJXaWR0aFwiOjAuMCxcIkhlaWdodFwiOjE2LjAsXCJCb3JkZXJTdHlsZVwiOntcIiRpZFwiOlwiNDI4XCIsXCJMaW5lQ29sb3JcIjp7XCIkcmVmXCI6XCIxMzFcIn0sXCJMaW5lV2VpZ2h0XCI6MC4wLFwiTGluZVR5cGVcIjowfX0sXCJUaXRsZVN0eWxlXCI6e1wiJGlkXCI6XCI0MjlcIixcIkZvbnRTZXR0aW5nc1wiOntcIiRpZFwiOlwiNDMwXCIsXCJGb250U2l6ZVwiOjExLFwiRm9udE5hbWVcIjpcIkNhbGlicmlcIixcIklzQm9sZFwiOnRydWUsXCJJc0l0YWxpY1wiOmZhbHNlLFwiSXNVbmRlcmxpbmVkXCI6ZmFsc2V9LFwiQXV0b1NpemVcIjowLFwiRm9yZWdyb3VuZFwiOntcIiRpZFwiOlwiNDMx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zMlwiLFwiVG9wXCI6MC4wLFwiTGVmdFwiOjAuMCxcIlJpZ2h0XCI6MC4wLFwiQm90dG9tXCI6MC4wfSxcIlBhZGRpbmdcIjp7XCIkaWRcIjpcIjQzM1wiLFwiVG9wXCI6MC4wLFwiTGVmdFwiOjAuMCxcIlJpZ2h0XCI6MC4wLFwiQm90dG9tXCI6MC4wfSxcIkJhY2tncm91bmRcIjp7XCIkaWRcIjpcIjQzNFwiLFwiQ29sb3JcIjp7XCIkaWRcIjpcIjQzNVwiLFwiQVwiOjAsXCJSXCI6MjU1LFwiR1wiOjI1NSxcIkJcIjoyNTV9fSxcIklzVmlzaWJsZVwiOnRydWUsXCJXaWR0aFwiOjAuMCxcIkhlaWdodFwiOjAuMCxcIkJvcmRlclN0eWxlXCI6e1wiJGlkXCI6XCI0MzZcIixcIkxpbmVDb2xvclwiOm51bGwsXCJMaW5lV2VpZ2h0XCI6MC4wLFwiTGluZVR5cGVcIjowfX0sXCJEYXRlU3R5bGVcIjp7XCIkaWRcIjpcIjQzN1wiLFwiRm9udFNldHRpbmdzXCI6e1wiJGlkXCI6XCI0MzhcIixcIkZvbnRTaXplXCI6MTAsXCJGb250TmFtZVwiOlwiQ2FsaWJyaVwiLFwiSXNCb2xkXCI6ZmFsc2UsXCJJc0l0YWxpY1wiOmZhbHNlLFwiSXNVbmRlcmxpbmVkXCI6ZmFsc2V9LFwiQXV0b1NpemVcIjowLFwiRm9yZWdyb3VuZFwiOntcIiRpZFwiOlwiNDM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0MFwiLFwiVG9wXCI6MC4wLFwiTGVmdFwiOjAuMCxcIlJpZ2h0XCI6MC4wLFwiQm90dG9tXCI6MC4wfSxcIlBhZGRpbmdcIjp7XCIkaWRcIjpcIjQ0MVwiLFwiVG9wXCI6MC4wLFwiTGVmdFwiOjAuMCxcIlJpZ2h0XCI6MC4wLFwiQm90dG9tXCI6MC4wfSxcIkJhY2tncm91bmRcIjp7XCIkaWRcIjpcIjQ0MlwiLFwiQ29sb3JcIjp7XCIkaWRcIjpcIjQ0M1wiLFwiQVwiOjAsXCJSXCI6MjU1LFwiR1wiOjI1NSxcIkJcIjoyNTV9fSxcIklzVmlzaWJsZVwiOnRydWUsXCJXaWR0aFwiOjAuMCxcIkhlaWdodFwiOjAuMCxcIkJvcmRlclN0eWxlXCI6e1wiJGlkXCI6XCI0NDRcIixcIkxpbmVDb2xvclwiOm51bGwsXCJMaW5lV2VpZ2h0XCI6MC4wLFwiTGluZVR5cGVcIjowfX0sXCJEYXRlRm9ybWF0XCI6e1wiJGlkXCI6XCI0N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NDZcIixcIlNoYXBlXCI6My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x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h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FwifSxcIkxpbmVXZWlnaHRcIjowLjAsXCJMaW5lVHlwZVwiOjB9LFwiVmVydGljYWxDb25uZWN0b3JTdHlsZVwiOntcIiRpZFwiOlwiNDYw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NjFcIixcIk1hcmdpblwiOntcIiRpZFwiOlwiNDYyXCIsXCJUb3BcIjowLjAsXCJMZWZ0XCI6NC4wLFwiUmlnaHRcIjo0LjAsXCJCb3R0b21cIjowLjB9LFwiUGFkZGluZ1wiOntcIiRpZFwiOlwiNDYzXCIsXCJUb3BcIjowLjAsXCJMZWZ0XCI6MC4wLFwiUmlnaHRcIjowLjAsXCJCb3R0b21cIjowLjB9LFwiQmFja2dyb3VuZFwiOntcIiRpZFwiOlwiNDY0XCIsXCJDb2xvclwiOntcIiRyZWZcIjpcIjEyOVwifX0sXCJJc1Zpc2libGVcIjp0cnVlLFwiV2lkdGhcIjoyNjMuMCxcIkhlaWdodFwiOjE2LjAsXCJCb3JkZXJTdHlsZVwiOntcIiRpZFwiOlwiNDY1XCIsXCJMaW5lQ29sb3JcIjp7XCIkcmVmXCI6XCIxMzFcIn0sXCJMaW5lV2VpZ2h0XCI6MC4wLFwiTGluZVR5cGVcIjowfX0sXCJUaXRsZVN0eWxlXCI6e1wiJGlkXCI6XCI0NjZcIixcIkZvbnRTZXR0aW5nc1wiOntcIiRpZFwiOlwiNDY3XCIsXCJGb250U2l6ZVwiOjExLFwiRm9udE5hbWVcIjpcIkNhbGlicmlcIixcIklzQm9sZFwiOnRydWUsXCJJc0l0YWxpY1wiOmZhbHNlLFwiSXNVbmRlcmxpbmVkXCI6ZmFsc2V9LFwiQXV0b1NpemVcIjowLFwiRm9yZWdyb3VuZFwiOntcIiRpZFwiOlwiNDY4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2OVwiLFwiVG9wXCI6MC4wLFwiTGVmdFwiOjAuMCxcIlJpZ2h0XCI6MC4wLFwiQm90dG9tXCI6MC4wfSxcIlBhZGRpbmdcIjp7XCIkaWRcIjpcIjQ3MFwiLFwiVG9wXCI6MC4wLFwiTGVmdFwiOjAuMCxcIlJpZ2h0XCI6MC4wLFwiQm90dG9tXCI6MC4wfSxcIkJhY2tncm91bmRcIjp7XCIkaWRcIjpcIjQ3MVwiLFwiQ29sb3JcIjp7XCIkaWRcIjpcIjQ3MlwiLFwiQVwiOjAsXCJSXCI6MjU1LFwiR1wiOjI1NSxcIkJcIjoyNTV9fSxcIklzVmlzaWJsZVwiOnRydWUsXCJXaWR0aFwiOjAuMCxcIkhlaWdodFwiOjAuMCxcIkJvcmRlclN0eWxlXCI6e1wiJGlkXCI6XCI0NzNcIixcIkxpbmVDb2xvclwiOm51bGwsXCJMaW5lV2VpZ2h0XCI6MC4wLFwiTGluZVR5cGVcIjowfX0sXCJEYXRlU3R5bGVcIjp7XCIkaWRcIjpcIjQ3NFwiLFwiRm9udFNldHRpbmdzXCI6e1wiJGlkXCI6XCI0NzVcIixcIkZvbnRTaXplXCI6MTAsXCJGb250TmFtZVwiOlwiQ2FsaWJyaVwiLFwiSXNCb2xkXCI6ZmFsc2UsXCJJc0l0YWxpY1wiOmZhbHNlLFwiSXNVbmRlcmxpbmVkXCI6ZmFsc2V9LFwiQXV0b1NpemVcIjowLFwiRm9yZWdyb3VuZFwiOntcIiRpZFwiOlwiNDc2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3N1wiLFwiVG9wXCI6MC4wLFwiTGVmdFwiOjAuMCxcIlJpZ2h0XCI6MC4wLFwiQm90dG9tXCI6MC4wfSxcIlBhZGRpbmdcIjp7XCIkaWRcIjpcIjQ3OFwiLFwiVG9wXCI6MC4wLFwiTGVmdFwiOjAuMCxcIlJpZ2h0XCI6MC4wLFwiQm90dG9tXCI6MC4wfSxcIkJhY2tncm91bmRcIjp7XCIkaWRcIjpcIjQ3OVwiLFwiQ29sb3JcIjp7XCIkaWRcIjpcIjQ4MFwiLFwiQVwiOjAsXCJSXCI6MjU1LFwiR1wiOjI1NSxcIkJcIjoyNTV9fSxcIklzVmlzaWJsZVwiOnRydWUsXCJXaWR0aFwiOjAuMCxcIkhlaWdodFwiOjAuMCxcIkJvcmRlclN0eWxlXCI6e1wiJGlkXCI6XCI0ODFcIixcIkxpbmVDb2xvclwiOm51bGwsXCJMaW5lV2VpZ2h0XCI6MC4wLFwiTGluZVR5cGVcIjowfX0sXCJEYXRlRm9ybWF0XCI6e1wiJGlkXCI6XCI0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ODNcIixcIlNoYXBlXCI6MyxcIlNoYXBlVGhpY2tuZXNzXCI6MSxcIkR1cmF0aW9uRm9ybWF0XCI6MCxcIlBlcmNlbnRhZ2VDb21wbGV0ZVN0eWxlXCI6e1wiJGlkXCI6XCI0ODRcIixcIkZvbnRTZXR0aW5nc1wiOntcIiRpZFwiOlwiNDg1XCIsXCJGb250U2l6ZVwiOjEwLFwiRm9udE5hbWVcIjpcIkNhbGlicmlcIixcIklzQm9sZFwiOmZhbHNlLFwiSXNJdGFsaWNcIjpmYWxzZSxcIklzVW5kZXJsaW5lZFwiOmZhbHNlfSxcIkF1dG9TaXplXCI6MCxcIkZvcmVncm91bmRcIjp7XCIkaWRcIjpcIjQ4Nl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ODdcIixcIlRvcFwiOjAuMCxcIkxlZnRcIjowLjAsXCJSaWdodFwiOjAuMCxcIkJvdHRvbVwiOjAuMH0sXCJQYWRkaW5nXCI6e1wiJGlkXCI6XCI0ODhcIixcIlRvcFwiOjAuMCxcIkxlZnRcIjowLjAsXCJSaWdodFwiOjAuMCxcIkJvdHRvbVwiOjAuMH0sXCJCYWNrZ3JvdW5kXCI6e1wiJHJlZlwiOlwiMTExXCJ9LFwiSXNWaXNpYmxlXCI6dHJ1ZSxcIldpZHRoXCI6MC4wLFwiSGVpZ2h0XCI6MC4wLFwiQm9yZGVyU3R5bGVcIjp7XCIkaWRcIjpcIjQ4OVwiLFwiTGluZUNvbG9yXCI6bnVsbCxcIkxpbmVXZWlnaHRcIjowLjAsXCJMaW5lVHlwZVwiOjB9fSxcIkR1cmF0aW9uU3R5bGVcIjp7XCIkaWRcIjpcIjQ5MFwiLFwiRm9udFNldHRpbmdzXCI6e1wiJGlkXCI6XCI0OTFcIixcIkZvbnRTaXplXCI6MTAsXCJGb250TmFtZVwiOlwiQ2FsaWJyaVwiLFwiSXNCb2xkXCI6ZmFsc2UsXCJJc0l0YWxpY1wiOmZhbHNlLFwiSXNVbmRlcmxpbmVkXCI6ZmFsc2V9LFwiQXV0b1NpemVcIjowLFwiRm9yZWdyb3VuZFwiOntcIiRpZFwiOlwiNDky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5M1wiLFwiVG9wXCI6MC4wLFwiTGVmdFwiOjAuMCxcIlJpZ2h0XCI6MC4wLFwiQm90dG9tXCI6MC4wfSxcIlBhZGRpbmdcIjp7XCIkaWRcIjpcIjQ5NFwiLFwiVG9wXCI6MC4wLFwiTGVmdFwiOjAuMCxcIlJpZ2h0XCI6MC4wLFwiQm90dG9tXCI6MC4wfSxcIkJhY2tncm91bmRcIjp7XCIkcmVmXCI6XCIxMThcIn0sXCJJc1Zpc2libGVcIjp0cnVlLFwiV2lkdGhcIjowLjAsXCJIZWlnaHRcIjowLjAsXCJCb3JkZXJTdHlsZVwiOntcIiRpZFwiOlwiNDk1XCIsXCJMaW5lQ29sb3JcIjpudWxsLFwiTGluZVdlaWdodFwiOjAuMCxcIkxpbmVUeXBlXCI6MH19LFwiSG9yaXpvbnRhbENvbm5lY3RvclN0eWxlXCI6e1wiJGlkXCI6XCI0OTZcIixcIkxpbmVDb2xvclwiOntcIiRyZWZcIjpcIjEyMFwifSxcIkxpbmVXZWlnaHRcIjowLjAsXCJMaW5lVHlwZVwiOjB9LFwiVmVydGljYWxDb25uZWN0b3JTdHlsZVwiOntcIiRpZFwiOlwiNDk3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OThcIixcIk1hcmdpblwiOntcIiRpZFwiOlwiNDk5XCIsXCJUb3BcIjowLjAsXCJMZWZ0XCI6NC4wLFwiUmlnaHRcIjo0LjAsXCJCb3R0b21cIjowLjB9LFwiUGFkZGluZ1wiOntcIiRpZFwiOlwiNTAwXCIsXCJUb3BcIjowLjAsXCJMZWZ0XCI6MC4wLFwiUmlnaHRcIjowLjAsXCJCb3R0b21cIjowLjB9LFwiQmFja2dyb3VuZFwiOntcIiRpZFwiOlwiNTAxXCIsXCJDb2xvclwiOntcIiRyZWZcIjpcIjEyOVwifX0sXCJJc1Zpc2libGVcIjp0cnVlLFwiV2lkdGhcIjozNS4wLFwiSGVpZ2h0XCI6MTYuMCxcIkJvcmRlclN0eWxlXCI6e1wiJGlkXCI6XCI1MDJcIixcIkxpbmVDb2xvclwiOntcIiRyZWZcIjpcIjEzMVwifSxcIkxpbmVXZWlnaHRcIjowLjAsXCJMaW5lVHlwZVwiOjB9fSxcIlRpdGxlU3R5bGVcIjp7XCIkaWRcIjpcIjUwM1wiLFwiRm9udFNldHRpbmdzXCI6e1wiJGlkXCI6XCI1MDRcIixcIkZvbnRTaXplXCI6MTEsXCJGb250TmFtZVwiOlwiQ2FsaWJyaVwiLFwiSXNCb2xkXCI6dHJ1ZSxcIklzSXRhbGljXCI6ZmFsc2UsXCJJc1VuZGVybGluZWRcIjpmYWxzZX0sXCJBdXRvU2l6ZVwiOjAsXCJGb3JlZ3JvdW5kXCI6e1wiJGlkXCI6XCI1MD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TA2XCIsXCJUb3BcIjowLjAsXCJMZWZ0XCI6MC4wLFwiUmlnaHRcIjowLjAsXCJCb3R0b21cIjowLjB9LFwiUGFkZGluZ1wiOntcIiRpZFwiOlwiNTA3XCIsXCJUb3BcIjowLjAsXCJMZWZ0XCI6MC4wLFwiUmlnaHRcIjowLjAsXCJCb3R0b21cIjowLjB9LFwiQmFja2dyb3VuZFwiOntcIiRpZFwiOlwiNTA4XCIsXCJDb2xvclwiOntcIiRpZFwiOlwiNTA5XCIsXCJBXCI6MCxcIlJcIjoyNTUsXCJHXCI6MjU1LFwiQlwiOjI1NX19LFwiSXNWaXNpYmxlXCI6dHJ1ZSxcIldpZHRoXCI6MC4wLFwiSGVpZ2h0XCI6MC4wLFwiQm9yZGVyU3R5bGVcIjp7XCIkaWRcIjpcIjUxMFwiLFwiTGluZUNvbG9yXCI6bnVsbCxcIkxpbmVXZWlnaHRcIjowLjAsXCJMaW5lVHlwZVwiOjB9fSxcIkRhdGVTdHlsZVwiOntcIiRpZFwiOlwiNTExXCIsXCJGb250U2V0dGluZ3NcIjp7XCIkaWRcIjpcIjUxMlwiLFwiRm9udFNpemVcIjoxMCxcIkZvbnROYW1lXCI6XCJDYWxpYnJpXCIsXCJJc0JvbGRcIjpmYWxzZSxcIklzSXRhbGljXCI6ZmFsc2UsXCJJc1VuZGVybGluZWRcIjpmYWxzZX0sXCJBdXRvU2l6ZVwiOjAsXCJGb3JlZ3JvdW5kXCI6e1wiJGlkXCI6XCI1MT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TE0XCIsXCJUb3BcIjowLjAsXCJMZWZ0XCI6MC4wLFwiUmlnaHRcIjowLjAsXCJCb3R0b21cIjowLjB9LFwiUGFkZGluZ1wiOntcIiRpZFwiOlwiNTE1XCIsXCJUb3BcIjowLjAsXCJMZWZ0XCI6MC4wLFwiUmlnaHRcIjowLjAsXCJCb3R0b21cIjowLjB9LFwiQmFja2dyb3VuZFwiOntcIiRpZFwiOlwiNTE2XCIsXCJDb2xvclwiOntcIiRpZFwiOlwiNTE3XCIsXCJBXCI6MCxcIlJcIjoyNTUsXCJHXCI6MjU1LFwiQlwiOjI1NX19LFwiSXNWaXNpYmxlXCI6dHJ1ZSxcIldpZHRoXCI6MC4wLFwiSGVpZ2h0XCI6MC4wLFwiQm9yZGVyU3R5bGVcIjp7XCIkaWRcIjpcIjUxOFwiLFwiTGluZUNvbG9yXCI6bnVsbCxcIkxpbmVXZWlnaHRcIjowLjAsXCJMaW5lVHlwZVwiOjB9fSxcIkRhdGVGb3JtYXRcIjp7XCIkaWRcIjpcIjUx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V0sXCJDdXN0b21Td2ltbGFuZURlZmluaXRpb25TdHlsZUxpc3RcIjpudWxsLFwiQ3VzdG9tU3dpbWxhbmVWMlN0eWxlTGlzdFwiOltdLFwiR3JpZGxpbmVQYW5lbFN0eWxlXCI6e1wiJGlkXCI6XCI1MjBcIixcIkdyaWRsaW5lU3R5bGVcIjp7XCIkaWRcIjpcIjUyMVwiLFwiTGluZUNvbG9yXCI6e1wiJGlkXCI6XCI1MjJcIixcIiR0eXBlXCI6XCJOTFJFLkNvbW1vbi5Eb20uU29saWRDb2xvckJydXNoLCBOTFJFLkNvbW1vblwiLFwiQ29sb3JcIjp7XCIkaWRcIjpcIjUyM1wiLFwiQVwiOjM4LFwiUlwiOjkxLFwiR1wiOjE1NSxcIkJcIjoyMTN9fSxcIkxpbmVXZWlnaHRcIjoxLjAsXCJMaW5lVHlwZVwiOjB9LFwiSXNWaXNpYmxlXCI6dHJ1ZX0sXCJBY3Rpdml0eUxpbmVQYW5lbFN0eWxlXCI6e1wiJGlkXCI6XCI1MjRcIixcIkFjdGl2aXR5TGluZVN0eWxlXCI6e1wiJGlkXCI6XCI1MjVcIixcIkxpbmVDb2xvclwiOntcIiRpZFwiOlwiNTI2XCIsXCIkdHlwZVwiOlwiTkxSRS5Db21tb24uRG9tLlNvbGlkQ29sb3JCcnVzaCwgTkxSRS5Db21tb25cIixcIkNvbG9yXCI6e1wiJGlkXCI6XCI1MjdcIixcIkFcIjozOCxcIlJcIjo2OCxcIkdcIjoxMTQsXCJCXCI6MTk2fX0sXCJMaW5lV2VpZ2h0XCI6MS4wLFwiTGluZVR5cGVcIjowfSxcIklzVmlzaWJsZVwiOnRydWV9fSxcIlNjYWxlXCI6bnVsbCxcIlNjYWxlVjJcIjp7XCIkaWRcIjpcIjUyOFwiLFwiU3RhcnREYXRlXCI6XCIyMDE3LTAxLTMwVDIzOjU5OjAwXCIsXCJFbmREYXRlXCI6XCIyMDIxLTAzLTE3VDIzOjU5OjAwXCIsXCJBdXRvRGF0ZVJhbmdlXCI6dHJ1ZSxcIldvcmtpbmdEYXlzXCI6MTI3LFwiVG9kYXlNYXJrZXJUZXh0XCI6XCJUb2RheVwiLFwiQXV0b1NjYWxlVHlwZVwiOmZhbHNlLFwiVGltZWJhbmRTY2FsZXNcIjp7XCIkaWRcIjpcIjUyOVwiLFwiVG9wU2NhbGVMYXllclwiOntcIiRpZFwiOlwiNTMwXCIsXCJGb3JtYXRcIjpcImRcIixcIlR5cGVcIjowfSxcIk1pZGRsZVNjYWxlTGF5ZXJcIjp7XCIkaWRcIjpcIjUzMVwiLFwiRm9ybWF0XCI6bnVsbCxcIlR5cGVcIjowfSxcIkJvdHRvbVNjYWxlTGF5ZXJcIjp7XCIkaWRcIjpcIjUzMlwiLFwiRm9ybWF0XCI6bnVsbCxcIlR5cGVcIjowfX19LFwiTWlsZXN0b25lc1wiOltdLFwiVGFza3NcIjpbXSxcIlN3aW1sYW5lc1wiOm51bGwsXCJTd2ltbGFuZXNWMlwiOltdLFwiU2V0dGluZ3NcIjp7XCIkaWRcIjpcIjUzM1wiLFwiSW1wYU9wdGlvbnNcIjp7XCIkaWRcIjpcIjUzNFwiLFwiTGVmdFRvUmlnaHRcIjpmYWxzZSxcIlBheWxvYWRPcHRpb25zXCI6Mn19LFwiVGltZUNvbmZpZ3VyYXRpb25cIjp7XCIkaWRcIjpcIjUzNVwiLFwiVXNlVGltZVwiOmZhbHNlLFwiV29ya0RheVN0YXJ0XCI6XCIwMDowMDowMFwiLFwiV29ya0RheUVuZFwiOlwiMjM6NTk6MDBcIn19IiwiU291cmNlVGhlbWUiOiJ7XCIkaWRcIjpcIjFcIixcIklkXCI6XCI0M2Q2NzY4NC04ZDJlLTQ3NzQtYjBlZi02MGZkMWRjZDQ2ZDZ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ZmFsc2V9LFwiU2NhbGVTdHlsZVwiOntcIiRpZFwiOlwiMjNcIixcIlNob3dTZWdtZW50U2VwYXJhdG9yc1wiOmZhbHN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wLjAsXCJSaWdodFwiOjEwLjAsXCJCb3R0b21cIjowLjB9LFwiUGFkZGluZ1wiOntcIiRpZFwiOlwiMzBcIixcIlRvcFwiOjMuMCxcIkxlZnRcIjowLjAsXCJSaWdodFwiOjAuMCxcIkJvdHRvbVwiOjMuMH0sXCJCYWNrZ3JvdW5kXCI6e1wiJGlkXCI6XCIzMVwiLFwiQ29sb3JcIjp7XCIkaWRcIjpcIjMyXCIsXCJBXCI6MjU1LFwiUlwiOjEyNCxcIkdcIjoxMjQsXCJCXCI6MTI0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4LFwiR1wiOjIzNixcIkJcIjoyMjV9fSxcIkhvcml6b250YWxBbGlnbm1lbnRcIjow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TkyLFwiR1wiOjgwLFwiQlwiOjc3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AuMCxcIkxpbmVUeXBlXCI6MH0sXCJJc1Zpc2libGVcIjpmYWxz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NSxcIklzQmVsb3dUaW1lYmFuZFwiOmZhbHN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MjU1LFwiR1wiOjE5MixcIkJcIjowfX0sXCJJc1Zpc2libGVcIjp0cnVlLFwiV2lkdGhcIjoxND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xMCxcIklzQmVsb3dUaW1lYmFuZFwiOnRydWUsXCJTaGFwZVNpemVcIjoxLFwiUGFkZGluZ1wiOntcIiRpZFwiOlwiODVcIixcIlRvcFwiOjEwLjAsXCJMZWZ0XCI6My4wLFwiUmlnaHRcIjowLjAsXCJCb3R0b21cIjow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TEyLFwiR1wiOjE3MyxcIkJcIjo3M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E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xMCxcIlNoYXBlU2l6ZVwiOjEsXCJEZXRhaWxzU3BhY2luZ1wiOjIuMCxcIlBhZGRpbmdcIjp7XCIkaWRcIjpcIjEwNlwiLFwiVG9wXCI6MTAuMCxcIkxlZnRcIjozLjAsXCJSaWdodFwiOjAuMCxcIkJvdHRvbVwiOjA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ZTI4ZDkwMy0yOTJjLTRlZGUtYTM4OC0xOGQzNGUxNDI3YTN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yNTUsXCJHXCI6MTkyLFwiQlwiOjB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U1LFwiR1wiOjE5MixcIkJcIjo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yNTUsXCJHXCI6MTkyLFwiQlwiOj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U1LFwiR1wiOjE5MixcIkJcIjow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1NSxcIkdcIjoxOTIsXCJCXCI6M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OCxcIkdcIjoyMzYsXCJCXCI6MjI1fX0sXCJIb3Jpem9udGFsQWxpZ25tZW50XCI6MCxcIklzVmlzaWJsZVwiOnRydW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xOTIsXCJHXCI6ODAsXCJCXCI6Nzd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I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yLjAsXCJQYWRkaW5nXCI6e1wiJGlkXCI6XCIyMjdcIixcIlRvcFwiOjEwLjAsXCJMZWZ0XCI6My4wLFwiUmlnaHRcIjowLjAsXCJCb3R0b21cIjowLjB9LFwiUG9zaXRpb25PblRhc2tcIjoxLFwiU2hhcGVTdHlsZVwiOntcIiRpZFwiOlwiMjI4XCIsXCJNYXJnaW5cIjp7XCIkaWRcIjpcIjIyOVwiLFwiVG9wXCI6MC4wLFwiTGVmdFwiOjAuMCxcIlJpZ2h0XCI6MC4wLFwiQm90dG9tXCI6MC4wfSxcIlBhZGRpbmdcIjp7XCIkaWRcIjpcIjIzMFwiLFwiVG9wXCI6MC4wLFwiTGVmdFwiOjAuMCxcIlJpZ2h0XCI6MC4wLFwiQm90dG9tXCI6MC4wfSxcIkJhY2tncm91bmRcIjp7XCIkaWRcIjpcIjIzMVwiLFwiQ29sb3JcIjp7XCIkaWRcIjpcIjIzMlwiLFwiQVwiOjI1NSxcIlJcIjoyNTUsXCJHXCI6MTkyLFwiQlwiOjB9fSxcIklzVmlzaWJsZVwiOnRydWUsXCJXaWR0aFwiOjEzLjAsXCJIZWlnaHRcIjoxMy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kxLFwiR1wiOjE1NSxcIkJcIjoyMTN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jgsXCJHXCI6MTE0LFwiQlwiOjE5Nn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zMS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xMjQsXCJHXCI6MTI0LFwiQlwiOjEyNH0sXCJBY2NlbnQzXCI6e1wiJGlkXCI6XCIyNzdcIixcIkFcIjoyNTUsXCJSXCI6MjU1LFwiR1wiOjE5MixcIkJcIjowfSxcIkFjY2VudDRcIjp7XCIkaWRcIjpcIjI3OFwiLFwiQVwiOjI1NSxcIlJcIjoyMzMsXCJHXCI6MTEzLFwiQlwiOjUwfSxcIkFjY2VudDVcIjp7XCIkaWRcIjpcIjI3OVwiLFwiQVwiOjI1NSxcIlJcIjoyNSxcIkdcIjoxMDcsXCJCXCI6MzZ9LFwiQWNjZW50NlwiOntcIiRpZFwiOlwiMjgwXCIsXCJBXCI6MjU1LFwiUlwiOjE1LFwiR1wiOjE1OCxcIkJcIjoyMTN9LFwiQWNjZW50N1wiOntcIiRpZFwiOlwiMjgxXCIsXCJBXCI6MjU1LFwiUlwiOjE2MCxcIkdcIjo0MyxcIkJcIjoxNDd9LFwiQWNjZW50OFwiOntcIiRpZFwiOlwiMjgyXCIsXCJBXCI6MjU1LFwiUlwiOjc4LFwiR1wiOjE2NyxcIkJcIjo0Nn19LFwiX2N1c3RvbVByZXNldENvbG9yc1wiOntcIiRpZFwiOlwiMjgzXCJ9fX0ifSwiU2V0dGluZ3MiOnsiJGlkIjoiODk1IiwiSW1wYU9wdGlvbnMiOnsiJGlkIjoiODk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k3IiwiVXNlVGltZSI6ZmFsc2UsIldvcmtEYXlTdGFydCI6IjAwOjAwOjAwIiwiV29ya0RheUVuZCI6IjIzOjU5OjAwIn0sIkxhc3RVc2VkVGVtcGxhdGVJZCI6IjkyOWMzMjliLWVjOGUtNDcxMy04YjlkLTdlZDM5ZjBiMTA1MyIsIkxhc3RVc2VkVGhlbWVEZXRhaWxzIjp7IiRpZCI6Ijg5OCIsIklkIjoiNDNkNjc2ODQtOGQyZS00Nzc0LWIwZWYtNjBmZDFkY2Q0NmQ2IiwiVGl0bGUiOiJVbnRpdGxlZCB0aGVtZSIsIkNhdGVnb3J5IjoyfSwiRmlyc3RXZWVrT2ZZZWFyIjowLCJQbGFjZU1pbGVzdG9uZUF0VGhlQmVnaW5uaW5nT2ZUaGVEYXkiOmZhbHNlLCJEZXBlbmRlbmN5U2NoZWR1bGluZ1NldHRpbmdzIjp7IiRpZCI6Ijg5OS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3-13T00:00:00.0000000Z"/>
  <p:tag name="OTLENDDATE" val="2023-03-14T23:59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2024-07-23T12:40:46Z</dcterms:modified>
</cp:coreProperties>
</file>