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0E59E-8661-47B5-9923-22DB19BB4F67}" v="126" dt="2025-07-04T19:00:41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0" Type="http://schemas.openxmlformats.org/officeDocument/2006/relationships/tags" Target="../tags/tag284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15" Type="http://schemas.openxmlformats.org/officeDocument/2006/relationships/tags" Target="../tags/tag359.xml"/><Relationship Id="rId131" Type="http://schemas.openxmlformats.org/officeDocument/2006/relationships/tags" Target="../tags/tag375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86882" y="4967758"/>
            <a:ext cx="435211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60708" y="5102311"/>
            <a:ext cx="10299357" cy="295189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18262" y="5146581"/>
            <a:ext cx="337875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46581"/>
            <a:ext cx="75470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46581"/>
            <a:ext cx="75470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46581"/>
            <a:ext cx="150939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46581"/>
            <a:ext cx="150939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46581"/>
            <a:ext cx="150939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46581"/>
            <a:ext cx="150939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46581"/>
            <a:ext cx="150939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46581"/>
            <a:ext cx="150939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46581"/>
            <a:ext cx="150939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46581"/>
            <a:ext cx="150939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46581"/>
            <a:ext cx="150939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18262" y="4926554"/>
            <a:ext cx="303892" cy="21694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  <a:endParaRPr lang="en-GB" sz="1200" spc="-20" dirty="0">
              <a:solidFill>
                <a:srgbClr val="7C7C7C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58232" y="2838886"/>
            <a:ext cx="1721709" cy="23409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82310" y="3097966"/>
            <a:ext cx="1696309" cy="23409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68213" y="3364666"/>
            <a:ext cx="1569309" cy="23409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78967" y="3631366"/>
            <a:ext cx="1084306" cy="234091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814226" y="3898066"/>
            <a:ext cx="3227517" cy="234091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44950" y="4164766"/>
            <a:ext cx="434203" cy="234091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50612" y="2838886"/>
            <a:ext cx="1289909" cy="234091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72013" y="3097966"/>
            <a:ext cx="1109706" cy="234091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57916" y="3364666"/>
            <a:ext cx="779506" cy="234091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68670" y="3631366"/>
            <a:ext cx="269103" cy="234091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90479" y="2858524"/>
            <a:ext cx="94323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31178" y="2794423"/>
            <a:ext cx="71360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152463" y="3130372"/>
            <a:ext cx="110112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48861" y="3061123"/>
            <a:ext cx="76680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79599" y="3397072"/>
            <a:ext cx="61200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807274" y="3327823"/>
            <a:ext cx="76680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853061" y="3658624"/>
            <a:ext cx="7901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24597" y="3594523"/>
            <a:ext cx="76680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650704" y="3925324"/>
            <a:ext cx="107572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112733" y="3938167"/>
            <a:ext cx="7922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26 - Jul 31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266852" y="4181726"/>
            <a:ext cx="7486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43523" y="4204867"/>
            <a:ext cx="8303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Jul 31 - Aug 3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11811"/>
            <a:ext cx="228600" cy="295189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292811"/>
            <a:ext cx="228600" cy="295189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59124" y="5375190"/>
            <a:ext cx="228600" cy="295189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292811"/>
            <a:ext cx="228600" cy="295189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292811"/>
            <a:ext cx="228600" cy="295189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63593" y="4587232"/>
            <a:ext cx="63740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96837" y="4783098"/>
            <a:ext cx="37070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992555" y="5825681"/>
            <a:ext cx="146393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97334" y="5573123"/>
            <a:ext cx="30720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610805" y="5933803"/>
            <a:ext cx="111176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10653" y="5496179"/>
            <a:ext cx="31990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478664" y="5820533"/>
            <a:ext cx="135066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58954" y="5573123"/>
            <a:ext cx="34530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725914" y="5799937"/>
            <a:ext cx="9779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53279" y="5573123"/>
            <a:ext cx="37070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Act 10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39529" y="164754"/>
            <a:ext cx="7436259" cy="672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Project Timeline.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38801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331" y="5210388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</a:t>
            </a:r>
            <a:r>
              <a:rPr lang="en-GB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Kickoff</a:t>
            </a:r>
            <a:endParaRPr lang="en-GB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458984" y="234937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D86344"/>
                </a:solidFill>
                <a:latin typeface="+mn-lt"/>
                <a:ea typeface="Open Sans"/>
                <a:cs typeface="Segoe UI"/>
              </a:rPr>
              <a:t>Project </a:t>
            </a:r>
            <a:r>
              <a:rPr lang="en-US" sz="2400" b="1" dirty="0" err="1">
                <a:solidFill>
                  <a:srgbClr val="D86344"/>
                </a:solidFill>
                <a:latin typeface="+mn-lt"/>
                <a:ea typeface="Open Sans"/>
                <a:cs typeface="Segoe UI"/>
              </a:rPr>
              <a:t>Swimlanes</a:t>
            </a:r>
            <a:r>
              <a:rPr lang="en-US" sz="2400" dirty="0">
                <a:solidFill>
                  <a:srgbClr val="D86344"/>
                </a:solidFill>
                <a:latin typeface="+mn-lt"/>
                <a:ea typeface="Open Sans"/>
                <a:cs typeface="Segoe UI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16555" y="293799"/>
            <a:ext cx="9072847" cy="536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D86344"/>
                </a:solidFill>
                <a:latin typeface="+mn-lt"/>
                <a:ea typeface="Open Sans"/>
                <a:cs typeface="Segoe UI"/>
              </a:rPr>
              <a:t>Sub-</a:t>
            </a:r>
            <a:r>
              <a:rPr lang="en-US" sz="2000" b="1" dirty="0" err="1">
                <a:solidFill>
                  <a:srgbClr val="D86344"/>
                </a:solidFill>
                <a:latin typeface="+mn-lt"/>
                <a:ea typeface="Open Sans"/>
                <a:cs typeface="Segoe UI"/>
              </a:rPr>
              <a:t>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/>
                <a:cs typeface="Segoe UI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/>
                <a:cs typeface="Segoe UI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/>
                <a:cs typeface="Segoe UI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Dg4MjA5OTc4NzM5NDIwNTc1LCJJc0N1c3RvbSI6dHJ1ZX0sIkRhdGVGb3JtYXQiOnsiJHJlZiI6IjQ2NCJ9LCJXZWVrTnVtYmVyaW5nIjp7IiRpZCI6IjQ2NiIsIkZvcm1hdCI6MCwiSXNWaXNpYmxlIjpmYWxzZSwiTGFzdEtub3duVmlzaWJpbGl0eVN0YXRlIjpmYWxzZX0sIlJlbGF0ZWRUYXNrSWQiOiIwMDAwMDAwMC0wMDAwLTAwMDAtMDAwMC0wMDAwMDAwMDAwMDAiLCJJZCI6ImI5NjJhYWRkLWNhZjUtNDQxYi04YTZmLWM3N2FiZDNkY2I5YyIsIkltcG9ydElkIjpudWxsLCJUaXRsZSI6IkNvbW1pdHRlZSBSZXZpZXcgMiIsIk5vdGUiOm51bGwsIkh5cGVybGluayI6eyIkaWQiOiI0NjciLCJBZGRyZXNzIjpudWxsLCJTdWJBZGRyZXNzIjpudWxsfSwiSXNDaGFuZ2VkIjpmYWxzZSwiSXNOZXciOmZhbHNlfSx7IiRpZCI6IjQ2OCIsIkRhdGUiOiIyMDIzLTAxLTMwVDIzOjU5OjAwIiwiU3R5bGUiOnsiJGlkIjoiNDY5IiwiU2hhcGUiOjEwLCJDb25uZWN0b3JNYXJnaW4iOnsiJGlkIjoiNDcwIiwiVG9wIjowLjAsIkxlZnQiOjIuMCwiUmlnaHQiOjIuMCwiQm90dG9tIjowLjB9LCJDb25uZWN0b3JTdHlsZSI6eyIkaWQiOiI0NzEiLCJMaW5lQ29sb3IiOnsiJGlkIjoiNDcyIiwiJHR5cGUiOiJOTFJFLkNvbW1vbi5Eb20uU29saWRDb2xvckJydXNoLCBOTFJFLkNvbW1vbiIsIkNvbG9yIjp7IiRpZCI6IjQ3MyIsIkEiOjEyNywiUiI6NzksIkciOjEyOSwiQiI6MTg5fX0sIkxpbmVXZWlnaHQiOjEuMCwiTGluZVR5cGUiOjAsIlBhcmVudFN0eWxlIjpudWxsfSwiSXNCZWxvd1RpbWViYW5kIjp0cnVlLCJQb3NpdGlvbk9uVGFzayI6MCwiSGlkZURhdGUiOmZhbHNlLCJTaGFwZVNpemUiOjEsIlNwYWNpbmciOjIuMCwiUGFkZGluZyI6eyIkaWQiOiI0NzQiLCJUb3AiOjEwLjAsIkxlZnQiOjMuMCwiUmlnaHQiOjAuMCwiQm90dG9tIjowLjB9LCJTaGFwZVN0eWxlIjp7IiRpZCI6IjQ3NSIsIk1hcmdpbiI6eyIkaWQiOiI0NzYiLCJUb3AiOjAuMCwiTGVmdCI6MC4wLCJSaWdodCI6MC4wLCJCb3R0b20iOjAuMH0sIlBhZGRpbmciOnsiJGlkIjoiNDc3IiwiVG9wIjowLjAsIkxlZnQiOjAuMCwiUmlnaHQiOjAuMCwiQm90dG9tIjowLjB9LCJCYWNrZ3JvdW5kIjp7IiRpZCI6IjQ3OCIsIkNvbG9yIjp7IiRpZCI6IjQ3OSIsIkEiOjI1NSwiUiI6MTEyLCJHIjoxNzMsIkIiOjcxfX0sIklzVmlzaWJsZSI6dHJ1ZSwiV2lkdGgiOjE4LjAsIkhlaWdodCI6MjAuMCwiQm9yZGVyU3R5bGUiOnsiJGlkIjoiNDgwIiwiTGluZUNvbG9yIjp7IiRyZWYiOiI0NDQifSwiTGluZVdlaWdodCI6MC4wLCJMaW5lVHlwZSI6MCwiUGFyZW50U3R5bGUiOm51bGx9LCJQYXJlbnRTdHlsZSI6bnVsbH0sIlRpdGxlU3R5bGUiOnsiJGlkIjoiNDgxIiwiRm9udFNldHRpbmdzIjp7IiRpZCI6IjQ4MiIsIkZvbnRTaXplIjoxMSwiRm9udE5hbWUiOiJDYWxpYnJpIiwiSXNCb2xkIjp0cnVlLCJJc0l0YWxpYyI6ZmFsc2UsIklzVW5kZXJsaW5lZCI6ZmFsc2UsIlBhcmVudFN0eWxlIjpudWxsfSwiQXV0b1NpemUiOjAsIkZvcmVncm91bmQiOnsiJGlkIjoiNDgzIiwiQ29sb3IiOnsiJGlkIjoiND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GlkIjoiNDg3IiwiQ29sb3IiOnsiJGlkIjoiNDg4IiwiQSI6MCwiUiI6MjU1LCJHIjoyNTUsIkIiOjI1NX1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xMCwiRm9udE5hbWUiOiJDYWxpYnJpIiwiSXNCb2xkIjpmYWxzZSwiSXNJdGFsaWMiOmZhbHNlLCJJc1VuZGVybGluZWQiOmZhbHNlLCJQYXJlbnRTdHlsZSI6bnVsbH0sIkF1dG9TaXplIjowLCJGb3JlZ3JvdW5kIjp7IiRpZCI6IjQ5MiIsIkNvbG9yIjp7IiRpZCI6IjQ5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0IiwiVG9wIjowLjAsIkxlZnQiOjAuMCwiUmlnaHQiOjAuMCwiQm90dG9tIjowLjB9LCJQYWRkaW5nIjp7IiRpZCI6IjQ5NSIsIlRvcCI6MC4wLCJMZWZ0IjowLjAsIlJpZ2h0IjowLjAsIkJvdHRvbSI6MC4wfSwiQmFja2dyb3VuZCI6eyIkaWQiOiI0OTYiLCJDb2xvciI6eyIkaWQiOiI0OTciLCJBIjowLCJSIjoyNTUsIkciOjI1NSwiQiI6MjU1fX0sIklzVmlzaWJsZSI6dHJ1ZSwiV2lkdGgiOjAuMCwiSGVpZ2h0IjowLjAsIkJvcmRlclN0eWxlIjp7IiRpZCI6IjQ5OCIsIkxpbmVDb2xvciI6bnVsbCwiTGluZVdlaWdodCI6MC4wLCJMaW5lVHlwZSI6MCwiUGFyZW50U3R5bGUiOm51bGx9LCJQYXJlbnRTdHlsZSI6bnVsbH0sIkRhdGVGb3JtYXQiOnsiJGlkIjoiNDk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CIsIkZvcm1hdCI6MCwiSXNWaXNpYmxlIjpmYWxzZSwiTGFzdEtub3duVmlzaWJpbGl0eVN0YXRlIjpmYWxzZX0sIklzVmlzaWJsZSI6dHJ1ZSwiUGFyZW50U3R5bGUiOm51bGx9LCJJbmRleCI6NSwiUGVyY2VudGFnZUNvbXBsZXRlIjpudWxsLCJQb3NpdGlvbiI6eyJSYXRpbyI6MC4wODgyMDk5Nzg3Mzk0MjA1NzUsIklzQ3VzdG9tIjp0cnV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pudWxsLCJTdWJBZGRyZXNzIjpudWxsfSwiSXNDaGFuZ2VkIjpmYWxzZSwiSXNOZXciOmZhbHNlfSx7IiRpZCI6IjUwMyIsIkRhdGUiOiIyMDIzLTAyLTE4VDIzOjU5OjAwIiwiU3R5bGUiOnsiJGlkIjoiNTA0IiwiU2hhcGUiOjEsIkNvbm5lY3Rvck1hcmdpbiI6eyIkaWQiOiI1MDUiLCJUb3AiOjAuMCwiTGVmdCI6Mi4wLCJSaWdodCI6Mi4wLCJCb3R0b20iOjAuMH0sIkNvbm5lY3RvclN0eWxlIjp7IiRpZCI6IjUwNiIsIkxpbmVDb2xvciI6eyIkaWQiOiI1MDciLCIkdHlwZSI6Ik5MUkUuQ29tbW9uLkRvbS5Tb2xpZENvbG9yQnJ1c2gsIE5MUkUuQ29tbW9uIiwiQ29sb3IiOnsiJGlkIjoiNTA4IiwiQSI6MTI3LCJSIjo3OSwiRyI6MTI5LCJCIjoxODl9fSwiTGluZVdlaWdodCI6MS4wLCJMaW5lVHlwZSI6MCwiUGFyZW50U3R5bGUiOm51bGx9LCJJc0JlbG93VGltZWJhbmQiOnRydWUsIlBvc2l0aW9uT25UYXNrIjowLCJIaWRlRGF0ZSI6ZmFsc2UsIlNoYXBlU2l6ZSI6MSwiU3BhY2luZyI6Mi4wLCJQYWRkaW5nIjp7IiRpZCI6IjUwOSIsIlRvcCI6MTAuMCwiTGVmdCI6My4wLCJSaWdodCI6MC4wLCJCb3R0b20iOjAuMH0sIlNoYXBlU3R5bGUiOnsiJGlkIjoiNTEwIiwiTWFyZ2luIjp7IiRpZCI6IjUxMSIsIlRvcCI6MC4wLCJMZWZ0IjowLjAsIlJpZ2h0IjowLjAsIkJvdHRvbSI6MC4wfSwiUGFkZGluZyI6eyIkaWQiOiI1MTIiLCJUb3AiOjAuMCwiTGVmdCI6MC4wLCJSaWdodCI6MC4wLCJCb3R0b20iOjAuMH0sIkJhY2tncm91bmQiOnsiJGlkIjoiNTEzIiwiQ29sb3IiOnsiJGlkIjoiNTE0IiwiQSI6MjU1LCJSIjoyMzcsIkciOjEyNSwiQiI6NDl9fSwiSXNWaXNpYmxlIjp0cnVlLCJXaWR0aCI6MTguMCwiSGVpZ2h0IjoyMC4wLCJCb3JkZXJTdHlsZSI6eyIkaWQiOiI1MTUiLCJMaW5lQ29sb3IiOnsiJHJlZiI6IjQ0NCJ9LCJMaW5lV2VpZ2h0IjowLjAsIkxpbmVUeXBlIjowLCJQYXJlbnRTdHlsZSI6bnVsbH0sIlBhcmVudFN0eWxlIjpudWxsfSwiVGl0bGVTdHlsZSI6eyIkaWQiOiI1MTYiLCJGb250U2V0dGluZ3MiOnsiJGlkIjoiNTE3IiwiRm9udFNpemUiOjExLCJGb250TmFtZSI6IkNhbGlicmkiLCJJc0JvbGQiOnRydWUsIklzSXRhbGljIjpmYWxzZSwiSXNVbmRlcmxpbmVkIjpmYWxzZSwiUGFyZW50U3R5bGUiOm51bGx9LCJBdXRvU2l6ZSI6MCwiRm9yZWdyb3VuZCI6eyIkaWQiOiI1MTgiLCJDb2xvciI6eyIkaWQiOiI1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aWQiOiI1MjIiLCJDb2xvciI6eyIkaWQiOiI1MjMiLCJBIjowLCJSIjoyNTUsIkciOjI1NSwiQiI6MjU1fX0sIklzVmlzaWJsZSI6dHJ1ZSwiV2lkdGgiOjAuMCwiSGVpZ2h0IjowLjAsIkJvcmRlclN0eWxlIjp7IiRpZCI6IjUyNCIsIkxpbmVDb2xvciI6bnVsbCwiTGluZVdlaWdodCI6MC4wLCJMaW5lVHlwZSI6MCwiUGFyZW50U3R5bGUiOm51bGx9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GlkIjoiNTI3IiwiQ29sb3IiOnsiJGlkIjoiNTI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nsiJGlkIjoiNTMzIiwiTGluZUNvbG9yIjpudWxsLCJMaW5lV2VpZ2h0IjowLjAsIkxpbmVUeXBlIjowLCJQYXJlbnRTdHlsZSI6bnVsbH0sIlBhcmVudFN0eWxlIjpudWxsfSwiRGF0ZUZvcm1hdCI6eyIkaWQiOiI1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M1IiwiRm9ybWF0IjowLCJJc1Zpc2libGUiOmZhbHNlLCJMYXN0S25vd25WaXNpYmlsaXR5U3RhdGUiOmZhbHNlfSwiSXNWaXNpYmxlIjp0cnVlLCJQYXJlbnRTdHlsZSI6bnVsbH0sIkluZGV4Ijo4LCJQZXJjZW50YWdlQ29tcGxldGUiOm51bGwsIlBvc2l0aW9uIjp7IlJhdGlvIjowLjAsIklzQ3VzdG9tIjpmYWxzZX0sIkRhdGVGb3JtYXQiOnsiJHJlZiI6IjUzNCJ9LCJXZWVrTnVtYmVyaW5nIjp7IiRpZCI6IjUzNiIsIkZvcm1hdCI6MCwiSXNWaXNpYmxlIjpmYWxzZSwiTGFzdEtub3duVmlzaWJpbGl0eVN0YXRlIjpmYWxzZX0sIlJlbGF0ZWRUYXNrSWQiOiIwMDAwMDAwMC0wMDAwLTAwMDAtMDAwMC0wMDAwMDAwMDAwMDAiLCJJZCI6ImMwODc5ZmM3LTgzODgtNGUzNC04NTRiLWNjM2E3OTJlMDc0ZCIsIkltcG9ydElkIjpudWxsLCJUaXRsZSI6IkNvbW1pdHRlZSBSZXZpZXcgMSIsIk5vdGUiOm51bGwsIkh5cGVybGluayI6eyIkaWQiOiI1MzciLCJBZGRyZXNzIjpudWxsLCJTdWJBZGRyZXNzIjpudWxsfSwiSXNDaGFuZ2VkIjpmYWxzZSwiSXNOZXciOmZhbHNlfSx7IiRpZCI6IjUzOCIsIkRhdGUiOiIyMDIzLTA4LTA0VDIzOjU5OjAwWiIsIlN0eWxlIjp7IiRpZCI6IjUzOSIsIlNoYXBlIjoxLCJDb25uZWN0b3JNYXJnaW4iOnsiJGlkIjoiNTQwIiwiVG9wIjowLjAsIkxlZnQiOjIuMCwiUmlnaHQiOjIuMCwiQm90dG9tIjowLjB9LCJDb25uZWN0b3JTdHlsZSI6eyIkaWQiOiI1NDEiLCJMaW5lQ29sb3IiOnsiJGlkIjoiNTQyIiwiJHR5cGUiOiJOTFJFLkNvbW1vbi5Eb20uU29saWRDb2xvckJydXNoLCBOTFJFLkNvbW1vbiIsIkNvbG9yIjp7IiRpZCI6IjU0MyIsIkEiOjEyNywiUiI6MTEyLCJHIjoxNzMsIkIiOjcxfX0sIkxpbmVXZWlnaHQiOjAuOCwiTGluZVR5cGUiOjAsIlBhcmVudFN0eWxlIjpudWxsfSwiSXNCZWxvd1RpbWViYW5kIjpmYWxzZSwiUG9zaXRpb25PblRhc2siOjAsIkhpZGVEYXRlIjpmYWxzZSwiU2hhcGVTaXplIjoxLCJTcGFjaW5nIjoyLjAsIlBhZGRpbmciOnsiJGlkIjoiNTQ0IiwiVG9wIjoxMC4wLCJMZWZ0IjozLjAsIlJpZ2h0IjowLjAsIkJvdHRvbSI6MC4wfSwiU2hhcGVTdHlsZSI6eyIkaWQiOiI1NDUiLCJNYXJnaW4iOnsiJGlkIjoiNTQ2IiwiVG9wIjowLjAsIkxlZnQiOjAuMCwiUmlnaHQiOjAuMCwiQm90dG9tIjowLjB9LCJQYWRkaW5nIjp7IiRpZCI6IjU0NyIsIlRvcCI6MC4wLCJMZWZ0IjowLjAsIlJpZ2h0IjowLjAsIkJvdHRvbSI6MC4wfSwiQmFja2dyb3VuZCI6eyIkaWQiOiI1NDgiLCJDb2xvciI6eyIkaWQiOiI1NDkiLCJBIjoyNTUsIlIiOjExMiwiRyI6MTczLCJCIjo3MX19LCJJc1Zpc2libGUiOnRydWUsIldpZHRoIjoxOC4wLCJIZWlnaHQiOjIwLjAsIkJvcmRlclN0eWxlIjp7IiRpZCI6IjU1MCIsIkxpbmVDb2xvciI6eyIkcmVmIjoiNDQ0In0sIkxpbmVXZWlnaHQiOjAuMCwiTGluZVR5cGUiOjAsIlBhcmVudFN0eWxlIjpudWxsfSwiUGFyZW50U3R5bGUiOm51bGx9LCJUaXRsZVN0eWxlIjp7IiRpZCI6IjU1MSIsIkZvbnRTZXR0aW5ncyI6eyIkaWQiOiI1NTIiLCJGb250U2l6ZSI6MTEsIkZvbnROYW1lIjoiQ2FsaWJyaSIsIklzQm9sZCI6dHJ1ZSwiSXNJdGFsaWMiOmZhbHNlLCJJc1VuZGVybGluZWQiOmZhbHNlLCJQYXJlbnRTdHlsZSI6bnVsbH0sIkF1dG9TaXplIjowLCJGb3JlZ3JvdW5kIjp7IiRpZCI6IjU1MyIsIkNvbG9yIjp7IiRpZCI6IjU1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TUiLCJUb3AiOjAuMCwiTGVmdCI6MC4wLCJSaWdodCI6MC4wLCJCb3R0b20iOjAuMH0sIlBhZGRpbmciOnsiJGlkIjoiNTU2IiwiVG9wIjowLjAsIkxlZnQiOjAuMCwiUmlnaHQiOjAuMCwiQm90dG9tIjowLjB9LCJCYWNrZ3JvdW5kIjp7IiRpZCI6IjU1NyIsIkNvbG9yIjp7IiRpZCI6IjU1OCIsIkEiOjAsIlIiOjI1NSwiRyI6MjU1LCJCIjoyNTV9fSwiSXNWaXNpYmxlIjp0cnVlLCJXaWR0aCI6MC4wLCJIZWlnaHQiOjAuMCwiQm9yZGVyU3R5bGUiOnsiJGlkIjoiNTU5IiwiTGluZUNvbG9yIjpudWxsLCJMaW5lV2VpZ2h0IjowLjAsIkxpbmVUeXBlIjowLCJQYXJlbnRTdHlsZSI6bnVsbH0sIlBhcmVudFN0eWxlIjpudWxsfSwiRGF0ZVN0eWxlIjp7IiRpZCI6IjU2MCIsIkZvbnRTZXR0aW5ncyI6eyIkaWQiOiI1NjEiLCJGb250U2l6ZSI6MTAsIkZvbnROYW1lIjoiQ2FsaWJyaSIsIklzQm9sZCI6ZmFsc2UsIklzSXRhbGljIjpmYWxzZSwiSXNVbmRlcmxpbmVkIjpmYWxzZSwiUGFyZW50U3R5bGUiOm51bGx9LCJBdXRvU2l6ZSI6MCwiRm9yZWdyb3VuZCI6eyIkaWQiOiI1NjIiLCJDb2xvciI6eyIkaWQiOiI1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2NCIsIlRvcCI6MC4wLCJMZWZ0IjowLjAsIlJpZ2h0IjowLjAsIkJvdHRvbSI6MC4wfSwiUGFkZGluZyI6eyIkaWQiOiI1NjUiLCJUb3AiOjAuMCwiTGVmdCI6MC4wLCJSaWdodCI6MC4wLCJCb3R0b20iOjAuMH0sIkJhY2tncm91bmQiOnsiJGlkIjoiNTY2IiwiQ29sb3IiOnsiJGlkIjoiNTY3IiwiQSI6MCwiUiI6MjU1LCJHIjoyNTUsIkIiOjI1NX19LCJJc1Zpc2libGUiOnRydWUsIldpZHRoIjowLjAsIkhlaWdodCI6MC4wLCJCb3JkZXJTdHlsZSI6eyIkaWQiOiI1NjgiLCJMaW5lQ29sb3IiOm51bGwsIkxpbmVXZWlnaHQiOjAuMCwiTGluZVR5cGUiOjAsIlBhcmVudFN0eWxlIjpudWxsfSwiUGFyZW50U3R5bGUiOm51bGx9LCJEYXRlRm9ybWF0Ijp7IiRpZCI6IjU2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AiLCJGb3JtYXQiOjAsIklzVmlzaWJsZSI6ZmFsc2UsIkxhc3RLbm93blZpc2liaWxpdHlTdGF0ZSI6ZmFsc2V9LCJJc1Zpc2libGUiOnRydWUsIlBhcmVudFN0eWxlIjpudWxsfSwiSW5kZXgiOjksIlBlcmNlbnRhZ2VDb21wbGV0ZSI6bnVsbCwiUG9zaXRpb24iOnsiUmF0aW8iOjAuMCwiSXNDdXN0b20iOmZhbHNlfSwiRGF0ZUZvcm1hdCI6eyIkcmVmIjoiNTY5In0sIldlZWtOdW1iZXJpbmciOnsiJGlkIjoiNTcxIiwiRm9ybWF0IjowLCJJc1Zpc2libGUiOmZhbHNlLCJMYXN0S25vd25WaXNpYmlsaXR5U3RhdGUiOmZhbHNlfSwiUmVsYXRlZFRhc2tJZCI6IjAwMDAwMDAwLTAwMDAtMDAwMC0wMDAwLTAwMDAwMDAwMDAwMCIsIklkIjoiNzY5YTQyYjYtNmY3NS00NjI3LWJkMGEtZjkyNzM4M2IwZGQwIiwiSW1wb3J0SWQiOm51bGwsIlRpdGxlIjoiUHJvZHVjdGlvbiIsIk5vdGUiOm51bGwsIkh5cGVybGluayI6eyIkaWQiOiI1NzIiLCJBZGRyZXNzIjpudWxsLCJTdWJBZGRyZXNzIjpudWxsfSwiSXNDaGFuZ2VkIjpmYWxzZSwiSXNOZXciOmZhbHNlfSx7IiRpZCI6IjU3MyIsIkRhdGUiOiIyMDIzLTA4LTEwVDIzOjU5OjAwWiIsIlN0eWxlIjp7IiRpZCI6IjU3NCIsIlNoYXBlIjoxMSwiQ29ubmVjdG9yTWFyZ2luIjp7IiRpZCI6IjU3NSIsIlRvcCI6MC4wLCJMZWZ0IjoyLjAsIlJpZ2h0IjoyLjAsIkJvdHRvbSI6MC4wfSwiQ29ubmVjdG9yU3R5bGUiOnsiJGlkIjoiNTc2IiwiTGluZUNvbG9yIjp7IiRpZCI6IjU3NyIsIiR0eXBlIjoiTkxSRS5Db21tb24uRG9tLlNvbGlkQ29sb3JCcnVzaCwgTkxSRS5Db21tb24iLCJDb2xvciI6eyIkaWQiOiI1NzgiLCJBIjoxMjcsIlIiOjc5LCJHIjoxMjksIkIiOjE4OX19LCJMaW5lV2VpZ2h0IjoxLjAsIkxpbmVUeXBlIjowLCJQYXJlbnRTdHlsZSI6bnVsbH0sIklzQmVsb3dUaW1lYmFuZCI6dHJ1ZSwiUG9zaXRpb25PblRhc2siOjAsIkhpZGVEYXRlIjpmYWxzZSwiU2hhcGVTaXplIjoxLCJTcGFjaW5nIjoyLjAsIlBhZGRpbmciOnsiJGlkIjoiNTc5IiwiVG9wIjoxMC4wLCJMZWZ0IjozLjAsIlJpZ2h0IjowLjAsIkJvdHRvbSI6MC4wfSwiU2hhcGVTdHlsZSI6eyIkaWQiOiI1ODAiLCJNYXJnaW4iOnsiJGlkIjoiNTgxIiwiVG9wIjowLjAsIkxlZnQiOjAuMCwiUmlnaHQiOjAuMCwiQm90dG9tIjowLjB9LCJQYWRkaW5nIjp7IiRpZCI6IjU4MiIsIlRvcCI6MC4wLCJMZWZ0IjowLjAsIlJpZ2h0IjowLjAsIkJvdHRvbSI6MC4wfSwiQmFja2dyb3VuZCI6eyIkaWQiOiI1ODMiLCJDb2xvciI6eyIkaWQiOiI1ODQiLCJBIjoyNTUsIlIiOjAsIkciOjAsIkIiOjB9fSwiSXNWaXNpYmxlIjp0cnVlLCJXaWR0aCI6MTguMCwiSGVpZ2h0IjoyMC4wLCJCb3JkZXJTdHlsZSI6eyIkaWQiOiI1ODUiLCJMaW5lQ29sb3IiOnsiJHJlZiI6IjQ0NCJ9LCJMaW5lV2VpZ2h0IjowLjAsIkxpbmVUeXBlIjowLCJQYXJlbnRTdHlsZSI6bnVsbH0sIlBhcmVudFN0eWxlIjpudWxsfSwiVGl0bGVTdHlsZSI6eyIkaWQiOiI1ODYiLCJGb250U2V0dGluZ3MiOnsiJGlkIjoiNTg3IiwiRm9udFNpemUiOjExLCJGb250TmFtZSI6IkNhbGlicmkiLCJJc0JvbGQiOnRydWUsIklzSXRhbGljIjpmYWxzZSwiSXNVbmRlcmxpbmVkIjpmYWxzZSwiUGFyZW50U3R5bGUiOm51bGx9LCJBdXRvU2l6ZSI6MCwiRm9yZWdyb3VuZCI6eyIkaWQiOiI1ODgiLCJDb2xvciI6eyIkaWQiOiI1O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kwIiwiVG9wIjowLjAsIkxlZnQiOjAuMCwiUmlnaHQiOjAuMCwiQm90dG9tIjowLjB9LCJQYWRkaW5nIjp7IiRpZCI6IjU5MSIsIlRvcCI6MC4wLCJMZWZ0IjowLjAsIlJpZ2h0IjowLjAsIkJvdHRvbSI6MC4w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pZCI6IjYwMiIsIkEiOjAsIlIiOjI1NSwiRyI6MjU1LCJCIjoyNTV9fSwiSXNWaXNpYmxlIjp0cnVlLCJXaWR0aCI6MC4wLCJIZWlnaHQiOjAuMCwiQm9yZGVyU3R5bGUiOnsiJGlkIjoiNjAzIiwiTGluZUNvbG9yIjpudWxsLCJMaW5lV2VpZ2h0IjowLjAsIkxpbmVUeXBlIjowLCJQYXJlbnRTdHlsZSI6bnVsbH0sIlBhcmVudFN0eWxlIjpudWxsfSwiRGF0ZUZvcm1hdCI6eyIkaWQiOiI2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1IiwiRm9ybWF0IjowLCJJc1Zpc2libGUiOmZhbHNlLCJMYXN0S25vd25WaXNpYmlsaXR5U3RhdGUiOmZhbHNlfSwiSXNWaXNpYmxlIjp0cnVlLCJQYXJlbnRTdHlsZSI6bnVsbH0sIkluZGV4IjoxMCwiUGVyY2VudGFnZUNvbXBsZXRlIjpudWxsLCJQb3NpdGlvbiI6eyJSYXRpbyI6MC4wLCJJc0N1c3RvbSI6ZmFsc2V9LCJEYXRlRm9ybWF0Ijp7IiRyZWYiOiI2MDQifSwiV2Vla051bWJlcmluZyI6eyIkaWQiOiI2MDYiLCJGb3JtYXQiOjAsIklzVmlzaWJsZSI6ZmFsc2UsIkxhc3RLbm93blZpc2liaWxpdHlTdGF0ZSI6ZmFsc2V9LCJSZWxhdGVkVGFza0lkIjoiMDAwMDAwMDAtMDAwMC0wMDAwLTAwMDAtMDAwMDAwMDAwMDAwIiwiSWQiOiJjZTI2MTcwOS01N2E5LTQ4OTktYjgxMC1lNmYzYzZlZjhlZjUiLCJJbXBvcnRJZCI6bnVsbCwiVGl0bGUiOiJQcm9qZWN0IEhhbmQtT2ZmIiwiTm90ZSI6bnVsbCwiSHlwZXJsaW5rIjp7IiRpZCI6IjYwNyIsIkFkZHJlc3MiOiIiLCJTdWJBZGRyZXNzIjoiIn0sIklzQ2hhbmdlZCI6ZmFsc2UsIklzTmV3IjpmYWxzZX1dLCJUYXNrcyI6W3siJGlkIjoiNjA4IiwiR3JvdXBOYW1lIjpudWxsLCJTdGFydERhdGUiOiIyMDIzLTAyLTAzVDAwOjAwOjAwWiIsIkVuZERhdGUiOiIyMDIzLTAyLTEwVDIzOjU5OjAwWiIsIlBlcmNlbnRhZ2VDb21wbGV0ZSI6NzUuMCwiU3R5bGUiOnsiJGlkIjoiNjA5IiwiU2hhcGUiOjEsIlNoYXBlVGhpY2tuZXNzIjoxLCJEdXJhdGlvbkZvcm1hdCI6MCwiSW5jbHVkZU5vbldvcmtpbmdEYXlzSW5EdXJhdGlvbiI6ZmFsc2UsIlBlcmNlbnRhZ2VDb21wbGV0ZVN0eWxlIjp7IiRpZCI6IjYxMCIsIkZvbnRTZXR0aW5ncyI6eyIkaWQiOiI2MTEiLCJGb250U2l6ZSI6MTAsIkZvbnROYW1lIjoiQ2FsaWJyaSIsIklzQm9sZCI6ZmFsc2UsIklzSXRhbGljIjpmYWxzZSwiSXNVbmRlcmxpbmVkIjpmYWxzZSwiUGFyZW50U3R5bGUiOm51bGx9LCJBdXRvU2l6ZSI6MCwiRm9yZWdyb3VuZCI6eyIkaWQiOiI2MTIiLCJDb2xvciI6eyIkaWQiOiI2MTM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E0IiwiVG9wIjowLjAsIkxlZnQiOjAuMCwiUmlnaHQiOjAuMCwiQm90dG9tIjowLjB9LCJQYWRkaW5nIjp7IiRpZCI6IjYxNSIsIlRvcCI6MC4wLCJMZWZ0IjowLjAsIlJpZ2h0IjowLjAsIkJvdHRvbSI6MC4wfSwiQmFja2dyb3VuZCI6eyIkaWQiOiI2MTYiLCJDb2xvciI6eyIkaWQiOiI2MTciLCJBIjo4OSwiUiI6MCwiRyI6MCwiQiI6MH19LCJJc1Zpc2libGUiOnRydWUsIldpZHRoIjowLjAsIkhlaWdodCI6MC4wLCJCb3JkZXJTdHlsZSI6eyIkaWQiOiI2MTgiLCJMaW5lQ29sb3IiOm51bGwsIkxpbmVXZWlnaHQiOjAuMCwiTGluZVR5cGUiOjAsIlBhcmVudFN0eWxlIjpudWxsfSwiUGFyZW50U3R5bGUiOm51bGx9LCJEdXJhdGlvbl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GlkIjoiNjI1IiwiQ29sb3IiOnsiJHJlZiI6IjUwIn19LCJJc1Zpc2libGUiOnRydWUsIldpZHRoIjowLjAsIkhlaWdodCI6MC4wLCJCb3JkZXJTdHlsZSI6eyIkaWQiOiI2MjYiLCJMaW5lQ29sb3IiOm51bGwsIkxpbmVXZWlnaHQiOjAuMCwiTGluZVR5cGUiOjAsIlBhcmVudFN0eWxlIjpudWxsfSwiUGFyZW50U3R5bGUiOm51bGx9LCJIb3Jpem9udGFsQ29ubmVjdG9yU3R5bGUiOnsiJGlkIjoiNjI3IiwiTGluZUNvbG9yIjp7IiRpZCI6IjYyOCIsIiR0eXBlIjoiTkxSRS5Db21tb24uRG9tLlNvbGlkQ29sb3JCcnVzaCwgTkxSRS5Db21tb24iLCJDb2xvciI6eyIkaWQiOiI2MjkiLCJBIjoyNTUsIlIiOjIwNCwiRyI6MjA0LCJCIjoyMDR9fSwiTGluZVdlaWdodCI6MC4wLCJMaW5lVHlwZSI6MCwiUGFyZW50U3R5bGUiOm51bGx9LCJWZXJ0aWNhbENvbm5lY3RvclN0eWxlIjp7IiRpZCI6IjYzMCIsIkxpbmVDb2xvciI6eyIkaWQiOiI2MzEiLCIkdHlwZSI6Ik5MUkUuQ29tbW9uLkRvbS5Tb2xpZENvbG9yQnJ1c2gsIE5MUkUuQ29tbW9uIiwiQ29sb3IiOnsiJGlkIjoiNjM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jMzIiwiTWFyZ2luIjp7IiRpZCI6IjYzNCIsIlRvcCI6MC4wLCJMZWZ0Ijo0LjAsIlJpZ2h0Ijo0LjAsIkJvdHRvbSI6MC4wfSwiUGFkZGluZyI6eyIkaWQiOiI2MzUiLCJUb3AiOjAuMCwiTGVmdCI6MC4wLCJSaWdodCI6MC4wLCJCb3R0b20iOjAuMH0sIkJhY2tncm91bmQiOnsiJGlkIjoiNjM2IiwiQ29sb3IiOnsiJHJlZiI6IjI1NSJ9fSwiSXNWaXNpYmxlIjp0cnVlLCJXaWR0aCI6MTM4LjAsIkhlaWdodCI6MTYuMCwiQm9yZGVyU3R5bGUiOnsiJGlkIjoiNjM3IiwiTGluZUNvbG9yIjp7IiRpZCI6IjYzOCIsIiR0eXBlIjoiTkxSRS5Db21tb24uRG9tLlNvbGlkQ29sb3JCcnVzaCwgTkxSRS5Db21tb24iLCJDb2xvciI6eyIkaWQiOiI2MzkiLCJBIjoyNTUsIlIiOjI1NSwiRyI6MCwiQiI6MH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CwiRm9yZWdyb3VuZCI6eyIkaWQiOiI2NDIiLCJDb2xvciI6eyIkaWQiOiI2NDM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TdHlsZSI6eyIkaWQiOiI2NDkiLCJGb250U2V0dGluZ3MiOnsiJGlkIjoiNjUwIiwiRm9udFNpemUiOjEwLCJGb250TmFtZSI6IkNhbGlicmkiLCJJc0JvbGQiOmZhbHNlLCJJc0l0YWxpYyI6ZmFsc2UsIklzVW5kZXJsaW5lZCI6ZmFsc2UsIlBhcmVudFN0eWxlIjpudWxsfSwiQXV0b1NpemUiOjAsIkZvcmVncm91bmQiOnsiJGlkIjoiNjUxIiwiQ29sb3IiOnsiJGlkIjoiNj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TMiLCJUb3AiOjAuMCwiTGVmdCI6MC4wLCJSaWdodCI6MC4wLCJCb3R0b20iOjAuMH0sIlBhZGRpbmciOnsiJGlkIjoiNjU0IiwiVG9wIjowLjAsIkxlZnQiOjAuMCwiUmlnaHQiOjAuMCwiQm90dG9tIjowLjB9LCJCYWNrZ3JvdW5kIjp7IiRpZCI6IjY1NSIsIkNvbG9yIjp7IiRpZCI6IjY1NiIsIkEiOjAsIlIiOjI1NSwiRyI6MjU1LCJCIjoyNTV9fSwiSXNWaXNpYmxlIjp0cnVlLCJXaWR0aCI6MC4wLCJIZWlnaHQiOjAuMCwiQm9yZGVyU3R5bGUiOnsiJGlkIjoiNjU3IiwiTGluZUNvbG9yIjpudWxsLCJMaW5lV2VpZ2h0IjowLjAsIkxpbmVUeXBlIjowLCJQYXJlbnRTdHlsZSI6bnVsbH0sIlBhcmVudFN0eWxlIjpudWxsfSwiRGF0ZUZvcm1hdCI6eyIkaWQiOiI2N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kiLCJEYXRlUGFydElzVmlzaWJsZSI6dHJ1ZSwiVGltZVBhcnRJc1Zpc2libGUiOnRydWV9fSwiV2Vla051bWJlcmluZyI6eyIkaWQiOiI2NjAiLCJGb3JtYXQiOjAsIklzVmlzaWJsZSI6ZmFsc2UsIkxhc3RLbm93blZpc2liaWxpdHlTdGF0ZSI6ZmFsc2V9LCJJc1Zpc2libGUiOnRydWUsIlBhcmVudFN0eWxlIjpudWxsfSwiSW5kZXgiOjAsIlNtYXJ0RHVyYXRpb25BY3RpdmF0ZWQiOmZhbHNlLCJEYXRlRm9ybWF0Ijp7IiRyZWYiOiI2NTgifSwiV2Vla051bWJlcmluZyI6eyIkaWQiOiI2NjEiLCJGb3JtYXQiOjAsIklzVmlzaWJsZSI6ZmFsc2UsIkxhc3RLbm93blZpc2liaWxpdHlTdGF0ZSI6ZmFsc2V9LCJJZCI6IjI1MmU5NjA1LThhMzUtNDZlMC1iMDZmLTBlOTMzOTBkMmIyMiIsIkltcG9ydElkIjpudWxsLCJUaXRsZSI6IlByZXBhcmF0aW9uIiwiTm90ZSI6bnVsbCwiSHlwZXJsaW5rIjp7IiRpZCI6IjY2MiIsIkFkZHJlc3MiOm51bGwsIlN1YkFkZHJlc3MiOm51bGx9LCJJc0NoYW5nZWQiOmZhbHNlLCJJc05ldyI6ZmFsc2V9LHsiJGlkIjoiNjYzIiwiR3JvdXBOYW1lIjpudWxsLCJTdGFydERhdGUiOiIyMDIzLTAyLTEwVDAwOjAwOjAwWiIsIkVuZERhdGUiOiIyMDIzLTAyLTE3VDIxOjE5OjAwWiIsIlBlcmNlbnRhZ2VDb21wbGV0ZSI6NjUuMCwiU3R5bGUiOnsiJGlkIjoiNjY0IiwiU2hhcGUiOjEsIlNoYXBlVGhpY2tuZXNzIjoxLCJEdXJhdGlvbkZvcm1hdCI6MCwiSW5jbHVkZU5vbldvcmtpbmdEYXlzSW5EdXJhdGlvbiI6ZmFsc2UsIlBlcmNlbnRhZ2VDb21wbGV0ZVN0eWxlIjp7IiRpZCI6IjY2NSIsIkZvbnRTZXR0aW5ncyI6eyIkaWQiOiI2NjYiLCJGb250U2l6ZSI6MTAsIkZvbnROYW1lIjoiQ2FsaWJyaSIsIklzQm9sZCI6ZmFsc2UsIklzSXRhbGljIjpmYWxzZSwiSXNVbmRlcmxpbmVkIjpmYWxzZSwiUGFyZW50U3R5bGUiOm51bGx9LCJBdXRvU2l6ZSI6MCwiRm9yZWdyb3VuZCI6eyIkaWQiOiI2NjciLCJDb2xvciI6eyIkaWQiOiI2Nj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5IiwiVG9wIjowLjAsIkxlZnQiOjAuMCwiUmlnaHQiOjAuMCwiQm90dG9tIjowLjB9LCJQYWRkaW5nIjp7IiRpZCI6IjY3MCIsIlRvcCI6MC4wLCJMZWZ0IjowLjAsIlJpZ2h0IjowLjAsIkJvdHRvbSI6MC4wfSwiQmFja2dyb3VuZCI6eyIkaWQiOiI2NzEiLCJDb2xvciI6eyIkcmVmIjoiNjE3In19LCJJc1Zpc2libGUiOnRydWUsIldpZHRoIjowLjAsIkhlaWdodCI6MC4wLCJCb3JkZXJTdHlsZSI6eyIkaWQiOiI2NzIiLCJMaW5lQ29sb3IiOm51bGwsIkxpbmVXZWlnaHQiOjAuMCwiTGluZVR5cGUiOjAsIlBhcmVudFN0eWxlIjpudWxsfSwiUGFyZW50U3R5bGUiOm51bGx9LCJEdXJhdGlvblN0eWxlIjp7IiRpZCI6IjY3MyIsIkZvbnRTZXR0aW5ncyI6eyIkaWQiOiI2NzQiLCJGb250U2l6ZSI6MTAsIkZvbnROYW1lIjoiQ2FsaWJyaSIsIklzQm9sZCI6ZmFsc2UsIklzSXRhbGljIjpmYWxzZSwiSXNVbmRlcmxpbmVkIjpmYWxzZSwiUGFyZW50U3R5bGUiOm51bGx9LCJBdXRvU2l6ZSI6MCwiRm9yZWdyb3VuZCI6eyIkaWQiOiI2NzUiLCJDb2xvciI6eyIkcmVmIjoiNjIyIn19LCJNYXhXaWR0aCI6MjAwLjAsIk1heEhlaWdodCI6IkluZmluaXR5IiwiU21hcnRGb3JlZ3JvdW5kSXNBY3RpdmUiOmZhbHNlLCJIb3Jpem9udGFsQWxpZ25tZW50IjowLCJWZXJ0aWNhbEFsaWdubWVudCI6MCwiU21hcnRGb3JlZ3JvdW5kIjpudWxsLCJCYWNrZ3JvdW5kRmlsbFR5cGUiOjAsIk1hcmdpbiI6eyIkaWQiOiI2NzYiLCJUb3AiOjAuMCwiTGVmdCI6MC4wLCJSaWdodCI6MC4wLCJCb3R0b20iOjAuMH0sIlBhZGRpbmciOnsiJGlkIjoiNjc3IiwiVG9wIjowLjAsIkxlZnQiOjAuMCwiUmlnaHQiOjAuMCwiQm90dG9tIjowLjB9LCJCYWNrZ3JvdW5kIjp7IiRyZWYiOiI2MjUifSwiSXNWaXNpYmxlIjp0cnVlLCJXaWR0aCI6MC4wLCJIZWlnaHQiOjAuMCwiQm9yZGVyU3R5bGUiOnsiJGlkIjoiNjc4IiwiTGluZUNvbG9yIjpudWxsLCJMaW5lV2VpZ2h0IjowLjAsIkxpbmVUeXBlIjowLCJQYXJlbnRTdHlsZSI6bnVsbH0sIlBhcmVudFN0eWxlIjpudWxsfSwiSG9yaXpvbnRhbENvbm5lY3RvclN0eWxlIjp7IiRpZCI6IjY3OSIsIkxpbmVDb2xvciI6eyIkcmVmIjoiNjI4In0sIkxpbmVXZWlnaHQiOjAuMCwiTGluZVR5cGUiOjAsIlBhcmVudFN0eWxlIjpudWxsfSwiVmVydGljYWxDb25uZWN0b3JTdHlsZSI6eyIkaWQiOiI2ODA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Y4MSIsIk1hcmdpbiI6eyIkaWQiOiI2ODIiLCJUb3AiOjAuMCwiTGVmdCI6NC4wLCJSaWdodCI6NC4wLCJCb3R0b20iOjAuMH0sIlBhZGRpbmciOnsiJGlkIjoiNjgzIiwiVG9wIjowLjAsIkxlZnQiOjAuMCwiUmlnaHQiOjAuMCwiQm90dG9tIjowLjB9LCJCYWNrZ3JvdW5kIjp7IiRpZCI6IjY4NCIsIkNvbG9yIjp7IiRpZCI6IjY4NSIsIkEiOjI1NSwiUiI6MjU1LCJHIjoxOTIsIkIiOjB9fSwiSXNWaXNpYmxlIjp0cnVlLCJXaWR0aCI6MTM2LjAsIkhlaWdodCI6MTYuMCwiQm9yZGVyU3R5bGUiOnsiJGlkIjoiNjg2IiwiTGluZUNvbG9yIjp7IiRyZWYiOiI2MzgifSwiTGluZVdlaWdodCI6MC4wLCJMaW5lVHlwZSI6MCwiUGFyZW50U3R5bGUiOm51bGx9LCJQYXJlbnRTdHlsZSI6bnVsbH0sIlRpdGxlU3R5bGUiOnsiJGlkIjoiNjg3IiwiRm9udFNldHRpbmdzIjp7IiRpZCI6IjY4OCIsIkZvbnRTaXplIjoxMSwiRm9udE5hbWUiOiJDYWxpYnJpIiwiSXNCb2xkIjp0cnVlLCJJc0l0YWxpYyI6ZmFsc2UsIklzVW5kZXJsaW5lZCI6ZmFsc2UsIlBhcmVudFN0eWxlIjpudWxsfSwiQXV0b1NpemUiOjAsIkZvcmVncm91bmQiOnsiJGlkIjoiNjg5IiwiQ29sb3IiOnsiJGlkIjoiNjkw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Y5MSIsIlRvcCI6MC4wLCJMZWZ0IjowLjAsIlJpZ2h0IjowLjAsIkJvdHRvbSI6MC4wfSwiUGFkZGluZyI6eyIkaWQiOiI2OTIiLCJUb3AiOjAuMCwiTGVmdCI6MC4wLCJSaWdodCI6MC4wLCJCb3R0b20iOjAuMH0sIkJhY2tncm91bmQiOnsiJGlkIjoiNjkzIiwiQ29sb3IiOnsiJGlkIjoiNjk0IiwiQSI6MCwiUiI6MjU1LCJHIjoyNTUsIkIiOjI1NX19LCJJc1Zpc2libGUiOnRydWUsIldpZHRoIjowLjAsIkhlaWdodCI6MC4wLCJCb3JkZXJTdHlsZSI6eyIkaWQiOiI2OTUiLCJMaW5lQ29sb3IiOm51bGwsIkxpbmVXZWlnaHQiOjAuMCwiTGluZVR5cGUiOjAsIlBhcmVudFN0eWxlIjpudWxsfSwiUGFyZW50U3R5bGUiOm51bGx9LCJEYXRlU3R5bGUiOnsiJGlkIjoiNjk2IiwiRm9udFNldHRpbmdzIjp7IiRpZCI6IjY5NyIsIkZvbnRTaXplIjoxMCwiRm9udE5hbWUiOiJDYWxpYnJpIiwiSXNCb2xkIjpmYWxzZSwiSXNJdGFsaWMiOmZhbHNlLCJJc1VuZGVybGluZWQiOmZhbHNlLCJQYXJlbnRTdHlsZSI6bnVsbH0sIkF1dG9TaXplIjowLCJGb3JlZ3JvdW5kIjp7IiRpZCI6IjY5OCIsIkNvbG9yIjp7IiRpZCI6IjY5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wIiwiVG9wIjowLjAsIkxlZnQiOjAuMCwiUmlnaHQiOjAuMCwiQm90dG9tIjowLjB9LCJQYWRkaW5nIjp7IiRpZCI6IjcwMSIsIlRvcCI6MC4wLCJMZWZ0IjowLjAsIlJpZ2h0IjowLjAsIkJvdHRvbSI6MC4wfSwiQmFja2dyb3VuZCI6eyIkaWQiOiI3MDIiLCJDb2xvciI6eyIkaWQiOiI3MDMiLCJBIjowLCJSIjoyNTUsIkciOjI1NSwiQiI6MjU1fX0sIklzVmlzaWJsZSI6dHJ1ZSwiV2lkdGgiOjAuMCwiSGVpZ2h0IjowLjAsIkJvcmRlclN0eWxlIjp7IiRpZCI6IjcwNCIsIkxpbmVDb2xvciI6bnVsbCwiTGluZVdlaWdodCI6MC4wLCJMaW5lVHlwZSI6MCwiUGFyZW50U3R5bGUiOm51bGx9LCJQYXJlbnRTdHlsZSI6bnVsbH0sIkRhdGVGb3JtYXQiOnsiJGlkIjoiNzA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MDYiLCJGb3JtYXQiOjAsIklzVmlzaWJsZSI6ZmFsc2UsIkxhc3RLbm93blZpc2liaWxpdHlTdGF0ZSI6ZmFsc2V9LCJJc1Zpc2libGUiOnRydWUsIlBhcmVudFN0eWxlIjpudWxsfSwiSW5kZXgiOjIsIlNtYXJ0RHVyYXRpb25BY3RpdmF0ZWQiOmZhbHNlLCJEYXRlRm9ybWF0Ijp7IiRyZWYiOiI3MDUifSwiV2Vla051bWJlcmluZyI6eyIkaWQiOiI3MDciLCJGb3JtYXQiOjAsIklzVmlzaWJsZSI6ZmFsc2UsIkxhc3RLbm93blZpc2liaWxpdHlTdGF0ZSI6ZmFsc2V9LCJJZCI6ImQwNDEyODNkLThmM2MtNDEyMi1iMTFmLTMyNjkxNDJkYmI4ZCIsIkltcG9ydElkIjpudWxsLCJUaXRsZSI6IlJlcXVpcmVtZW50cyIsIk5vdGUiOm51bGwsIkh5cGVybGluayI6eyIkaWQiOiI3MDgiLCJBZGRyZXNzIjpudWxsLCJTdWJBZGRyZXNzIjpudWxs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Ni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m51bGwsIlN1YkFkZHJlc3MiOm51bGx9LCJJc0NoYW5nZWQiOmZhbHNlLCJJc05ldyI6ZmFsc2V9LHsiJGlkIjoiNzU1IiwiR3JvdXBOYW1lIjpudWxsLCJTdGFydERhdGUiOiIyMDIzLTAyLTIxVDAwOjAwOjAwWiIsIkVuZERhdGUiOiIyMDIzLTAyLTI2VDAwOjA1OjAwWiIsIlBlcmNlbnRhZ2VDb21wbGV0ZSI6MjUuMCwiU3R5bGUiOnsiJGlkIjoiNzU2IiwiU2hhcGUiOjEsIlNoYXBlVGhpY2tuZXNzIjoxLCJEdXJhdGlvbkZvcm1hdCI6MCwiSW5jbHVkZU5vbldvcmtpbmdEYXlzSW5EdXJhdGlvbiI6ZmFsc2UsIlBlcmNlbnRhZ2VDb21wbGV0ZV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cmVmIjoiNjE3In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cmVmIjoiNjIyIn19LCJNYXhXaWR0aCI6MjAwLjAsIk1heEhlaWdodCI6IkluZmluaXR5IiwiU21hcnRGb3JlZ3JvdW5kSXNBY3RpdmUiOmZhbHNlLCJIb3Jpem9udGFsQWxpZ25tZW50IjowLCJWZXJ0aWNhbEFsaWdubWVudCI6MCwiU21hcnRGb3JlZ3JvdW5kIjpudWxsLCJCYWNrZ3JvdW5kRmlsbFR5cGUiOjAsIk1hcmdpbiI6eyIkaWQiOiI3NjgiLCJUb3AiOjAuMCwiTGVmdCI6MC4wLCJSaWdodCI6MC4wLCJCb3R0b20iOjAuMH0sIlBhZGRpbmciOnsiJGlkIjoiNzY5IiwiVG9wIjowLjAsIkxlZnQiOjAuMCwiUmlnaHQiOjAuMCwiQm90dG9tIjowLjB9LCJCYWNrZ3JvdW5kIjp7IiRyZWYiOiI2MjUifSwiSXNWaXNpYmxlIjp0cnVlLCJXaWR0aCI6MC4wLCJIZWlnaHQiOjAuMCwiQm9yZGVyU3R5bGUiOnsiJGlkIjoiNzcwIiwiTGluZUNvbG9yIjpudWxsLCJMaW5lV2VpZ2h0IjowLjAsIkxpbmVUeXBlIjowLCJQYXJlbnRTdHlsZSI6bnVsbH0sIlBhcmVudFN0eWxlIjpudWxsfSwiSG9yaXpvbnRhbENvbm5lY3RvclN0eWxlIjp7IiRpZCI6Ijc3MSIsIkxpbmVDb2xvciI6eyIkcmVmIjoiNjI4In0sIkxpbmVXZWlnaHQiOjAuMCwiTGluZVR5cGUiOjAsIlBhcmVudFN0eWxlIjpudWxsfSwiVmVydGljYWxDb25uZWN0b3JTdHlsZSI6eyIkaWQiOiI3NzI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c3MyIsIk1hcmdpbiI6eyIkaWQiOiI3NzQiLCJUb3AiOjAuMCwiTGVmdCI6NC4wLCJSaWdodCI6NC4wLCJCb3R0b20iOjAuMH0sIlBhZGRpbmciOnsiJGlkIjoiNzc1IiwiVG9wIjowLjAsIkxlZnQiOjAuMCwiUmlnaHQiOjAuMCwiQm90dG9tIjowLjB9LCJCYWNrZ3JvdW5kIjp7IiRpZCI6Ijc3NiIsIkNvbG9yIjp7IiRpZCI6Ijc3NyIsIkEiOjI1NSwiUiI6MjM3LCJHIjoxMjUsIkIiOjQ5fX0sIklzVmlzaWJsZSI6dHJ1ZSwiV2lkdGgiOjg3LjAsIkhlaWdodCI6MTYuMCwiQm9yZGVyU3R5bGUiOnsiJGlkIjoiNzc4IiwiTGluZUNvbG9yIjp7IiRyZWYiOiI2MzgifSwiTGluZVdlaWdodCI6MC4wLCJMaW5lVHlwZSI6MCwiUGFyZW50U3R5bGUiOm51bGx9LCJQYXJlbnRTdHlsZSI6bnVsbH0sIlRpdGxlU3R5bGUiOnsiJGlkIjoiNzc5IiwiRm9udFNldHRpbmdzIjp7IiRpZCI6Ijc4MCIsIkZvbnRTaXplIjoxMSwiRm9udE5hbWUiOiJDYWxpYnJpIiwiSXNCb2xkIjp0cnV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GlkIjoiNzg2IiwiQSI6MCwiUiI6MjU1LCJHIjoyNTUsIkIiOjI1NX19LCJJc1Zpc2libGUiOnRydWUsIldpZHRoIjowLjAsIkhlaWdodCI6MC4wLCJCb3JkZXJTdHlsZSI6eyIkaWQiOiI3ODciLCJMaW5lQ29sb3IiOm51bGwsIkxpbmVXZWlnaHQiOjAuMCwiTGluZVR5cGUiOjAsIlBhcmVudFN0eWxlIjpudWxsfS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pZCI6Ijc5MCIsIkNvbG9yIjp7IiRpZCI6Ijc5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kyIiwiVG9wIjowLjAsIkxlZnQiOjAuMCwiUmlnaHQiOjAuMCwiQm90dG9tIjowLjB9LCJQYWRkaW5nIjp7IiRpZCI6Ijc5MyIsIlRvcCI6MC4wLCJMZWZ0IjowLjAsIlJpZ2h0IjowLjAsIkJvdHRvbSI6MC4wfSwiQmFja2dyb3VuZCI6eyIkaWQiOiI3OTQiLCJDb2xvciI6eyIkaWQiOiI3OTUiLCJBIjowLCJSIjoyNTUsIkciOjI1NSwiQiI6MjU1fX0sIklzVmlzaWJsZSI6dHJ1ZSwiV2lkdGgiOjAuMCwiSGVpZ2h0IjowLjAsIkJvcmRlclN0eWxlIjp7IiRpZCI6Ijc5NiIsIkxpbmVDb2xvciI6bnVsbCwiTGluZVdlaWdodCI6MC4wLCJMaW5lVHlwZSI6MCwiUGFyZW50U3R5bGUiOm51bGx9LCJQYXJlbnRTdHlsZSI6bnVsbH0sIkRhdGVGb3JtYXQiOnsiJGlkIjoiNzk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OTgiLCJGb3JtYXQiOjAsIklzVmlzaWJsZSI6ZmFsc2UsIkxhc3RLbm93blZpc2liaWxpdHlTdGF0ZSI6ZmFsc2V9LCJJc1Zpc2libGUiOnRydWUsIlBhcmVudFN0eWxlIjpudWxsfSwiSW5kZXgiOjQsIlNtYXJ0RHVyYXRpb25BY3RpdmF0ZWQiOmZhbHNlLCJEYXRlRm9ybWF0Ijp7IiRyZWYiOiI3OTcifSwiV2Vla051bWJlcmluZyI6eyIkaWQiOiI3OTkiLCJGb3JtYXQiOjAsIklzVmlzaWJsZSI6ZmFsc2UsIkxhc3RLbm93blZpc2liaWxpdHlTdGF0ZSI6ZmFsc2V9LCJJZCI6ImJmNWVjM2JiLTkyODQtNDMzMC1iMzdiLTllNjk0MDE4NmEzZSIsIkltcG9ydElkIjpudWxsLCJUaXRsZSI6IlByb3RvdHlwZSIsIk5vdGUiOm51bGwsIkh5cGVybGluayI6eyIkaWQiOiI4MDAiLCJBZGRyZXNzIjpudWxsLCJTdWJBZGRyZXNzIjpudWxsfSwiSXNDaGFuZ2VkIjpmYWxzZSwiSXNOZXciOmZhbHNlfSx7IiRpZCI6IjgwMSIsIkdyb3VwTmFtZSI6bnVsbCwiU3RhcnREYXRlIjoiMjAyMy0wMi0yNlQwMDowMDowMFoiLCJFbmREYXRlIjoiMjAyMy0wNy0zMV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Tk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AsIkZvcmVncm91bmQiOnsiJGlkIjoiODM2IiwiQ29sb3IiOnsiJGlkIjoiO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7IiRpZCI6Ijg0MCIsIkNvbG9yIjp7IiRpZCI6Ijg0MSIsIkEiOjAsIlIiOjI1NSwiRyI6MjU1LCJCIjoyNTV9fSwiSXNWaXNpYmxlIjp0cnVlLCJXaWR0aCI6MC4wLCJIZWlnaHQiOjAuMCwiQm9yZGVyU3R5bGUiOnsiJGlkIjoiODQyIiwiTGluZUNvbG9yIjpudWxsLCJMaW5lV2VpZ2h0IjowLjAsIkxpbmVUeXBlIjowLCJQYXJlbnRTdHlsZSI6bnVsbH0sIlBhcmVudFN0eWxlIjpudWxsfSwiRGF0ZUZvcm1hdCI6eyIkaWQiOiI4ND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0NCIsIkZvcm1hdCI6MCwiSXNWaXNpYmxlIjpmYWxzZSwiTGFzdEtub3duVmlzaWJpbGl0eVN0YXRlIjpmYWxzZX0sIklzVmlzaWJsZSI6dHJ1ZSwiUGFyZW50U3R5bGUiOm51bGx9LCJJbmRleCI6NiwiU21hcnREdXJhdGlvbkFjdGl2YXRlZCI6ZmFsc2UsIkRhdGVGb3JtYXQiOnsiJHJlZiI6Ijg0MyJ9LCJXZWVrTnVtYmVyaW5nIjp7IiRpZCI6Ijg0NSIsIkZvcm1hdCI6MCwiSXNWaXNpYmxlIjpmYWxzZSwiTGFzdEtub3duVmlzaWJpbGl0eVN0YXRlIjpmYWxzZX0sIklkIjoiYTVjNjFhZGItNGUyMy00Y2Q2LWE2OTktOWFlOTIxNjdmNWRhIiwiSW1wb3J0SWQiOm51bGwsIlRpdGxlIjoiRGV2ZWxvcG1lbnQiLCJOb3RlIjpudWxsLCJIeXBlcmxpbmsiOnsiJGlkIjoiODQ2IiwiQWRkcmVzcyI6bnVsbCwiU3ViQWRkcmVzcyI6bnVsbH0sIklzQ2hhbmdlZCI6ZmFsc2UsIklzTmV3IjpmYWxzZX0seyIkaWQiOiI4NDciLCJHcm91cE5hbWUiOm51bGwsIlN0YXJ0RGF0ZSI6IjIwMjMtMDctMzFUMDA6MDA6MDBaIiwiRW5kRGF0ZSI6IjIwMjMtMDgtMDNUMjM6NTk6MDBaIiwiUGVyY2VudGFnZUNvbXBsZXRlIjpudWxsLCJTdHlsZSI6eyIkaWQiOiI4NDgiLCJTaGFwZSI6MywiU2hhcGVUaGlja25lc3MiOjEsIkR1cmF0aW9uRm9ybWF0IjowLCJJbmNsdWRlTm9uV29ya2luZ0RheXNJbkR1cmF0aW9uIjpmYWxzZSwiUGVyY2VudGFnZUNvbXBsZXRlU3R5bGUiOnsiJGlkIjoiODQ5IiwiRm9udFNldHRpbmdzIjp7IiRpZCI6Ijg1MCIsIkZvbnRTaXplIjoxMCwiRm9udE5hbWUiOiJDYWxpYnJpIiwiSXNCb2xkIjpmYWxzZSwiSXNJdGFsaWMiOmZhbHNlLCJJc1VuZGVybGluZWQiOmZhbHNlLCJQYXJlbnRTdHlsZSI6bnVsbH0sIkF1dG9TaXplIjowLCJGb3JlZ3JvdW5kIjp7IiRpZCI6Ijg1MSIsIkNvbG9yIjp7IiRpZCI6Ijg1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4NTMiLCJUb3AiOjAuMCwiTGVmdCI6MC4wLCJSaWdodCI6MC4wLCJCb3R0b20iOjAuMH0sIlBhZGRpbmciOnsiJGlkIjoiODU0IiwiVG9wIjowLjAsIkxlZnQiOjAuMCwiUmlnaHQiOjAuMCwiQm90dG9tIjowLjB9LCJCYWNrZ3JvdW5kIjp7IiRpZCI6Ijg1NSIsIkNvbG9yIjp7IiRyZWYiOiI2MTcifX0sIklzVmlzaWJsZSI6dHJ1ZSwiV2lkdGgiOjAuMCwiSGVpZ2h0IjowLjAsIkJvcmRlclN0eWxlIjp7IiRpZCI6Ijg1NiIsIkxpbmVDb2xvciI6bnVsbCwiTGluZVdlaWdodCI6MC4wLCJMaW5lVHlwZSI6MCwiUGFyZW50U3R5bGUiOm51bGx9LCJQYXJlbnRTdHlsZSI6bnVsbH0sIkR1cmF0aW9uU3R5bGUiOnsiJGlkIjoiODU3IiwiRm9udFNldHRpbmdzIjp7IiRpZCI6Ijg1OCIsIkZvbnRTaXplIjoxMCwiRm9udE5hbWUiOiJDYWxpYnJpIiwiSXNCb2xkIjpmYWxzZSwiSXNJdGFsaWMiOmZhbHNlLCJJc1VuZGVybGluZWQiOmZhbHNlLCJQYXJlbnRTdHlsZSI6bnVsbH0sIkF1dG9TaXplIjowLCJGb3JlZ3JvdW5kIjp7IiRpZCI6Ijg1OSIsIkNvbG9yIjp7IiRyZWYiOiI2MjIifX0sIk1heFdpZHRoIjoyMDAuMC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nsiJHJlZiI6IjYyNSJ9LCJJc1Zpc2libGUiOnRydWUsIldpZHRoIjowLjAsIkhlaWdodCI6MC4wLCJCb3JkZXJTdHlsZSI6eyIkaWQiOiI4NjIiLCJMaW5lQ29sb3IiOm51bGwsIkxpbmVXZWlnaHQiOjAuMCwiTGluZVR5cGUiOjAsIlBhcmVudFN0eWxlIjpudWxsfSwiUGFyZW50U3R5bGUiOm51bGx9LCJIb3Jpem9udGFsQ29ubmVjdG9yU3R5bGUiOnsiJGlkIjoiODYzIiwiTGluZUNvbG9yIjp7IiRyZWYiOiI2MjgifSwiTGluZVdlaWdodCI6MC4wLCJMaW5lVHlwZSI6MCwiUGFyZW50U3R5bGUiOm51bGx9LCJWZXJ0aWNhbENvbm5lY3RvclN0eWxlIjp7IiRpZCI6Ijg2NCIsIkxpbmVDb2xvciI6eyIkcmVmIjoiNjMx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ODY1IiwiTWFyZ2luIjp7IiRpZCI6Ijg2NiIsIlRvcCI6MC4wLCJMZWZ0Ijo0LjAsIlJpZ2h0Ijo0LjAsIkJvdHRvbSI6MC4wfSwiUGFkZGluZyI6eyIkaWQiOiI4NjciLCJUb3AiOjAuMCwiTGVmdCI6MC4wLCJSaWdodCI6MC4wLCJCb3R0b20iOjAuMH0sIkJhY2tncm91bmQiOnsiJGlkIjoiODY4IiwiQ29sb3IiOnsiJGlkIjoiODY5IiwiQSI6MjU1LCJSIjoxMTIsIkciOjE3MywiQiI6NzF9fSwiSXNWaXNpYmxlIjp0cnVlLCJXaWR0aCI6MzUuMCwiSGVpZ2h0IjoxNi4wLCJCb3JkZXJTdHlsZSI6eyIkaWQiOiI4NzAiLCJMaW5lQ29sb3IiOnsiJHJlZiI6IjYzOCJ9LCJMaW5lV2VpZ2h0IjowLjAsIkxpbmVUeXBlIjowLCJQYXJlbnRTdHlsZSI6bnVsbH0sIlBhcmVudFN0eWxlIjpudWxsfSwiVGl0bGVTdHlsZSI6eyIkaWQiOiI4NzEiLCJGb250U2V0dGluZ3MiOnsiJGlkIjoiODcyIiwiRm9udFNpemUiOjExLCJGb250TmFtZSI6IkNhbGlicmkiLCJJc0JvbGQiOnRydWUsIklzSXRhbGljIjpmYWxzZSwiSXNVbmRlcmxpbmVkIjpmYWxzZSwiUGFyZW50U3R5bGUiOm51bGx9LCJBdXRvU2l6ZSI6MCwiRm9yZWdyb3VuZCI6eyIkaWQiOiI4NzMiLCJDb2xvciI6eyIkaWQiOiI4Nz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c1IiwiVG9wIjowLjAsIkxlZnQiOjAuMCwiUmlnaHQiOjAuMCwiQm90dG9tIjowLjB9LCJQYWRkaW5nIjp7IiRpZCI6Ijg3NiIsIlRvcCI6MC4wLCJMZWZ0IjowLjAsIlJpZ2h0IjowLjAsIkJvdHRvbSI6MC4wfSwiQmFja2dyb3VuZCI6eyIkaWQiOiI4NzciLCJDb2xvciI6eyIkaWQiOiI4NzgiLCJBIjowLCJSIjoyNTUsIkciOjI1NSwiQiI6MjU1fX0sIklzVmlzaWJsZSI6dHJ1ZSwiV2lkdGgiOjAuMCwiSGVpZ2h0IjowLjAsIkJvcmRlclN0eWxlIjp7IiRpZCI6Ijg3OSIsIkxpbmVDb2xvciI6bnVsbCwiTGluZVdlaWdodCI6MC4wLCJMaW5lVHlwZSI6MCwiUGFyZW50U3R5bGUiOm51bGx9LCJQYXJlbnRTdHlsZSI6bnVsbH0sIkRhdGVTdHlsZSI6eyIkaWQiOiI4ODAiLCJGb250U2V0dGluZ3MiOnsiJGlkIjoiODgxIiwiRm9udFNpemUiOjEwLCJGb250TmFtZSI6IkNhbGlicmkiLCJJc0JvbGQiOmZhbHNlLCJJc0l0YWxpYyI6ZmFsc2UsIklzVW5kZXJsaW5lZCI6ZmFsc2UsIlBhcmVudFN0eWxlIjpudWxsfSwiQXV0b1NpemUiOjAsIkZvcmVncm91bmQiOnsiJGlkIjoiODgyIiwiQ29sb3IiOnsiJGlkIjoiOD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pZCI6Ijg4NyIsIkEiOjAsIlIiOjI1NSwiRyI6MjU1LCJCIjoyNTV9fSwiSXNWaXNpYmxlIjp0cnVlLCJXaWR0aCI6MC4wLCJIZWlnaHQiOjAuMCwiQm9yZGVyU3R5bGUiOnsiJGlkIjoiODg4IiwiTGluZUNvbG9yIjpudWxsLCJMaW5lV2VpZ2h0IjowLjAsIkxpbmVUeXBlIjowLCJQYXJlbnRTdHlsZSI6bnVsbH0sIlBhcmVudFN0eWxlIjpudWxsfSwiRGF0ZUZvcm1hdCI6eyIkaWQiOiI4OD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5MCIsIkZvcm1hdCI6MCwiSXNWaXNpYmxlIjpmYWxzZSwiTGFzdEtub3duVmlzaWJpbGl0eVN0YXRlIjpmYWxzZX0sIklzVmlzaWJsZSI6dHJ1ZSwiUGFyZW50U3R5bGUiOm51bGx9LCJJbmRleCI6NywiU21hcnREdXJhdGlvbkFjdGl2YXRlZCI6ZmFsc2UsIkRhdGVGb3JtYXQiOnsiJHJlZiI6Ijg4OSJ9LCJXZWVrTnVtYmVyaW5nIjp7IiRpZCI6Ijg5MSIsIkZvcm1hdCI6MCwiSXNWaXNpYmxlIjpmYWxzZSwiTGFzdEtub3duVmlzaWJpbGl0eVN0YXRlIjpmYWxzZX0sIklkIjoiOWE4OWRmYzAtMThlYi00Nzg5LWFmZTktN2E0NDFjODZmZTU0IiwiSW1wb3J0SWQiOm51bGwsIlRpdGxlIjoiUm9sbG91dCIsIk5vdGUiOm51bGwsIkh5cGVybGluayI6eyIkaWQiOiI4OTIiLCJBZGRyZXNzIjpudWxsLCJTdWJBZGRyZXNzIjpudWxsfSwiSXNDaGFuZ2VkIjpmYWxzZSwiSXNOZXciOmZhbHNlfV0sIlN3aW1sYW5lcyI6W10sIk1zUHJvamVjdEl0ZW1zVHJlZSI6eyIkaWQiOiI4OTMiLCJSb290Ijp7IkltcG9ydElkIjpudWxsLCJJc0ltcG9ydGVkIjpmYWxzZSwiQ2hpbGRyZW4iOltdfX0sIk1ldGFkYXRhIjp7IiRpZCI6Ijg5NCIsIlJlY2VudENvbG9yc0NvbGxlY3Rpb24iOiJbXCIjRkY3MEFENDdcIixcIiNGRkVEN0QzMVwiLFwiI0ZGRkZDMDAwXCIsXCIjRkYwMDAwMDBcIl0iLCJTb3VyY2VUZW1wbGF0ZSI6IntcIiRpZFwiOlwiMVwiLFwiSWRcIjpcIjkyOWMzMjliLWVjOGUtNDcxMy04YjlkLTdlZDM5ZjBiMTA1M1wiLFwiQ3VsdHVyZUluZm9OYW1lXCI6XCJlbi1VU1wiLFwiVmVyc2lvblwiOntcIiRpZFwiOlwiMlwiLFwiVGVtcGxhdGVEb21WZXJzaW9uXCI6XCIxLjIuMFwifSxcIkVmZmVjdFwiOjEsXCJTdHlsZVwiOntcIiRpZFwiOlwiM1wiLFwiVGltZWJhbmRTdHlsZVwiOntcIiRpZFwiOlwiNFwiLFwiU2NhbGVNYXJraW5nXCI6MSxcIlNoYXBlXCI6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EyNCxcIkdcIjoxMjQsXCJCXCI6MTI0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cmVmXCI6XCI5XCJ9fSxcIklzVmlzaWJsZVwiOnRydWUsXCJXaWR0aFwiOjg1OC4wLFwiSGVpZ2h0XCI6MjAuMCxcIkJvcmRlclN0eWxlXCI6bnVsbH0sXCJCb3R0b21UaWVyU2hhcGVTdHlsZVwiOntcIiRpZFwiOlwiMTdcIixcIk1hcmdpblwiOntcIiRpZFwiOlwiMThcIixcIlRvcFwiOjAuMCxcIkxlZnRcIjowLjAsXCJSaWdodFwiOjAuMCxcIkJvdHRvbVwiOjAuMH0sXCJQYWRkaW5nXCI6e1wiJGlkXCI6XCIxOVwiLFwiVG9wXCI6MC4wLFwiTGVmdFwiOjAuMCxcIlJpZ2h0XCI6MC4wLFwiQm90dG9tXCI6MC4wfSxcIkJhY2tncm91bmRcIjp7XCIkaWRcIjpcIjIwXCIsXCJDb2xvclwiOntcIiRpZFwiOlwiMjFcIixcIkFcIjoyNTUsXCJSXCI6MTI4LFwiR1wiOjEyOCxcIkJcIjoxMjh9fSxcIklzVmlzaWJsZVwiOnRydWUsXCJXaWR0aFwiOjAuMCxcIkhlaWdodFwiOjI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lwiLFwiVG9wXCI6MC4wLFwiTGVmdFwiOjAuMCxcIlJpZ2h0XCI6MjAuMCxcIkJvdHRvbVwiOjAuMH0sXCJQYWRkaW5nXCI6e1wiJGlkXCI6XCIyN1wiLFwiVG9wXCI6MC4wLFwiTGVmdFwiOjAuMCxcIlJpZ2h0XCI6MC4wLFwiQm90dG9tXCI6MC4wfSxcIkJhY2tncm91bmRcIjp7XCIkaWRcIjpcIjI4XCIsXCJDb2xvclwiOntcIiRpZFwiOlwiMjlcIixcIkFcIjo4OSxcIlJcIjowLFwiR1wiOjAsXCJCXCI6MH19LFwiSXNWaXNpYmxlXCI6dHJ1ZSxcIldpZHRoXCI6MC4wLFwiSGVpZ2h0XCI6MC4wLFwiQm9yZGVyU3R5bGVcIjpudWxsfSxcIkxlZnRFbmRDYXBzU3R5bGVcIjp7XCIkaWRcIjpcIjMwXCIsXCJGb250U2V0dGluZ3NcIjp7XCIkaWRcIjpcIjMxXCIsXCJGb250U2l6ZVwiOjE4LFwiRm9udE5hbWVcIjpcIkNhbGlicmlcIixcIklzQm9sZFwiOnRydWUsXCJJc0l0YWxpY1wiOmZhbHNlLFwiSXNVbmRlcmxpbmVkXCI6ZmFsc2V9LFwiQXV0b1NpemVcIjowLFwiRm9yZWdyb3VuZFwiOntcIiRpZFwiOlwiMzJcIixcIkNvbG9yXCI6e1wiJGlkXCI6XCIzM1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FwiLFwiVG9wXCI6MC4wLFwiTGVmdFwiOjIwLjAsXCJSaWdodFwiOjAuMCxcIkJvdHRvbVwiOjAuMH0sXCJQYWRkaW5nXCI6e1wiJGlkXCI6XCIzNVwiLFwiVG9wXCI6MC4wLFwiTGVmdFwiOjAuMCxcIlJpZ2h0XCI6MC4wLFwiQm90dG9tXCI6MC4wfSxcIkJhY2tncm91bmRcIjp7XCIkaWRcIjpcIjM2XCIsXCJDb2xvclwiOntcIiRyZWZcIjpcIjI5XCJ9fSxcIklzVmlzaWJsZVwiOmZhbHNlLFwiV2lkdGhcIjowLjAsXCJIZWlnaHRcIjowLjAsXCJCb3JkZXJTdHlsZVwiOm51bGx9LFwiVG9kYXlUZXh0U3R5bGVcIjp7XCIkaWRcIjpcIjM3XCIsXCJGb250U2V0dGluZ3NcIjp7XCIkaWRcIjpcIjM4XCIsXCJGb250U2l6ZVwiOjEyLFwiRm9udE5hbWVcIjpcIkNhbGlicmlcIixcIklzQm9sZFwiOmZhbHNlLFwiSXNJdGFsaWNcIjpmYWxzZSxcIklzVW5kZXJsaW5lZFwiOmZhbHNlfSxcIkF1dG9TaXplXCI6MCxcIkZvcmVncm91bmRcIjp7XCIkaWRcIjpcIjM5XCIsXCJDb2xvclwiOntcIiRpZFwiOlwiNDB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FcIixcIlRvcFwiOjAuMCxcIkxlZnRcIjowLjAsXCJSaWdodFwiOjAuMCxcIkJvdHRvbVwiOjAuMH0sXCJQYWRkaW5nXCI6e1wiJGlkXCI6XCI0MlwiLFwiVG9wXCI6MC4wLFwiTGVmdFwiOjAuMCxcIlJpZ2h0XCI6MC4wLFwiQm90dG9tXCI6MC4wfSxcIkJhY2tncm91bmRcIjp7XCIkaWRcIjpcIjQzXCIsXCJDb2xvclwiOntcIiRyZWZcIjpcIjI5XCJ9fSxcIklzVmlzaWJsZVwiOnRydWUsXCJXaWR0aFwiOjAuMCxcIkhlaWdodFwiOjAuMCxcIkJvcmRlclN0eWxlXCI6bnVsbH0sXCJUb2RheU1hcmtlclN0eWxlXCI6e1wiJGlkXCI6XCI0NFwiLFwiTWFyZ2luXCI6e1wiJGlkXCI6XCI0NVwiLFwiVG9wXCI6MC4wLFwiTGVmdFwiOjAuMCxcIlJpZ2h0XCI6MC4wLFwiQm90dG9tXCI6MC4wfSxcIlBhZGRpbmdcIjp7XCIkaWRcIjpcIjQ2XCIsXCJUb3BcIjowLjAsXCJMZWZ0XCI6MC4wLFwiUmlnaHRcIjowLjAsXCJCb3R0b21cIjowLjB9LFwiQmFja2dyb3VuZFwiOntcIiRpZFwiOlwiNDdcIixcIkNvbG9yXCI6e1wiJGlkXCI6XCI0OFwiLFwiQVwiOjI1NSxcIlJcIjoyNTUsXCJHXCI6MCxcIkJcIjowfX0sXCJJc1Zpc2libGVcIjp0cnVlLFwiV2lkdGhcIjowLjAsXCJIZWlnaHRcIjowLjAsXCJCb3JkZXJTdHlsZVwiOm51bGx9LFwiU2NhbGVTdHlsZVwiOntcIiRpZFwiOlwiNDlcIixcIlNob3dTZWdtZW50U2VwYXJhdG9yc1wiOmZhbHN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ZmFsc2UsXCJTZWdtZW50U2VwYXJhdG9yT3BhY2l0eVwiOjMwLFwiU2hhcGVcIjowLFwiSGFzQmVlblZpc2libGVCZWZvcmVcIjpmYWxzZSxcIkZvbnRTZXR0aW5nc1wiOntcIiRpZFwiOlwiNTdcIixcIkZvbnRTaXplXCI6MTIsXCJGb250TmFtZVwiOlwiQ2FsaWJyaVwiLFwiSXNCb2xkXCI6ZmFsc2UsXCJJc0l0YWxpY1wiOmZhbHNlLFwiSXNVbmRlcmxpbmVkXCI6ZmFsc2V9LFwiQXV0b1NpemVcIjowLFwiRm9yZWdyb3VuZFwiOntcIiRpZFwiOlwiNThcIixcIkNvbG9yXCI6e1wiJHJlZlwiOlwiNTJcIn19LFwiQmFja2dyb3VuZEZpbGxUeXBlXCI6MCxcIk1heFdpZHRoXCI6MjAwLjAsXCJNYXhIZWlnaHRcIjpcIkluZmluaXR5XCIsXCJTbWFydEZvcmVncm91bmRJc0FjdGl2ZVwiOmZhbHNlLFwiSG9yaXpvbnRhbEFsaWdubWVudFwiOjAsXCJWZXJ0aWNhbEFsaWdubWVudFwiOjEsXCJTbWFydEZvcmVncm91bmRcIjpudWxsLFwiTWFyZ2luXCI6e1wiJGlkXCI6XCI1OVwiLFwiVG9wXCI6MC4wLFwiTGVmdFwiOjUuMCxcIlJpZ2h0XCI6MC4wLFwiQm90dG9tXCI6MC4wfSxcIlBhZGRpbmdcIjp7XCIkaWRcIjpcIjYwXCIsXCJUb3BcIjowLjAsXCJMZWZ0XCI6MC4wLFwiUmlnaHRcIjowLjAsXCJCb3R0b21cIjowLjB9LFwiQmFja2dyb3VuZFwiOntcIiRpZFwiOlwiNjFcIixcIkNvbG9yXCI6e1wiJHJlZlwiOlwiMjlcIn19LFwiSXNWaXNpYmxlXCI6ZmFsc2UsXCJXaWR0aFwiOjAuMCxcIkhlaWdodFwiOjAuMCxcIkJvcmRlclN0eWxlXCI6bnVsbH0sXCJCb3R0b21UaWVyU2NhbGVTdHlsZVwiOntcIiRpZFwiOlwiNjJcIixcIlNob3dTZWdtZW50U2VwYXJhdG9yc1wiOmZhbHNlLFwiU2VnbWVudFNlcGFyYXRvck9wYWNpdHlcIjozMCxcIlNoYXBlXCI6MCxcIkhhc0JlZW5WaXNpYmxlQmVmb3JlXCI6ZmFsc2UsXCJGb250U2V0dGluZ3NcIjp7XCIkaWRcIjpcIjYzXCIsXCJGb250U2l6ZVwiOjEyLFwiRm9udE5hbWVcIjpcIkNhbGlicmlcIixcIklzQm9sZFwiOmZhbHNlLFwiSXNJdGFsaWNcIjpmYWxzZSxcIklzVW5kZXJsaW5lZFwiOmZhbHNlfSxcIkF1dG9TaXplXCI6MCxcIkZvcmVncm91bmRcIjp7XCIkaWRcIjpcIjY0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jVcIixcIlRvcFwiOjAuMCxcIkxlZnRcIjo1LjAsXCJSaWdodFwiOjAuMCxcIkJvdHRvbVwiOjAuMH0sXCJQYWRkaW5nXCI6e1wiJGlkXCI6XCI2NlwiLFwiVG9wXCI6MC4wLFwiTGVmdFwiOjAuMCxcIlJpZ2h0XCI6MC4wLFwiQm90dG9tXCI6MC4wfSxcIkJhY2tncm91bmRcIjp7XCIkaWRcIjpcIjY3XCIsXCJDb2xvclwiOntcIiRyZWZcIjpcIjI5XCJ9fSxcIklzVmlzaWJsZVwiOmZhbHNlLFwiV2lkdGhcIjowLjAsXCJIZWlnaHRcIjowLjAsXCJCb3JkZXJTdHlsZVwiOm51bGx9LFwiU2luZ2xlU2NhbGVTaGFwZVN0eWxlXCI6e1wiJGlkXCI6XCI2OFwiLFwiU2hhcGVcIjozLFwiSGVpZ2h0XCI6MjAuMH0sXCJFbGFwc2VkVGltZUJhY2tncm91bmRcIjp7XCIkaWRcIjpcIjY5XCIsXCJDb2xvclwiOntcIiRpZFwiOlwiNzBcIixcIkFcIjo3NyxcIlJcIjoyNTUsXCJHXCI6MCxcIkJcIjowfX0sXCJBcHBlbmRZZWFyT25ZZWFyQ2hhbmdlXCI6ZmFsc2UsXCJFbGFwc2VkVGltZUZvcm1hdFwiOjEsXCJUb2RheU1hcmtlclBvc2l0aW9uXCI6MCxcIlF1aWNrUG9zaXRpb25cIjoyLFwiQWJzb2x1dGVQb3NpdGlvblwiOjQwNS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i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jU1LFwiUlwiOjc5LFwiR1wiOjEyOSxcIkJcIjoxODl9fSxcIkxpbmVXZWlnaHRcIjoxLjAsXCJMaW5lVHlwZVwiOjB9LFwiSXNCZWxvd1RpbWViYW5kXCI6ZmFsc2UsXCJIaWRlRGF0ZVwiOmZhbHNlLFwiU2hhcGVTaXplXCI6MSxcIlNwYWNpbmdcIjoyLjAsXCJQYWRkaW5nXCI6e1wiJGlkXCI6XCI4MFwiLFwiVG9wXCI6MTAuMCxcIkxlZnRcIjozLjAsXCJSaWdodFwiOjAuMCxcIkJvdHRvbVwiOjAuMH0sXCJQb3NpdGlvblwiOm51bGwsXCJQb3NpdGlvbk9uVGFza1wiOjAsXCJTaGFwZVN0eWxlXCI6e1wiJGlkXCI6XCI4MVwiLFwiTWFyZ2luXCI6e1wiJGlkXCI6XCI4MlwiLFwiVG9wXCI6MC4wLFwiTGVmdFwiOjAuMCxcIlJpZ2h0XCI6MC4wLFwiQm90dG9tXCI6MC4wfSxcIlBhZGRpbmdcIjp7XCIkaWRcIjpcIjgzXCIsXCJUb3BcIjowLjAsXCJMZWZ0XCI6MC4wLFwiUmlnaHRcIjowLjAsXCJCb3R0b21cIjowLjB9LFwiQmFja2dyb3VuZFwiOntcIiRpZFwiOlwiODRcIixcIkNvbG9yXCI6e1wiJGlkXCI6XCI4NVwiLFwiQVwiOjI1NSxcIlJcIjowLFwiR1wiOjExNCxcIkJcIjoxODh9fSxcIklzVmlzaWJsZVwiOnRydWUsXCJXaWR0aFwiOjEzLjAsXCJIZWlnaHRcIjoxMy4wLFwiQm9yZGVyU3R5bGVcIjp7XCIkaWRcIjpcIjg2XCIsXCJMaW5lQ29sb3JcIjp7XCIkaWRcIjpcIjg3XCIsXCIkdHlwZVwiOlwiTkxSRS5Db21tb24uRG9tLlNvbGlkQ29sb3JCcnVzaCwgTkxSRS5Db21tb25cIixcIkNvbG9yXCI6e1wiJGlkXCI6XCI4OFwiLFwiQVwiOjI1NSxcIlJcIjoyNTUsXCJHXCI6MCxcIkJcIjowfX0sXCJMaW5lV2VpZ2h0XCI6MC4wLFwiTGluZVR5cGVcIjowfX0sXCJUaXRsZVN0eWxlXCI6e1wiJGlkXCI6XCI4OVwiLFwiRm9udFNldHRpbmdzXCI6e1wiJGlkXCI6XCI5MFwiLFwiRm9udFNpemVcIjoxMSxcIkZvbnROYW1lXCI6XCJDYWxpYnJpXCIsXCJJc0JvbGRcIjp0cnV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EwLFwiRm9udE5hbWVcIjpcIkNhbGlicmlcIixcIklzQm9sZFwiOmZhbHNlLFwiSXNJdGFsaWNcIjpmYWxzZSxcIklzVW5kZXJsaW5lZFwiOmZhbHNlfSxcIkF1dG9TaXplXCI6MCxcIkZvcmVncm91bmRcIjp7XCIkaWRcIjpcIjk4XCIsXCJDb2xvclwiOntcIiRpZFwiOlwiOT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FwiLFwiVG9wXCI6MC4wLFwiTGVmdFwiOjAuMCxcIlJpZ2h0XCI6MC4wLFwiQm90dG9tXCI6MC4wfSxcIlBhZGRpbmdcIjp7XCIkaWRcIjpcIjEwMVwiLFwiVG9wXCI6MC4wLFwiTGVmdFwiOjAuMCxcIlJpZ2h0XCI6MC4wLFwiQm90dG9tXCI6MC4wfSxcIkJhY2tncm91bmRcIjp7XCIkaWRcIjpcIjEwMlwiLFwiQ29sb3JcIjp7XCIkcmVmXCI6XCIyOVwifX0sXCJJc1Zpc2libGVcIjp0cnVlLFwiV2lkdGhcIjowLjAsXCJIZWlnaHRcIjowLjAsXCJCb3JkZXJTdHlsZVwiOm51bGx9LFwiRGF0ZUZvcm1hdFwiOntcIiRpZFwiOlwiMTA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wNFwiLFwiU2hhcGVcIjoxLFwiU2hhcGVUaGlja25lc3NcIjoxLFwiRHVyYXRpb25Gb3JtYXRcIjowLFwiUGVyY2VudGFnZUNvbXBsZXRlU3R5bGVcIjp7XCIkaWRcIjpcIjEwNVwiLFwiRm9udFNldHRpbmdzXCI6e1wiJGlkXCI6XCIxMDZcIixcIkZvbnRTaXplXCI6MTAsXCJGb250TmFtZVwiOlwiQ2FsaWJyaVwiLFwiSXNCb2xkXCI6ZmFsc2UsXCJJc0l0YWxpY1wiOmZhbHNlLFwiSXNVbmRlcmxpbmVkXCI6ZmFsc2V9LFwiQXV0b1NpemVcIjowLFwiRm9yZWdyb3VuZFwiOntcIiRpZFwiOlwiMTA3XCIsXCJDb2xvclwiOntcIiRpZFwiOlwiMTA4XCIsXCJBXCI6MjU1LFwiUlwiOjIzOCxcIkdcIjoyMzYsXCJCXCI6MjI1fX0sXCJCYWNrZ3JvdW5kRmlsbFR5cGVcIjowLFwiTWF4V2lkdGhcIjoyMDAuMCxcIk1heEhlaWdodFwiOlwiSW5maW5pdHlcIixcIlNtYXJ0Rm9yZWdyb3VuZElzQWN0aXZlXCI6ZmFsc2UsXCJIb3Jpem9udGFsQWxpZ25tZW50XCI6MCxcIlZlcnRpY2FsQWxpZ25tZW50XCI6MCxcIlNtYXJ0Rm9yZWdyb3VuZFwiOm51bGwsXCJNYXJnaW5cIjp7XCIkaWRcIjpcIjEwOVwiLFwiVG9wXCI6MC4wLFwiTGVmdFwiOjAuMCxcIlJpZ2h0XCI6MC4wLFwiQm90dG9tXCI6MC4wfSxcIlBhZGRpbmdcIjp7XCIkaWRcIjpcIjExMFwiLFwiVG9wXCI6MC4wLFwiTGVmdFwiOjAuMCxcIlJpZ2h0XCI6MC4wLFwiQm90dG9tXCI6MC4wfSxcIkJhY2tncm91bmRcIjp7XCIkaWRcIjpcIjExMVwiLFwiQ29sb3JcIjp7XCIkcmVmXCI6XCIyOVwifX0sXCJJc1Zpc2libGVcIjp0cnVlLFwiV2lkdGhcIjowLjAsXCJIZWlnaHRcIjowLjAsXCJCb3JkZXJTdHlsZVwiOm51bGx9LFwiRHVyYXRpb25TdHlsZVwiOntcIiRpZFwiOlwiMTEyXCIsXCJGb250U2V0dGluZ3NcIjp7XCIkaWRcIjpcIjExM1wiLFwiRm9udFNpemVcIjoxMCxcIkZvbnROYW1lXCI6XCJDYWxpYnJpXCIsXCJJc0JvbGRcIjpmYWxzZSxcIklzSXRhbGljXCI6ZmFsc2UsXCJJc1VuZGVybGluZWRcIjpmYWxzZX0sXCJBdXRvU2l6ZVwiOjAsXCJGb3JlZ3JvdW5kXCI6e1wiJGlkXCI6XCIxMTRcIixcIkNvbG9yXCI6e1wiJGlkXCI6XCIxMTVcIixcIkFcIjoyNTUsXCJSXCI6MTkyLFwiR1wiOjgwLFwiQlwiOjc3fX0sXCJCYWNrZ3JvdW5kRmlsbFR5cGVcIjowLFwiTWF4V2lkdGhcIjoyMDAuMCxcIk1heEhlaWdodFwiOlwiSW5maW5pdHlcIixcIlNtYXJ0Rm9yZWdyb3VuZElzQWN0aXZlXCI6ZmFsc2UsXCJIb3Jpem9udGFsQWxpZ25tZW50XCI6MCxcIlZlcnRpY2FsQWxpZ25tZW50XCI6MCxcIlNtYXJ0Rm9yZWdyb3VuZFwiOm51bGwsXCJNYXJnaW5cIjp7XCIkaWRcIjpcIjExNlwiLFwiVG9wXCI6MC4wLFwiTGVmdFwiOjAuMCxcIlJpZ2h0XCI6MC4wLFwiQm90dG9tXCI6MC4wfSxcIlBhZGRpbmdcIjp7XCIkaWRcIjpcIjExN1wiLFwiVG9wXCI6MC4wLFwiTGVmdFwiOjAuMCxcIlJpZ2h0XCI6MC4wLFwiQm90dG9tXCI6MC4wfSxcIkJhY2tncm91bmRcIjp7XCIkaWRcIjpcIjExOFwiLFwiQ29sb3JcIjp7XCIkcmVmXCI6XCIyOVwifX0sXCJJc1Zpc2libGVcIjp0cnVlLFwiV2lkdGhcIjowLjAsXCJIZWlnaHRcIjowLjAsXCJCb3JkZXJTdHlsZVwiOm51bGx9LFwiSG9yaXpvbnRhbENvbm5lY3RvclN0eWxlXCI6e1wiJGlkXCI6XCIxMTlcIixcIkxpbmVDb2xvclwiOntcIiRpZFwiOlwiMTIwXCIsXCIkdHlwZVwiOlwiTkxSRS5Db21tb24uRG9tLlNvbGlkQ29sb3JCcnVzaCwgTkxSRS5Db21tb25cIixcIkNvbG9yXCI6e1wiJGlkXCI6XCIxMjFcIixcIkFcIjoyNTUsXCJSXCI6MjA0LFwiR1wiOjIwNCxcIkJcIjoyMDR9fSxcIkxpbmVXZWlnaHRcIjowLjgsXCJMaW5lVHlwZVwiOjB9LFwiVmVydGljYWxDb25uZWN0b3JTdHlsZVwiOntcIiRpZFwiOlwiMTIyXCIsXCJMaW5lQ29sb3JcIjp7XCIkaWRcIjpcIjEyM1wiLFwiJHR5cGVcIjpcIk5MUkUuQ29tbW9uLkRvbS5Tb2xpZENvbG9yQnJ1c2gsIE5MUkUuQ29tbW9uXCIsXCJDb2xvclwiOntcIiRpZFwiOlwiMTI0XCIsXCJBXCI6MjU1LFwiUlwiOjIwNCxcIkdcIjoyMDQsXCJCXCI6MjA0fX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bnVsbCxcIlNoYXBlU3R5bGVcIjp7XCIkaWRcIjpcIjEyNVwiLFwiTWFyZ2luXCI6e1wiJGlkXCI6XCIxMjZcIixcIlRvcFwiOjAuMCxcIkxlZnRcIjo0LjAsXCJSaWdodFwiOjQuMCxcIkJvdHRvbVwiOjAuMH0sXCJQYWRkaW5nXCI6e1wiJGlkXCI6XCIxMjdcIixcIlRvcFwiOjAuMCxcIkxlZnRcIjowLjAsXCJSaWdodFwiOjAuMCxcIkJvdHRvbVwiOjAuMH0sXCJCYWNrZ3JvdW5kXCI6e1wiJGlkXCI6XCIxMjhcIixcIkNvbG9yXCI6e1wiJGlkXCI6XCIxMjlcIixcIkFcIjoyNTUsXCJSXCI6MTEyLFwiR1wiOjE3MyxcIkJcIjo3MX19LFwiSXNWaXNpYmxlXCI6dHJ1ZSxcIldpZHRoXCI6MC4wLFwiSGVpZ2h0XCI6MTYuMCxcIkJvcmRlclN0eWxlXCI6e1wiJGlkXCI6XCIxMzBcIixcIkxpbmVDb2xvclwiOntcIiRpZFwiOlwiMTMxXCIsXCIkdHlwZVwiOlwiTkxSRS5Db21tb24uRG9tLlNvbGlkQ29sb3JCcnVzaCwgTkxSRS5Db21tb25cIixcIkNvbG9yXCI6e1wiJGlkXCI6XCIxMzJcIixcIkFcIjoyNTUsXCJSXCI6MjU1LFwiR1wiOjAsXCJCXCI6MH19LFwiTGluZVdlaWdodFwiOjAuMCxcIkxpbmVUeXBlXCI6MH19LFwiVGl0bGVTdHlsZVwiOntcIiRpZFwiOlwiMTMzXCIsXCJGb250U2V0dGluZ3NcIjp7XCIkaWRcIjpcIjEzNFwiLFwiRm9udFNpemVcIjoxMSxcIkZvbnROYW1lXCI6XCJDYWxpYnJpXCIsXCJJc0JvbGRcIjp0cnVlLFwiSXNJdGFsaWNcIjpmYWxzZSxcIklzVW5kZXJsaW5lZFwiOmZhbHNlfSxcIkF1dG9TaXplXCI6MCxcIkZvcmVncm91bmRcIjp7XCIkaWRcIjpcIjEzNVwiLFwiQ29sb3JcIjp7XCIkaWRcIjpcIjEzNl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xMzdcIixcIlRvcFwiOjAuMCxcIkxlZnRcIjowLjAsXCJSaWdodFwiOjAuMCxcIkJvdHRvbVwiOjAuMH0sXCJQYWRkaW5nXCI6e1wiJGlkXCI6XCIxMzhcIixcIlRvcFwiOjAuMCxcIkxlZnRcIjowLjAsXCJSaWdodFwiOjAuMCxcIkJvdHRvbVwiOjAuMH0sXCJCYWNrZ3JvdW5kXCI6e1wiJGlkXCI6XCIxMzlcIixcIkNvbG9yXCI6e1wiJHJlZlwiOlwiMjlcIn19LFwiSXNWaXNpYmxlXCI6dHJ1ZSxcIldpZHRoXCI6MC4wLFwiSGVpZ2h0XCI6MC4wLFwiQm9yZGVyU3R5bGVcIjpudWxsfSxcIkRhdGVTdHlsZVwiOntcIiRpZFwiOlwiMTQwXCIsXCJGb250U2V0dGluZ3NcIjp7XCIkaWRcIjpcIjE0MVwiLFwiRm9udFNpemVcIjoxMCxcIkZvbnROYW1lXCI6XCJDYWxpYnJpXCIsXCJJc0JvbGRcIjpmYWxzZSxcIklzSXRhbGljXCI6ZmFsc2UsXCJJc1VuZGVybGluZWRcIjpmYWxzZX0sXCJBdXRvU2l6ZVwiOjAsXCJGb3JlZ3JvdW5kXCI6e1wiJGlkXCI6XCIxNDJcIixcIkNvbG9yXCI6e1wiJGlkXCI6XCIxND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0NFwiLFwiVG9wXCI6MC4wLFwiTGVmdFwiOjAuMCxcIlJpZ2h0XCI6MC4wLFwiQm90dG9tXCI6MC4wfSxcIlBhZGRpbmdcIjp7XCIkaWRcIjpcIjE0NVwiLFwiVG9wXCI6MC4wLFwiTGVmdFwiOjAuMCxcIlJpZ2h0XCI6MC4wLFwiQm90dG9tXCI6MC4wfSxcIkJhY2tncm91bmRcIjp7XCIkaWRcIjpcIjE0NlwiLFwiQ29sb3JcIjp7XCIkcmVmXCI6XCIyOVwifX0sXCJJc1Zpc2libGVcIjp0cnVlLFwiV2lkdGhcIjowLjAsXCJIZWlnaHRcIjowLjAsXCJCb3JkZXJTdHlsZVwiOm51bGx9LFwiRGF0ZUZvcm1hdFwiOntcIiRpZFwiOlwiMTQ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NDhcIixcIkRhdGVQYXJ0SXNWaXNpYmxlXCI6dHJ1ZSxcIlRpbWVQYXJ0SXNWaXNpYmxlXCI6dHJ1ZX1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SxcIkNvbm5lY3Rvck1hcmdpblwiOntcIiRpZFwiOlwiMTUxXCIsXCJUb3BcIjowLjAsXCJMZWZ0XCI6Mi4wLFwiUmlnaHRcIjoyLjAsXCJCb3R0b21cIjowLjB9LFwiQ29ubmVjdG9yU3R5bGVcIjp7XCIkaWRcIjpcIjE1MlwiLFwiTGluZUNvbG9yXCI6e1wiJHJlZlwiOlwiNzhcIn0sXCJMaW5lV2VpZ2h0XCI6MS4wLFwiTGluZVR5cGVcIjowfSxcIklzQmVsb3dUaW1lYmFuZFwiOnRydWUsXCJIaWRlRGF0ZVwiOmZhbHNlLFwiU2hhcGVTaXplXCI6MSxcIlNwYWNpbmdcIjoyLjAsXCJQYWRkaW5nXCI6e1wiJGlkXCI6XCIxNTNcIixcIlRvcFwiOjEwLjAsXCJMZWZ0XCI6My4wLFwiUmlnaHRcIjowLjAsXCJCb3R0b21cIjowLjB9LFwiUG9zaXRpb25cIjp7XCIkaWRcIjpcIjE1NFwiLFwiUmF0aW9cIjowLjAsXCJJc0N1c3RvbVwiOmZhbHNlfSxcIlBvc2l0aW9uT25UYXNrXCI6MCxcIlNoYXBlU3R5bGVcIjp7XCIkaWRcIjpcIjE1NVwiLFwiTWFyZ2luXCI6e1wiJGlkXCI6XCIxNTZcIixcIlRvcFwiOjAuMCxcIkxlZnRcIjowLjAsXCJSaWdodFwiOjAuMCxcIkJvdHRvbVwiOjAuMH0sXCJQYWRkaW5nXCI6e1wiJGlkXCI6XCIxNTdcIixcIlRvcFwiOjAuMCxcIkxlZnRcIjowLjAsXCJSaWdodFwiOjAuMCxcIkJvdHRvbVwiOjAuMH0sXCJCYWNrZ3JvdW5kXCI6e1wiJGlkXCI6XCIxNThcIixcIkNvbG9yXCI6e1wiJGlkXCI6XCIxNTlcIixcIkFcIjoyNTUsXCJSXCI6MjM3LFwiR1wiOjEyNSxcIkJcIjo0OX19LFwiSXNWaXNpYmxlXCI6dHJ1ZSxcIldpZHRoXCI6MTguMCxcIkhlaWdodFwiOjIwLjAsXCJCb3JkZXJTdHlsZVwiOntcIiRpZFwiOlwiMTYwXCIsXCJMaW5lQ29sb3JcIjp7XCIkcmVmXCI6XCI4N1wifSxcIkxpbmVXZWlnaHRcIjowLjAsXCJMaW5lVHlwZVwiOjB9fSxcIlRpdGxlU3R5bGVcIjp7XCIkaWRcIjpcIjE2MVwiLFwiRm9udFNldHRpbmdzXCI6e1wiJGlkXCI6XCIxNjJcIixcIkZvbnRTaXplXCI6MTEsXCJGb250TmFtZVwiOlwiQ2FsaWJyaVwiLFwiSXNCb2xkXCI6dHJ1ZSxcIklzSXRhbGljXCI6ZmFsc2UsXCJJc1VuZGVybGluZWRcIjpmYWxzZX0sXCJBdXRvU2l6ZVwiOjIsXCJGb3JlZ3JvdW5kXCI6e1wiJGlkXCI6XCIxNjNcIixcIkNvbG9yXCI6e1wiJGlkXCI6XCIxNjRcIixcIkFcIjoyNTUsXCJSXCI6MCxcIkdcIjowLFwiQlwiOjB9fSxcIkJhY2tncm91bmRGaWxsVHlwZVwiOjAsXCJNYXhXaWR0aFwiOjk0LjEzNjY2NjY2NjY2NjY3LFwiTWF4SGVpZ2h0XCI6XCJJbmZpbml0eVwiLFwiU21hcnRGb3JlZ3JvdW5kSXNBY3RpdmVcIjpmYWxzZSxcIkhvcml6b250YWxBbGlnbm1lbnRcIjoxLFwiVmVydGljYWxBbGlnbm1lbnRcIjowLFwiU21hcnRGb3JlZ3JvdW5kXCI6bnVsbCxcIk1hcmdpblwiOntcIiRpZFwiOlwiMTY1XCIsXCJUb3BcIjowLjAsXCJMZWZ0XCI6MC4wLFwiUmlnaHRcIjowLjAsXCJCb3R0b21cIjowLjB9LFwiUGFkZGluZ1wiOntcIiRpZFwiOlwiMTY2XCIsXCJUb3BcIjowLjAsXCJMZWZ0XCI6MC4wLFwiUmlnaHRcIjowLjAsXCJCb3R0b21cIjowLjB9LFwiQmFja2dyb3VuZFwiOntcIiRpZFwiOlwiMTY3XCIsXCJDb2xvclwiOntcIiRpZFwiOlwiMTY4XCIsXCJBXCI6MCxcIlJcIjoyNTUsXCJHXCI6MjU1LFwiQlwiOjI1NX19LFwiSXNWaXNpYmxlXCI6dHJ1ZSxcIldpZHRoXCI6MC4wLFwiSGVpZ2h0XCI6MC4wLFwiQm9yZGVyU3R5bGVcIjp7XCIkaWRcIjpcIjE2OVwiLFwiTGluZUNvbG9yXCI6bnVsbCxcIkxpbmVXZWlnaHRcIjowLjAsXCJMaW5lVHlwZVwiOjB9fSxcIkRhdGVTdHlsZVwiOntcIiRpZFwiOlwiMTcwXCIsXCJGb250U2V0dGluZ3NcIjp7XCIkaWRcIjpcIjE3MVwiLFwiRm9udFNpemVcIjoxMCxcIkZvbnROYW1lXCI6XCJDYWxpYnJpXCIsXCJJc0JvbGRcIjpmYWxzZSxcIklzSXRhbGljXCI6ZmFsc2UsXCJJc1VuZGVybGluZWRcIjpmYWxzZX0sXCJBdXRvU2l6ZVwiOjAsXCJGb3JlZ3JvdW5kXCI6e1wiJGlkXCI6XCIxNzJcIixcIkNvbG9yXCI6e1wiJGlkXCI6XCIxNz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NFwiLFwiVG9wXCI6MC4wLFwiTGVmdFwiOjAuMCxcIlJpZ2h0XCI6MC4wLFwiQm90dG9tXCI6MC4wfSxcIlBhZGRpbmdcIjp7XCIkaWRcIjpcIjE3NVwiLFwiVG9wXCI6MC4wLFwiTGVmdFwiOjAuMCxcIlJpZ2h0XCI6MC4wLFwiQm90dG9tXCI6MC4wfSxcIkJhY2tncm91bmRcIjp7XCIkaWRcIjpcIjE3NlwiLFwiQ29sb3JcIjp7XCIkaWRcIjpcIjE3N1wiLFwiQVwiOjAsXCJSXCI6MjU1LFwiR1wiOjI1NSxcIkJcIjoyNTV9fSxcIklzVmlzaWJsZVwiOnRydWUsXCJXaWR0aFwiOjAuMCxcIkhlaWdodFwiOjAuMCxcIkJvcmRlclN0eWxlXCI6e1wiJGlkXCI6XCIxNzhcIixcIkxpbmVDb2xvclwiOm51bGwsXCJMaW5lV2VpZ2h0XCI6MC4wLFwiTGluZVR5cGVcIjowfX0sXCJEYXRlRm9ybWF0XCI6e1wiJGlkXCI6XCIxNz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TgwXCIsXCJTaGFwZVwiOjEwLFwiQ29ubmVjdG9yTWFyZ2luXCI6e1wiJGlkXCI6XCIxODFcIixcIlRvcFwiOjAuMCxcIkxlZnRcIjoyLjAsXCJSaWdodFwiOjIuMCxcIkJvdHRvbVwiOjAuMH0sXCJDb25uZWN0b3JTdHlsZVwiOntcIiRpZFwiOlwiMTgyXCIsXCJMaW5lQ29sb3JcIjp7XCIkcmVmXCI6XCI3OFwifSxcIkxpbmVXZWlnaHRcIjoxLjAsXCJMaW5lVHlwZVwiOjB9LFwiSXNCZWxvd1RpbWViYW5kXCI6dHJ1ZSxcIkhpZGVEYXRlXCI6ZmFsc2UsXCJTaGFwZVNpemVcIjoxLFwiU3BhY2luZ1wiOjIuMCxcIlBhZGRpbmdcIjp7XCIkaWRcIjpcIjE4M1wiLFwiVG9wXCI6MTAuMCxcIkxlZnRcIjozLjAsXCJSaWdodFwiOjAuMCxcIkJvdHRvbVwiOjAuMH0sXCJQb3NpdGlvblwiOntcIiRpZFwiOlwiMTg0XCIsXCJSYXRpb1wiOjAuMCxcIklzQ3VzdG9tXCI6ZmFsc2V9LFwiUG9zaXRpb25PblRhc2tcIjowLFwiU2hhcGVTdHlsZVwiOntcIiRpZFwiOlwiMTg1XCIsXCJNYXJnaW5cIjp7XCIkaWRcIjpcIjE4NlwiLFwiVG9wXCI6MC4wLFwiTGVmdFwiOjAuMCxcIlJpZ2h0XCI6MC4wLFwiQm90dG9tXCI6MC4wfSxcIlBhZGRpbmdcIjp7XCIkaWRcIjpcIjE4N1wiLFwiVG9wXCI6MC4wLFwiTGVmdFwiOjAuMCxcIlJpZ2h0XCI6MC4wLFwiQm90dG9tXCI6MC4wfSxcIkJhY2tncm91bmRcIjp7XCIkaWRcIjpcIjE4OFwiLFwiQ29sb3JcIjp7XCIkaWRcIjpcIjE4OVwiLFwiQVwiOjI1NSxcIlJcIjoxMTIsXCJHXCI6MTczLFwiQlwiOjcxfX0sXCJJc1Zpc2libGVcIjp0cnVlLFwiV2lkdGhcIjoxOC4wLFwiSGVpZ2h0XCI6MjAuMCxcIkJvcmRlclN0eWxlXCI6e1wiJGlkXCI6XCIxOTBcIixcIkxpbmVDb2xvclwiOntcIiRyZWZcIjpcIjg3XCJ9LFwiTGluZVdlaWdodFwiOjAuMCxcIkxpbmVUeXBlXCI6MH19LFwiVGl0bGVTdHlsZVwiOntcIiRpZFwiOlwiMTkxXCIsXCJGb250U2V0dGluZ3NcIjp7XCIkaWRcIjpcIjE5MlwiLFwiRm9udFNpemVcIjoxMSxcIkZvbnROYW1lXCI6XCJDYWxpYnJpXCIsXCJJc0JvbGRcIjp0cnVlLFwiSXNJdGFsaWNcIjpmYWxzZSxcIklzVW5kZXJsaW5lZFwiOmZhbHNlfSxcIkF1dG9TaXplXCI6MixcIkZvcmVncm91bmRcIjp7XCIkaWRcIjpcIjE5M1wiLFwiQ29sb3JcIjp7XCIkcmVmXCI6XCI5MlwifX0sXCJCYWNrZ3JvdW5kRmlsbFR5cGVcIjowLFwiTWF4V2lkdGhcIjo3Ny4wLFwiTWF4SGVpZ2h0XCI6XCJJbmZpbml0eVwiLFwiU21hcnRGb3JlZ3JvdW5kSXNBY3RpdmVcIjpmYWxzZSxcIkhvcml6b250YWxBbGlnbm1lbnRcIjoxLFwiVmVydGljYWxBbGlnbm1lbnRcIjowLFwiU21hcnRGb3JlZ3JvdW5kXCI6bnVsbCxcIk1hcmdpblwiOntcIiRpZFwiOlwiMTk0XCIsXCJUb3BcIjowLjAsXCJMZWZ0XCI6MC4wLFwiUmlnaHRcIjowLjAsXCJCb3R0b21cIjowLjB9LFwiUGFkZGluZ1wiOntcIiRpZFwiOlwiMTk1XCIsXCJUb3BcIjowLjAsXCJMZWZ0XCI6MC4wLFwiUmlnaHRcIjowLjAsXCJCb3R0b21cIjowLjB9LFwiQmFja2dyb3VuZFwiOntcIiRpZFwiOlwiMTk2XCIsXCJDb2xvclwiOntcIiRpZFwiOlwiMTk3XCIsXCJBXCI6MCxcIlJcIjoyNTUsXCJHXCI6MjU1LFwiQlwiOjI1NX19LFwiSXNWaXNpYmxlXCI6dHJ1ZSxcIldpZHRoXCI6MC4wLFwiSGVpZ2h0XCI6MC4wLFwiQm9yZGVyU3R5bGVcIjp7XCIkaWRcIjpcIjE5OFwiLFwiTGluZUNvbG9yXCI6bnVsbCxcIkxpbmVXZWlnaHRcIjowLjAsXCJMaW5lVHlwZVwiOjB9fSxcIkRhdGVTdHlsZVwiOntcIiRpZFwiOlwiMTk5XCIsXCJGb250U2V0dGluZ3NcIjp7XCIkaWRcIjpcIjIwMFwiLFwiRm9udFNpemVcIjoxMCxcIkZvbnROYW1lXCI6XCJDYWxpYnJpXCIsXCJJc0JvbGRcIjpmYWxzZSxcIklzSXRhbGljXCI6ZmFsc2UsXCJJc1VuZGVybGluZWRcIjpmYWxzZX0sXCJBdXRvU2l6ZVwiOjAsXCJGb3JlZ3JvdW5kXCI6e1wiJGlkXCI6XCIyMDFcIixcIkNvbG9yXCI6e1wiJHJlZlwiOlwiOTlcIn19LFwiQmFja2dyb3VuZEZpbGxUeXBlXCI6MCxcIk1heFdpZHRoXCI6MjAwLjAsXCJNYXhIZWlnaHRcIjpcIkluZmluaXR5XCIsXCJTbWFydEZvcmVncm91bmRJc0FjdGl2ZVwiOmZhbHNlLFwiSG9yaXpvbnRhbEFsaWdubWVudFwiOjEsXCJWZXJ0aWNhbEFsaWdubWVudFwiOjAsXCJTbWFydEZvcmVncm91bmRcIjpudWxsLFwiTWFyZ2luXCI6e1wiJGlkXCI6XCIyMDJcIixcIlRvcFwiOjAuMCxcIkxlZnRcIjowLjAsXCJSaWdodFwiOjAuMCxcIkJvdHRvbVwiOjAuMH0sXCJQYWRkaW5nXCI6e1wiJGlkXCI6XCIyMDNcIixcIlRvcFwiOjAuMCxcIkxlZnRcIjowLjAsXCJSaWdodFwiOjAuMCxcIkJvdHRvbVwiOjAuMH0sXCJCYWNrZ3JvdW5kXCI6e1wiJGlkXCI6XCIyMDRcIixcIkNvbG9yXCI6e1wiJGlkXCI6XCIyMDVcIixcIkFcIjowLFwiUlwiOjI1NSxcIkdcIjoyNTUsXCJCXCI6MjU1fX0sXCJJc1Zpc2libGVcIjp0cnVlLFwiV2lkdGhcIjowLjAsXCJIZWlnaHRcIjowLjAsXCJCb3JkZXJTdHlsZVwiOntcIiRpZFwiOlwiMjA2XCIsXCJMaW5lQ29sb3JcIjpudWxsLFwiTGluZVdlaWdodFwiOjAuMCxcIkxpbmVUeXBlXCI6MH19LFwiRGF0ZUZvcm1hdFwiOntcIiRpZFwiOlwiMjA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wOFwiLFwiU2hhcGVcIjoxLFwiQ29ubmVjdG9yTWFyZ2luXCI6e1wiJGlkXCI6XCIyMDlcIixcIlRvcFwiOjAuMCxcIkxlZnRcIjoyLjAsXCJSaWdodFwiOjIuMCxcIkJvdHRvbVwiOjAuMH0sXCJDb25uZWN0b3JTdHlsZVwiOntcIiRpZFwiOlwiMjEwXCIsXCJMaW5lQ29sb3JcIjp7XCIkcmVmXCI6XCI3OFwifSxcIkxpbmVXZWlnaHRcIjoxLjAsXCJMaW5lVHlwZVwiOjB9LFwiSXNCZWxvd1RpbWViYW5kXCI6dHJ1ZSxcIkhpZGVEYXRlXCI6ZmFsc2UsXCJTaGFwZVNpemVcIjoxLFwiU3BhY2luZ1wiOjIuMCxcIlBhZGRpbmdcIjp7XCIkaWRcIjpcIjIxMVwiLFwiVG9wXCI6MTAuMCxcIkxlZnRcIjozLjAsXCJSaWdodFwiOjAuMCxcIkJvdHRvbVwiOjAuMH0sXCJQb3NpdGlvblwiOntcIiRpZFwiOlwiMjEyXCIsXCJSYXRpb1wiOjAuMCxcIklzQ3VzdG9tXCI6ZmFsc2V9LFwiUG9zaXRpb25PblRhc2tcIjowLFwiU2hhcGVTdHlsZVwiOntcIiRpZFwiOlwiMjEzXCIsXCJNYXJnaW5cIjp7XCIkaWRcIjpcIjIxNFwiLFwiVG9wXCI6MC4wLFwiTGVmdFwiOjAuMCxcIlJpZ2h0XCI6MC4wLFwiQm90dG9tXCI6MC4wfSxcIlBhZGRpbmdcIjp7XCIkaWRcIjpcIjIxNVwiLFwiVG9wXCI6MC4wLFwiTGVmdFwiOjAuMCxcIlJpZ2h0XCI6MC4wLFwiQm90dG9tXCI6MC4wfSxcIkJhY2tncm91bmRcIjp7XCIkaWRcIjpcIjIxNlwiLFwiQ29sb3JcIjp7XCIkaWRcIjpcIjIxN1wiLFwiQVwiOjI1NSxcIlJcIjoyMzcsXCJHXCI6MTI1LFwiQlwiOjQ5fX0sXCJJc1Zpc2libGVcIjp0cnVlLFwiV2lkdGhcIjoxOC4wLFwiSGVpZ2h0XCI6MjAuMCxcIkJvcmRlclN0eWxlXCI6e1wiJGlkXCI6XCIyMThcIixcIkxpbmVDb2xvclwiOntcIiRyZWZcIjpcIjg3XCJ9LFwiTGluZVdlaWdodFwiOjAuMCxcIkxpbmVUeXBlXCI6MH19LFwiVGl0bGVTdHlsZVwiOntcIiRpZFwiOlwiMjE5XCIsXCJGb250U2V0dGluZ3NcIjp7XCIkaWRcIjpcIjIyMFwiLFwiRm9udFNpemVcIjoxMSxcIkZvbnROYW1lXCI6XCJDYWxpYnJpXCIsXCJJc0JvbGRcIjp0cnVlLFwiSXNJdGFsaWNcIjpmYWxzZSxcIklzVW5kZXJsaW5lZFwiOmZhbHNlfSxcIkF1dG9TaXplXCI6MixcIkZvcmVncm91bmRcIjp7XCIkaWRcIjpcIjIyMVwiLFwiQ29sb3JcIjp7XCIkcmVmXCI6XCI5Mlwi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IyMlwiLFwiVG9wXCI6MC4wLFwiTGVmdFwiOjAuMCxcIlJpZ2h0XCI6MC4wLFwiQm90dG9tXCI6MC4wfSxcIlBhZGRpbmdcIjp7XCIkaWRcIjpcIjIyM1wiLFwiVG9wXCI6MC4wLFwiTGVmdFwiOjAuMCxcIlJpZ2h0XCI6MC4wLFwiQm90dG9tXCI6MC4wfSxcIkJhY2tncm91bmRcIjp7XCIkaWRcIjpcIjIyNFwiLFwiQ29sb3JcIjp7XCIkaWRcIjpcIjIyNVwiLFwiQVwiOjAsXCJSXCI6MjU1LFwiR1wiOjI1NSxcIkJcIjoyNTV9fSxcIklzVmlzaWJsZVwiOnRydWUsXCJXaWR0aFwiOjAuMCxcIkhlaWdodFwiOjAuMCxcIkJvcmRlclN0eWxlXCI6e1wiJGlkXCI6XCIyMjZcIixcIkxpbmVDb2xvclwiOm51bGwsXCJMaW5lV2VpZ2h0XCI6MC4wLFwiTGluZVR5cGVcIjowfX0sXCJEYXRlU3R5bGVcIjp7XCIkaWRcIjpcIjIyN1wiLFwiRm9udFNldHRpbmdzXCI6e1wiJGlkXCI6XCIyMjhcIixcIkZvbnRTaXplXCI6MTAsXCJGb250TmFtZVwiOlwiQ2FsaWJyaVwiLFwiSXNCb2xkXCI6ZmFsc2UsXCJJc0l0YWxpY1wiOmZhbHNlLFwiSXNVbmRlcmxpbmVkXCI6ZmFsc2V9LFwiQXV0b1NpemVcIjowLFwiRm9yZWdyb3VuZFwiOntcIiRpZFwiOlwiMjI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MwXCIsXCJUb3BcIjowLjAsXCJMZWZ0XCI6MC4wLFwiUmlnaHRcIjowLjAsXCJCb3R0b21cIjowLjB9LFwiUGFkZGluZ1wiOntcIiRpZFwiOlwiMjMxXCIsXCJUb3BcIjowLjAsXCJMZWZ0XCI6MC4wLFwiUmlnaHRcIjowLjAsXCJCb3R0b21cIjowLjB9LFwiQmFja2dyb3VuZFwiOntcIiRpZFwiOlwiMjMyXCIsXCJDb2xvclwiOntcIiRpZFwiOlwiMjMzXCIsXCJBXCI6MCxcIlJcIjoyNTUsXCJHXCI6MjU1LFwiQlwiOjI1NX19LFwiSXNWaXNpYmxlXCI6dHJ1ZSxcIldpZHRoXCI6MC4wLFwiSGVpZ2h0XCI6MC4wLFwiQm9yZGVyU3R5bGVcIjp7XCIkaWRcIjpcIjIzNFwiLFwiTGluZUNvbG9yXCI6bnVsbCxcIkxpbmVXZWlnaHRcIjowLjAsXCJMaW5lVHlwZVwiOjB9fSxcIkRhdGVGb3JtYXRcIjp7XCIkaWRcIjpcIjIz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zZcIixcIlNoYXBlXCI6MSxcIkNvbm5lY3Rvck1hcmdpblwiOntcIiRpZFwiOlwiMjM3XCIsXCJUb3BcIjowLjAsXCJMZWZ0XCI6Mi4wLFwiUmlnaHRcIjoyLjAsXCJCb3R0b21cIjowLjB9LFwiQ29ubmVjdG9yU3R5bGVcIjp7XCIkaWRcIjpcIjIzOFwiLFwiTGluZUNvbG9yXCI6e1wiJGlkXCI6XCIyMzlcIixcIiR0eXBlXCI6XCJOTFJFLkNvbW1vbi5Eb20uU29saWRDb2xvckJydXNoLCBOTFJFLkNvbW1vblwiLFwiQ29sb3JcIjp7XCIkaWRcIjpcIjI0MFwiLFwiQVwiOjI1NSxcIlJcIjoxMTIsXCJHXCI6MTczLFwiQlwiOjcxfX0sXCJMaW5lV2VpZ2h0XCI6MC44LFwiTGluZVR5cGVcIjowfSxcIklzQmVsb3dUaW1lYmFuZFwiOmZhbHNlLFwiSGlkZURhdGVcIjpmYWxzZSxcIlNoYXBlU2l6ZVwiOjEsXCJTcGFjaW5nXCI6Mi4wLFwiUGFkZGluZ1wiOntcIiRpZFwiOlwiMjQxXCIsXCJUb3BcIjoxMC4wLFwiTGVmdFwiOjMuMCxcIlJpZ2h0XCI6MC4wLFwiQm90dG9tXCI6MC4wfSxcIlBvc2l0aW9uXCI6e1wiJGlkXCI6XCIyNDJcIixcIlJhdGlvXCI6MC4xNDE4MDU0NjUxMzMxMDE4NSxcIklzQ3VzdG9tXCI6ZmFsc2V9LFwiUG9zaXRpb25PblRhc2tcIjowLFwiU2hhcGVTdHlsZVwiOntcIiRpZFwiOlwiMjQzXCIsXCJNYXJnaW5cIjp7XCIkaWRcIjpcIjI0NFwiLFwiVG9wXCI6MC4wLFwiTGVmdFwiOjAuMCxcIlJpZ2h0XCI6MC4wLFwiQm90dG9tXCI6MC4wfSxcIlBhZGRpbmdcIjp7XCIkaWRcIjpcIjI0NVwiLFwiVG9wXCI6MC4wLFwiTGVmdFwiOjAuMCxcIlJpZ2h0XCI6MC4wLFwiQm90dG9tXCI6MC4wfSxcIkJhY2tncm91bmRcIjp7XCIkaWRcIjpcIjI0NlwiLFwiQ29sb3JcIjp7XCIkaWRcIjpcIjI0N1wiLFwiQVwiOjI1NSxcIlJcIjoxMTIsXCJHXCI6MTczLFwiQlwiOjcxfX0sXCJJc1Zpc2libGVcIjp0cnVlLFwiV2lkdGhcIjoxOC4wLFwiSGVpZ2h0XCI6MjAuMCxcIkJvcmRlclN0eWxlXCI6e1wiJGlkXCI6XCIyNDhcIixcIkxpbmVDb2xvclwiOntcIiRyZWZcIjpcIjg3XCJ9LFwiTGluZVdlaWdodFwiOjAuMCxcIkxpbmVUeXBlXCI6MH19LFwiVGl0bGVTdHlsZVwiOntcIiRpZFwiOlwiMjQ5XCIsXCJGb250U2V0dGluZ3NcIjp7XCIkaWRcIjpcIjI1MFwiLFwiRm9udFNpemVcIjoxMSxcIkZvbnROYW1lXCI6XCJDYWxpYnJpXCIsXCJJc0JvbGRcIjp0cnVlLFwiSXNJdGFsaWNcIjpmYWxzZSxcIklzVW5kZXJsaW5lZFwiOmZhbHNlfSxcIkF1dG9TaXplXCI6MCxcIkZvcmVncm91bmRcIjp7XCIkaWRcIjpcIjI1M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1MlwiLFwiVG9wXCI6MC4wLFwiTGVmdFwiOjAuMCxcIlJpZ2h0XCI6MC4wLFwiQm90dG9tXCI6MC4wfSxcIlBhZGRpbmdcIjp7XCIkaWRcIjpcIjI1M1wiLFwiVG9wXCI6MC4wLFwiTGVmdFwiOjAuMCxcIlJpZ2h0XCI6MC4wLFwiQm90dG9tXCI6MC4wfSxcIkJhY2tncm91bmRcIjp7XCIkaWRcIjpcIjI1NFwiLFwiQ29sb3JcIjp7XCIkaWRcIjpcIjI1NVwiLFwiQVwiOjAsXCJSXCI6MjU1LFwiR1wiOjI1NSxcIkJcIjoyNTV9fSxcIklzVmlzaWJsZVwiOnRydWUsXCJXaWR0aFwiOjAuMCxcIkhlaWdodFwiOjAuMCxcIkJvcmRlclN0eWxlXCI6e1wiJGlkXCI6XCIyNTZcIixcIkxpbmVDb2xvclwiOm51bGwsXCJMaW5lV2VpZ2h0XCI6MC4wLFwiTGluZVR5cGVcIjowfX0sXCJEYXRlU3R5bGVcIjp7XCIkaWRcIjpcIjI1N1wiLFwiRm9udFNldHRpbmdzXCI6e1wiJGlkXCI6XCIyNThcIixcIkZvbnRTaXplXCI6MTAsXCJGb250TmFtZVwiOlwiQ2FsaWJyaVwiLFwiSXNCb2xkXCI6ZmFsc2UsXCJJc0l0YWxpY1wiOmZhbHNlLFwiSXNVbmRlcmxpbmVkXCI6ZmFsc2V9LFwiQXV0b1NpemVcIjowLFwiRm9yZWdyb3VuZFwiOntcIiRpZFwiOlwiMjU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YwXCIsXCJUb3BcIjowLjAsXCJMZWZ0XCI6MC4wLFwiUmlnaHRcIjowLjAsXCJCb3R0b21cIjowLjB9LFwiUGFkZGluZ1wiOntcIiRpZFwiOlwiMjYxXCIsXCJUb3BcIjowLjAsXCJMZWZ0XCI6MC4wLFwiUmlnaHRcIjowLjAsXCJCb3R0b21cIjowLjB9LFwiQmFja2dyb3VuZFwiOntcIiRpZFwiOlwiMjYyXCIsXCJDb2xvclwiOntcIiRpZFwiOlwiMjYzXCIsXCJBXCI6MCxcIlJcIjoyNTUsXCJHXCI6MjU1LFwiQlwiOjI1NX19LFwiSXNWaXNpYmxlXCI6dHJ1ZSxcIldpZHRoXCI6MC4wLFwiSGVpZ2h0XCI6MC4wLFwiQm9yZGVyU3R5bGVcIjp7XCIkaWRcIjpcIjI2NFwiLFwiTGluZUNvbG9yXCI6bnVsbCxcIkxpbmVXZWlnaHRcIjowLjAsXCJMaW5lVHlwZVwiOjB9fSxcIkRhdGVGb3JtYXRcIjp7XCIkaWRcIjpcIjI2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NjZcIixcIlNoYXBlXCI6MTEsXCJDb25uZWN0b3JNYXJnaW5cIjp7XCIkaWRcIjpcIjI2N1wiLFwiVG9wXCI6MC4wLFwiTGVmdFwiOjIuMCxcIlJpZ2h0XCI6Mi4wLFwiQm90dG9tXCI6MC4wfSxcIkNvbm5lY3RvclN0eWxlXCI6e1wiJGlkXCI6XCIyNjhcIixcIkxpbmVDb2xvclwiOntcIiRyZWZcIjpcIjc4XCJ9LFwiTGluZVdlaWdodFwiOjEuMCxcIkxpbmVUeXBlXCI6MH0sXCJJc0JlbG93VGltZWJhbmRcIjp0cnVlLFwiSGlkZURhdGVcIjpmYWxzZSxcIlNoYXBlU2l6ZVwiOjEsXCJTcGFjaW5nXCI6Mi4wLFwiUGFkZGluZ1wiOntcIiRpZFwiOlwiMjY5XCIsXCJUb3BcIjoxMC4wLFwiTGVmdFwiOjMuMCxcIlJpZ2h0XCI6MC4wLFwiQm90dG9tXCI6MC4wfSxcIlBvc2l0aW9uXCI6e1wiJGlkXCI6XCIyNzBcIixcIlJhdGlvXCI6MC4wLFwiSXNDdXN0b21cIjpmYWxzZX0sXCJQb3NpdGlvbk9uVGFza1wiOjAsXCJTaGFwZVN0eWxlXCI6e1wiJGlkXCI6XCIyNzFcIixcIk1hcmdpblwiOntcIiRpZFwiOlwiMjcyXCIsXCJUb3BcIjowLjAsXCJMZWZ0XCI6MC4wLFwiUmlnaHRcIjowLjAsXCJCb3R0b21cIjowLjB9LFwiUGFkZGluZ1wiOntcIiRpZFwiOlwiMjczXCIsXCJUb3BcIjowLjAsXCJMZWZ0XCI6MC4wLFwiUmlnaHRcIjowLjAsXCJCb3R0b21cIjowLjB9LFwiQmFja2dyb3VuZFwiOntcIiRpZFwiOlwiMjc0XCIsXCJDb2xvclwiOntcIiRpZFwiOlwiMjc1XCIsXCJBXCI6MjU1LFwiUlwiOjAsXCJHXCI6MCxcIkJcIjowfX0sXCJJc1Zpc2libGVcIjp0cnVlLFwiV2lkdGhcIjoxOC4wLFwiSGVpZ2h0XCI6MjAuMCxcIkJvcmRlclN0eWxlXCI6e1wiJGlkXCI6XCIyNzZcIixcIkxpbmVDb2xvclwiOntcIiRyZWZcIjpcIjg3XCJ9LFwiTGluZVdlaWdodFwiOjAuMCxcIkxpbmVUeXBlXCI6MH19LFwiVGl0bGVTdHlsZVwiOntcIiRpZFwiOlwiMjc3XCIsXCJGb250U2V0dGluZ3NcIjp7XCIkaWRcIjpcIjI3OFwiLFwiRm9udFNpemVcIjoxMSxcIkZvbnROYW1lXCI6XCJDYWxpYnJpXCIsXCJJc0JvbGRcIjp0cnVlLFwiSXNJdGFsaWNcIjpmYWxzZSxcIklzVW5kZXJsaW5lZFwiOmZhbHNlfSxcIkF1dG9TaXplXCI6MCxcIkZvcmVncm91bmRcIjp7XCIkaWRcIjpcIjI3O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4MFwiLFwiVG9wXCI6MC4wLFwiTGVmdFwiOjAuMCxcIlJpZ2h0XCI6MC4wLFwiQm90dG9tXCI6MC4wfSxcIlBhZGRpbmdcIjp7XCIkaWRcIjpcIjI4MVwiLFwiVG9wXCI6MC4wLFwiTGVmdFwiOjAuMCxcIlJpZ2h0XCI6MC4wLFwiQm90dG9tXCI6MC4wfSxcIkJhY2tncm91bmRcIjp7XCIkaWRcIjpcIjI4MlwiLFwiQ29sb3JcIjp7XCIkaWRcIjpcIjI4M1wiLFwiQVwiOjAsXCJSXCI6MjU1LFwiR1wiOjI1NSxcIkJcIjoyNTV9fSxcIklzVmlzaWJsZVwiOnRydWUsXCJXaWR0aFwiOjAuMCxcIkhlaWdodFwiOjAuMCxcIkJvcmRlclN0eWxlXCI6e1wiJGlkXCI6XCIyODRcIixcIkxpbmVDb2xvclwiOm51bGwsXCJMaW5lV2VpZ2h0XCI6MC4wLFwiTGluZVR5cGVcIjowfX0sXCJEYXRlU3R5bGVcIjp7XCIkaWRcIjpcIjI4NVwiLFwiRm9udFNldHRpbmdzXCI6e1wiJGlkXCI6XCIyODZcIixcIkZvbnRTaXplXCI6MTAsXCJGb250TmFtZVwiOlwiQ2FsaWJyaVwiLFwiSXNCb2xkXCI6ZmFsc2UsXCJJc0l0YWxpY1wiOmZhbHNlLFwiSXNVbmRlcmxpbmVkXCI6ZmFsc2V9LFwiQXV0b1NpemVcIjowLFwiRm9yZWdyb3VuZFwiOntcIiRpZFwiOlwiMjg3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g4XCIsXCJUb3BcIjowLjAsXCJMZWZ0XCI6MC4wLFwiUmlnaHRcIjowLjAsXCJCb3R0b21cIjowLjB9LFwiUGFkZGluZ1wiOntcIiRpZFwiOlwiMjg5XCIsXCJUb3BcIjowLjAsXCJMZWZ0XCI6MC4wLFwiUmlnaHRcIjowLjAsXCJCb3R0b21cIjowLjB9LFwiQmFja2dyb3VuZFwiOntcIiRpZFwiOlwiMjkwXCIsXCJDb2xvclwiOntcIiRpZFwiOlwiMjkxXCIsXCJBXCI6MCxcIlJcIjoyNTUsXCJHXCI6MjU1LFwiQlwiOjI1NX19LFwiSXNWaXNpYmxlXCI6dHJ1ZSxcIldpZHRoXCI6MC4wLFwiSGVpZ2h0XCI6MC4wLFwiQm9yZGVyU3R5bGVcIjp7XCIkaWRcIjpcIjI5MlwiLFwiTGluZUNvbG9yXCI6bnVsbCxcIkxpbmVXZWlnaHRcIjowLjAsXCJMaW5lVHlwZVwiOjB9fSxcIkRhdGVGb3JtYXRcIjp7XCIkaWRcIjpcIjI5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VGFza1N0eWxlTGlzdFwiOlt7XCIkaWRcIjpcIjI5NFwiLFwiU2hhcGVcIjoxLFwiU2hhcGVUaGlja25lc3NcIjoxLFwiRHVyYXRpb25Gb3JtYXRcIjowLFwiUGVyY2VudGFnZUNvbXBsZXRlU3R5bGVcIjp7XCIkaWRcIjpcIjI5NVwiLFwiRm9udFNldHRpbmdzXCI6e1wiJGlkXCI6XCIyOTZcIixcIkZvbnRTaXplXCI6MTAsXCJGb250TmFtZVwiOlwiQ2FsaWJyaVwiLFwiSXNCb2xkXCI6ZmFsc2UsXCJJc0l0YWxpY1wiOmZhbHNlLFwiSXNVbmRlcmxpbmVkXCI6ZmFsc2V9LFwiQXV0b1NpemVcIjowLFwiRm9yZWdyb3VuZFwiOntcIiRpZFwiOlwiMjk3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I5OFwiLFwiVG9wXCI6MC4wLFwiTGVmdFwiOjAuMCxcIlJpZ2h0XCI6MC4wLFwiQm90dG9tXCI6MC4wfSxcIlBhZGRpbmdcIjp7XCIkaWRcIjpcIjI5OVwiLFwiVG9wXCI6MC4wLFwiTGVmdFwiOjAuMCxcIlJpZ2h0XCI6MC4wLFwiQm90dG9tXCI6MC4wfSxcIkJhY2tncm91bmRcIjp7XCIkcmVmXCI6XCIxMTFcIn0sXCJJc1Zpc2libGVcIjp0cnVlLFwiV2lkdGhcIjowLjAsXCJIZWlnaHRcIjowLjAsXCJCb3JkZXJTdHlsZVwiOntcIiRpZFwiOlwiMzAwXCIsXCJMaW5lQ29sb3JcIjpudWxsLFwiTGluZVdlaWdodFwiOjAuMCxcIkxpbmVUeXBlXCI6MH19LFwiRHVyYXRpb25TdHlsZVwiOntcIiRpZFwiOlwiMzAxXCIsXCJGb250U2V0dGluZ3NcIjp7XCIkaWRcIjpcIjMwMlwiLFwiRm9udFNpemVcIjoxMCxcIkZvbnROYW1lXCI6XCJDYWxpYnJpXCIsXCJJc0JvbGRcIjpmYWxzZSxcIklzSXRhbGljXCI6ZmFsc2UsXCJJc1VuZGVybGluZWRcIjpmYWxzZX0sXCJBdXRvU2l6ZVwiOjAsXCJGb3JlZ3JvdW5kXCI6e1wiJGlkXCI6XCIzMDN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A0XCIsXCJUb3BcIjowLjAsXCJMZWZ0XCI6MC4wLFwiUmlnaHRcIjowLjAsXCJCb3R0b21cIjowLjB9LFwiUGFkZGluZ1wiOntcIiRpZFwiOlwiMzA1XCIsXCJUb3BcIjowLjAsXCJMZWZ0XCI6MC4wLFwiUmlnaHRcIjowLjAsXCJCb3R0b21cIjowLjB9LFwiQmFja2dyb3VuZFwiOntcIiRyZWZcIjpcIjExOFwifSxcIklzVmlzaWJsZVwiOnRydWUsXCJXaWR0aFwiOjAuMCxcIkhlaWdodFwiOjAuMCxcIkJvcmRlclN0eWxlXCI6e1wiJGlkXCI6XCIzMDZcIixcIkxpbmVDb2xvclwiOm51bGwsXCJMaW5lV2VpZ2h0XCI6MC4wLFwiTGluZVR5cGVcIjowfX0sXCJIb3Jpem9udGFsQ29ubmVjdG9yU3R5bGVcIjp7XCIkaWRcIjpcIjMwN1wiLFwiTGluZUNvbG9yXCI6e1wiJHJlZlwiOlwiMTIwXCJ9LFwiTGluZVdlaWdodFwiOjAuMCxcIkxpbmVUeXBlXCI6MH0sXCJWZXJ0aWNhbENvbm5lY3RvclN0eWxlXCI6e1wiJGlkXCI6XCIzMDh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wOVwiLFwiTWFyZ2luXCI6e1wiJGlkXCI6XCIzMTBcIixcIlRvcFwiOjAuMCxcIkxlZnRcIjo0LjAsXCJSaWdodFwiOjQuMCxcIkJvdHRvbVwiOjAuMH0sXCJQYWRkaW5nXCI6e1wiJGlkXCI6XCIzMTFcIixcIlRvcFwiOjAuMCxcIkxlZnRcIjowLjAsXCJSaWdodFwiOjAuMCxcIkJvdHRvbVwiOjAuMH0sXCJCYWNrZ3JvdW5kXCI6e1wiJGlkXCI6XCIzMTJcIixcIkNvbG9yXCI6e1wiJGlkXCI6XCIzMTNcIixcIkFcIjoyNTUsXCJSXCI6MjU1LFwiR1wiOjE5MixcIkJcIjowfX0sXCJJc1Zpc2libGVcIjp0cnVlLFwiV2lkdGhcIjoxNDAuMCxcIkhlaWdodFwiOjE2LjAsXCJCb3JkZXJTdHlsZVwiOntcIiRpZFwiOlwiMzE0XCIsXCJMaW5lQ29sb3JcIjp7XCIkcmVmXCI6XCIxMzFcIn0sXCJMaW5lV2VpZ2h0XCI6MC4wLFwiTGluZVR5cGVcIjowfX0sXCJUaXRsZVN0eWxlXCI6e1wiJGlkXCI6XCIzMTVcIixcIkZvbnRTZXR0aW5nc1wiOntcIiRpZFwiOlwiMzE2XCIsXCJGb250U2l6ZVwiOjExLFwiRm9udE5hbWVcIjpcIkNhbGlicmlcIixcIklzQm9sZFwiOnRydWUsXCJJc0l0YWxpY1wiOmZhbHNlLFwiSXNVbmRlcmxpbmVkXCI6ZmFsc2V9LFwiQXV0b1NpemVcIjowLFwiRm9yZWdyb3VuZFwiOntcIiRpZFwiOlwiMzE3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xOFwiLFwiVG9wXCI6MC4wLFwiTGVmdFwiOjAuMCxcIlJpZ2h0XCI6MC4wLFwiQm90dG9tXCI6MC4wfSxcIlBhZGRpbmdcIjp7XCIkaWRcIjpcIjMxOVwiLFwiVG9wXCI6MC4wLFwiTGVmdFwiOjAuMCxcIlJpZ2h0XCI6MC4wLFwiQm90dG9tXCI6MC4wfSxcIkJhY2tncm91bmRcIjp7XCIkaWRcIjpcIjMyMFwiLFwiQ29sb3JcIjp7XCIkaWRcIjpcIjMyMVwiLFwiQVwiOjAsXCJSXCI6MjU1LFwiR1wiOjI1NSxcIkJcIjoyNTV9fSxcIklzVmlzaWJsZVwiOnRydWUsXCJXaWR0aFwiOjAuMCxcIkhlaWdodFwiOjAuMCxcIkJvcmRlclN0eWxlXCI6e1wiJGlkXCI6XCIzMjJcIixcIkxpbmVDb2xvclwiOm51bGwsXCJMaW5lV2VpZ2h0XCI6MC4wLFwiTGluZVR5cGVcIjowfX0sXCJEYXRlU3R5bGVcIjp7XCIkaWRcIjpcIjMyM1wiLFwiRm9udFNldHRpbmdzXCI6e1wiJGlkXCI6XCIzMjRcIixcIkZvbnRTaXplXCI6MTAsXCJGb250TmFtZVwiOlwiQ2FsaWJyaVwiLFwiSXNCb2xkXCI6ZmFsc2UsXCJJc0l0YWxpY1wiOmZhbHNlLFwiSXNVbmRlcmxpbmVkXCI6ZmFsc2V9LFwiQXV0b1NpemVcIjowLFwiRm9yZWdyb3VuZFwiOntcIiRpZFwiOlwiMzI1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MyNlwiLFwiVG9wXCI6MC4wLFwiTGVmdFwiOjAuMCxcIlJpZ2h0XCI6MC4wLFwiQm90dG9tXCI6MC4wfSxcIlBhZGRpbmdcIjp7XCIkaWRcIjpcIjMyN1wiLFwiVG9wXCI6MC4wLFwiTGVmdFwiOjAuMCxcIlJpZ2h0XCI6MC4wLFwiQm90dG9tXCI6MC4wfSxcIkJhY2tncm91bmRcIjp7XCIkaWRcIjpcIjMyOFwiLFwiQ29sb3JcIjp7XCIkaWRcIjpcIjMyOVwiLFwiQVwiOjAsXCJSXCI6MjU1LFwiR1wiOjI1NSxcIkJcIjoyNTV9fSxcIklzVmlzaWJsZVwiOnRydWUsXCJXaWR0aFwiOjAuMCxcIkhlaWdodFwiOjAuMCxcIkJvcmRlclN0eWxlXCI6e1wiJGlkXCI6XCIzMzBcIixcIkxpbmVDb2xvclwiOm51bGwsXCJMaW5lV2VpZ2h0XCI6MC4wLFwiTGluZVR5cGVcIjowfX0sXCJEYXRlRm9ybWF0XCI6e1wiJGlkXCI6XCIzMzF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zMzJcIixcIlNoYXBlXCI6MSxcIlNoYXBlVGhpY2tuZXNzXCI6MSxcIkR1cmF0aW9uRm9ybWF0XCI6MCxcIlBlcmNlbnRhZ2VDb21wbGV0ZVN0eWxlXCI6e1wiJGlkXCI6XCIzMzNcIixcIkZvbnRTZXR0aW5nc1wiOntcIiRpZFwiOlwiMzM0XCIsXCJGb250U2l6ZVwiOjEwLFwiRm9udE5hbWVcIjpcIkNhbGlicmlcIixcIklzQm9sZFwiOmZhbHNlLFwiSXNJdGFsaWNcIjpmYWxzZSxcIklzVW5kZXJsaW5lZFwiOmZhbHNlfSxcIkF1dG9TaXplXCI6MCxcIkZvcmVncm91bmRcIjp7XCIkaWRcIjpcIjMzN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zMzZcIixcIlRvcFwiOjAuMCxcIkxlZnRcIjowLjAsXCJSaWdodFwiOjAuMCxcIkJvdHRvbVwiOjAuMH0sXCJQYWRkaW5nXCI6e1wiJGlkXCI6XCIzMzdcIixcIlRvcFwiOjAuMCxcIkxlZnRcIjowLjAsXCJSaWdodFwiOjAuMCxcIkJvdHRvbVwiOjAuMH0sXCJCYWNrZ3JvdW5kXCI6e1wiJHJlZlwiOlwiMTExXCJ9LFwiSXNWaXNpYmxlXCI6dHJ1ZSxcIldpZHRoXCI6MC4wLFwiSGVpZ2h0XCI6MC4wLFwiQm9yZGVyU3R5bGVcIjp7XCIkaWRcIjpcIjMzOFwiLFwiTGluZUNvbG9yXCI6bnVsbCxcIkxpbmVXZWlnaHRcIjowLjAsXCJMaW5lVHlwZVwiOjB9fSxcIkR1cmF0aW9uU3R5bGVcIjp7XCIkaWRcIjpcIjMzOVwiLFwiRm9udFNldHRpbmdzXCI6e1wiJGlkXCI6XCIzNDBcIixcIkZvbnRTaXplXCI6MTAsXCJGb250TmFtZVwiOlwiQ2FsaWJyaVwiLFwiSXNCb2xkXCI6ZmFsc2UsXCJJc0l0YWxpY1wiOmZhbHNlLFwiSXNVbmRlcmxpbmVkXCI6ZmFsc2V9LFwiQXV0b1NpemVcIjowLFwiRm9yZWdyb3VuZFwiOntcIiRpZFwiOlwiMzQx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0MlwiLFwiVG9wXCI6MC4wLFwiTGVmdFwiOjAuMCxcIlJpZ2h0XCI6MC4wLFwiQm90dG9tXCI6MC4wfSxcIlBhZGRpbmdcIjp7XCIkaWRcIjpcIjM0M1wiLFwiVG9wXCI6MC4wLFwiTGVmdFwiOjAuMCxcIlJpZ2h0XCI6MC4wLFwiQm90dG9tXCI6MC4wfSxcIkJhY2tncm91bmRcIjp7XCIkcmVmXCI6XCIxMThcIn0sXCJJc1Zpc2libGVcIjp0cnVlLFwiV2lkdGhcIjowLjAsXCJIZWlnaHRcIjowLjAsXCJCb3JkZXJTdHlsZVwiOntcIiRpZFwiOlwiMzQ0XCIsXCJMaW5lQ29sb3JcIjpudWxsLFwiTGluZVdlaWdodFwiOjAuMCxcIkxpbmVUeXBlXCI6MH19LFwiSG9yaXpvbnRhbENvbm5lY3RvclN0eWxlXCI6e1wiJGlkXCI6XCIzNDVcIixcIkxpbmVDb2xvclwiOntcIiRyZWZcIjpcIjEyMFwifSxcIkxpbmVXZWlnaHRcIjowLjAsXCJMaW5lVHlwZVwiOjB9LFwiVmVydGljYWxDb25uZWN0b3JTdHlsZVwiOntcIiRpZFwiOlwiMzQ2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NDdcIixcIk1hcmdpblwiOntcIiRpZFwiOlwiMzQ4XCIsXCJUb3BcIjowLjAsXCJMZWZ0XCI6NC4wLFwiUmlnaHRcIjo0LjAsXCJCb3R0b21cIjowLjB9LFwiUGFkZGluZ1wiOntcIiRpZFwiOlwiMzQ5XCIsXCJUb3BcIjowLjAsXCJMZWZ0XCI6MC4wLFwiUmlnaHRcIjowLjAsXCJCb3R0b21cIjowLjB9LFwiQmFja2dyb3VuZFwiOntcIiRpZFwiOlwiMzUwXCIsXCJDb2xvclwiOntcIiRpZFwiOlwiMzUxXCIsXCJBXCI6MjU1LFwiUlwiOjI1NSxcIkdcIjoxOTIsXCJCXCI6MH19LFwiSXNWaXNpYmxlXCI6dHJ1ZSxcIldpZHRoXCI6MTM4LjAsXCJIZWlnaHRcIjoxNi4wLFwiQm9yZGVyU3R5bGVcIjp7XCIkaWRcIjpcIjM1MlwiLFwiTGluZUNvbG9yXCI6e1wiJHJlZlwiOlwiMTMxXCJ9LFwiTGluZVdlaWdodFwiOjAuMCxcIkxpbmVUeXBlXCI6MH19LFwiVGl0bGVTdHlsZVwiOntcIiRpZFwiOlwiMzUzXCIsXCJGb250U2V0dGluZ3NcIjp7XCIkaWRcIjpcIjM1NFwiLFwiRm9udFNpemVcIjoxMSxcIkZvbnROYW1lXCI6XCJDYWxpYnJpXCIsXCJJc0JvbGRcIjp0cnVlLFwiSXNJdGFsaWNcIjpmYWxzZSxcIklzVW5kZXJsaW5lZFwiOmZhbHNlfSxcIkF1dG9TaXplXCI6MCxcIkZvcmVncm91bmRcIjp7XCIkaWRcIjpcIjM1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wLFwiUlwiOjI1NSxcIkdcIjoyNTUsXCJCXCI6MjU1fX0sXCJJc1Zpc2libGVcIjp0cnVlLFwiV2lkdGhcIjowLjAsXCJIZWlnaHRcIjowLjAsXCJCb3JkZXJTdHlsZVwiOntcIiRpZFwiOlwiMzYwXCIsXCJMaW5lQ29sb3JcIjpudWxsLFwiTGluZVdlaWdodFwiOjAuMCxcIkxpbmVUeXBlXCI6MH19LFwiRGF0ZVN0eWxlXCI6e1wiJGlkXCI6XCIzNjFcIixcIkZvbnRTZXR0aW5nc1wiOntcIiRpZFwiOlwiMzYyXCIsXCJGb250U2l6ZVwiOjEwLFwiRm9udE5hbWVcIjpcIkNhbGlicmlcIixcIklzQm9sZFwiOmZhbHNlLFwiSXNJdGFsaWNcIjpmYWxzZSxcIklzVW5kZXJsaW5lZFwiOmZhbHNlfSxcIkF1dG9TaXplXCI6MCxcIkZvcmVncm91bmRcIjp7XCIkaWRcIjpcIjM2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NjRcIixcIlRvcFwiOjAuMCxcIkxlZnRcIjowLjAsXCJSaWdodFwiOjAuMCxcIkJvdHRvbVwiOjAuMH0sXCJQYWRkaW5nXCI6e1wiJGlkXCI6XCIzNjVcIixcIlRvcFwiOjAuMCxcIkxlZnRcIjowLjAsXCJSaWdodFwiOjAuMCxcIkJvdHRvbVwiOjAuMH0sXCJCYWNrZ3JvdW5kXCI6e1wiJGlkXCI6XCIzNjZcIixcIkNvbG9yXCI6e1wiJGlkXCI6XCIzNjdcIixcIkFcIjowLFwiUlwiOjI1NSxcIkdcIjoyNTUsXCJCXCI6MjU1fX0sXCJJc1Zpc2libGVcIjp0cnVlLFwiV2lkdGhcIjowLjAsXCJIZWlnaHRcIjowLjAsXCJCb3JkZXJTdHlsZVwiOntcIiRpZFwiOlwiMzY4XCIsXCJMaW5lQ29sb3JcIjpudWxsLFwiTGluZVdlaWdodFwiOjAuMCxcIkxpbmVUeXBlXCI6MH19LFwiRGF0ZUZvcm1hdFwiOntcIiRpZFwiOlwiMzY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cwXCIsXCJTaGFwZVwiOjEsXCJTaGFwZVRoaWNrbmVzc1wiOjEsXCJEdXJhdGlvbkZvcm1hdFwiOjAsXCJQZXJjZW50YWdlQ29tcGxldGVTdHlsZVwiOntcIiRpZFwiOlwiMzcxXCIsXCJGb250U2V0dGluZ3NcIjp7XCIkaWRcIjpcIjM3MlwiLFwiRm9udFNpemVcIjoxMCxcIkZvbnROYW1lXCI6XCJDYWxpYnJpXCIsXCJJc0JvbGRcIjpmYWxzZSxcIklzSXRhbGljXCI6ZmFsc2UsXCJJc1VuZGVybGluZWRcIjpmYWxzZX0sXCJBdXRvU2l6ZVwiOjAsXCJGb3JlZ3JvdW5kXCI6e1wiJGlkXCI6XCIzNzN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c0XCIsXCJUb3BcIjowLjAsXCJMZWZ0XCI6MC4wLFwiUmlnaHRcIjowLjAsXCJCb3R0b21cIjowLjB9LFwiUGFkZGluZ1wiOntcIiRpZFwiOlwiMzc1XCIsXCJUb3BcIjowLjAsXCJMZWZ0XCI6MC4wLFwiUmlnaHRcIjowLjAsXCJCb3R0b21cIjowLjB9LFwiQmFja2dyb3VuZFwiOntcIiRyZWZcIjpcIjExMVwifSxcIklzVmlzaWJsZVwiOnRydWUsXCJXaWR0aFwiOjAuMCxcIkhlaWdodFwiOjAuMCxcIkJvcmRlclN0eWxlXCI6e1wiJGlkXCI6XCIzNzZcIixcIkxpbmVDb2xvclwiOm51bGwsXCJMaW5lV2VpZ2h0XCI6MC4wLFwiTGluZVR5cGVcIjowfX0sXCJEdXJhdGlvblN0eWxlXCI6e1wiJGlkXCI6XCIzNzdcIixcIkZvbnRTZXR0aW5nc1wiOntcIiRpZFwiOlwiMzc4XCIsXCJGb250U2l6ZVwiOjEwLFwiRm9udE5hbWVcIjpcIkNhbGlicmlcIixcIklzQm9sZFwiOmZhbHNlLFwiSXNJdGFsaWNcIjpmYWxzZSxcIklzVW5kZXJsaW5lZFwiOmZhbHNlfSxcIkF1dG9TaXplXCI6MCxcIkZvcmVncm91bmRcIjp7XCIkaWRcIjpcIjM3O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ODBcIixcIlRvcFwiOjAuMCxcIkxlZnRcIjowLjAsXCJSaWdodFwiOjAuMCxcIkJvdHRvbVwiOjAuMH0sXCJQYWRkaW5nXCI6e1wiJGlkXCI6XCIzODFcIixcIlRvcFwiOjAuMCxcIkxlZnRcIjowLjAsXCJSaWdodFwiOjAuMCxcIkJvdHRvbVwiOjAuMH0sXCJCYWNrZ3JvdW5kXCI6e1wiJHJlZlwiOlwiMTE4XCJ9LFwiSXNWaXNpYmxlXCI6dHJ1ZSxcIldpZHRoXCI6MC4wLFwiSGVpZ2h0XCI6MC4wLFwiQm9yZGVyU3R5bGVcIjp7XCIkaWRcIjpcIjM4MlwiLFwiTGluZUNvbG9yXCI6bnVsbCxcIkxpbmVXZWlnaHRcIjowLjAsXCJMaW5lVHlwZVwiOjB9fSxcIkhvcml6b250YWxDb25uZWN0b3JTdHlsZVwiOntcIiRpZFwiOlwiMzgzXCIsXCJMaW5lQ29sb3JcIjp7XCIkcmVmXCI6XCIxMjBcIn0sXCJMaW5lV2VpZ2h0XCI6MC4wLFwiTGluZVR5cGVcIjowfSxcIlZlcnRpY2FsQ29ubmVjdG9yU3R5bGVcIjp7XCIkaWRcIjpcIjM4NF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g1XCIsXCJNYXJnaW5cIjp7XCIkaWRcIjpcIjM4NlwiLFwiVG9wXCI6MC4wLFwiTGVmdFwiOjQuMCxcIlJpZ2h0XCI6NC4wLFwiQm90dG9tXCI6MC4wfSxcIlBhZGRpbmdcIjp7XCIkaWRcIjpcIjM4N1wiLFwiVG9wXCI6MC4wLFwiTGVmdFwiOjAuMCxcIlJpZ2h0XCI6MC4wLFwiQm90dG9tXCI6MC4wfSxcIkJhY2tncm91bmRcIjp7XCIkaWRcIjpcIjM4OFwiLFwiQ29sb3JcIjp7XCIkaWRcIjpcIjM4OVwiLFwiQVwiOjI1NSxcIlJcIjoyNTUsXCJHXCI6MTkyLFwiQlwiOjB9fSxcIklzVmlzaWJsZVwiOnRydWUsXCJXaWR0aFwiOjEyOC4wLFwiSGVpZ2h0XCI6MTYuMCxcIkJvcmRlclN0eWxlXCI6e1wiJGlkXCI6XCIzOTBcIixcIkxpbmVDb2xvclwiOntcIiRyZWZcIjpcIjEzMVwifSxcIkxpbmVXZWlnaHRcIjowLjAsXCJMaW5lVHlwZVwiOjB9fSxcIlRpdGxlU3R5bGVcIjp7XCIkaWRcIjpcIjM5MVwiLFwiRm9udFNldHRpbmdzXCI6e1wiJGlkXCI6XCIzOTJcIixcIkZvbnRTaXplXCI6MTEsXCJGb250TmFtZVwiOlwiQ2FsaWJyaVwiLFwiSXNCb2xkXCI6dHJ1ZSxcIklzSXRhbGljXCI6ZmFsc2UsXCJJc1VuZGVybGluZWRcIjpmYWxzZX0sXCJBdXRvU2l6ZVwiOjAsXCJGb3JlZ3JvdW5kXCI6e1wiJGlkXCI6XCIzOTN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pZFwiOlwiMzk2XCIsXCJDb2xvclwiOntcIiRpZFwiOlwiMzk3XCIsXCJBXCI6MCxcIlJcIjoyNTUsXCJHXCI6MjU1LFwiQlwiOjI1NX19LFwiSXNWaXNpYmxlXCI6dHJ1ZSxcIldpZHRoXCI6MC4wLFwiSGVpZ2h0XCI6MC4wLFwiQm9yZGVyU3R5bGVcIjp7XCIkaWRcIjpcIjM5OFwiLFwiTGluZUNvbG9yXCI6bnVsbCxcIkxpbmVXZWlnaHRcIjowLjAsXCJMaW5lVHlwZVwiOjB9fSxcIkRhdGVTdHlsZVwiOntcIiRpZFwiOlwiMzk5XCIsXCJGb250U2V0dGluZ3NcIjp7XCIkaWRcIjpcIjQwMFwiLFwiRm9udFNpemVcIjoxMCxcIkZvbnROYW1lXCI6XCJDYWxpYnJpXCIsXCJJc0JvbGRcIjpmYWxzZSxcIklzSXRhbGljXCI6ZmFsc2UsXCJJc1VuZGVybGluZWRcIjpmYWxzZX0sXCJBdXRvU2l6ZVwiOjAsXCJGb3JlZ3JvdW5kXCI6e1wiJGlkXCI6XCI0MDF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AyXCIsXCJUb3BcIjowLjAsXCJMZWZ0XCI6MC4wLFwiUmlnaHRcIjowLjAsXCJCb3R0b21cIjowLjB9LFwiUGFkZGluZ1wiOntcIiRpZFwiOlwiNDAzXCIsXCJUb3BcIjowLjAsXCJMZWZ0XCI6MC4wLFwiUmlnaHRcIjowLjAsXCJCb3R0b21cIjowLjB9LFwiQmFja2dyb3VuZFwiOntcIiRpZFwiOlwiNDA0XCIsXCJDb2xvclwiOntcIiRpZFwiOlwiNDA1XCIsXCJBXCI6MCxcIlJcIjoyNTUsXCJHXCI6MjU1LFwiQlwiOjI1NX19LFwiSXNWaXNpYmxlXCI6dHJ1ZSxcIldpZHRoXCI6MC4wLFwiSGVpZ2h0XCI6MC4wLFwiQm9yZGVyU3R5bGVcIjp7XCIkaWRcIjpcIjQwNlwiLFwiTGluZUNvbG9yXCI6bnVsbCxcIkxpbmVXZWlnaHRcIjowLjAsXCJMaW5lVHlwZVwiOjB9fSxcIkRhdGVGb3JtYXRcIjp7XCIkaWRcIjpcIjQ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wOFwiLFwiU2hhcGVcIjoxLFwiU2hhcGVUaGlja25lc3NcIjoxLFwiRHVyYXRpb25Gb3JtYXRcIjowLFwiUGVyY2VudGFnZUNvbXBsZXRlU3R5bGVcIjp7XCIkaWRcIjpcIjQwOVwiLFwiRm9udFNldHRpbmdzXCI6e1wiJGlkXCI6XCI0MTBcIixcIkZvbnRTaXplXCI6MTAsXCJGb250TmFtZVwiOlwiQ2FsaWJyaVwiLFwiSXNCb2xkXCI6ZmFsc2UsXCJJc0l0YWxpY1wiOmZhbHNlLFwiSXNVbmRlcmxpbmVkXCI6ZmFsc2V9LFwiQXV0b1NpemVcIjowLFwiRm9yZWdyb3VuZFwiOntcIiRpZFwiOlwiNDEx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QxMlwiLFwiVG9wXCI6MC4wLFwiTGVmdFwiOjAuMCxcIlJpZ2h0XCI6MC4wLFwiQm90dG9tXCI6MC4wfSxcIlBhZGRpbmdcIjp7XCIkaWRcIjpcIjQxM1wiLFwiVG9wXCI6MC4wLFwiTGVmdFwiOjAuMCxcIlJpZ2h0XCI6MC4wLFwiQm90dG9tXCI6MC4wfSxcIkJhY2tncm91bmRcIjp7XCIkcmVmXCI6XCIxMTFcIn0sXCJJc1Zpc2libGVcIjp0cnVlLFwiV2lkdGhcIjowLjAsXCJIZWlnaHRcIjowLjAsXCJCb3JkZXJTdHlsZVwiOntcIiRpZFwiOlwiNDE0XCIsXCJMaW5lQ29sb3JcIjpudWxsLFwiTGluZVdlaWdodFwiOjAuMCxcIkxpbmVUeXBlXCI6MH19LFwiRHVyYXRpb25TdHlsZVwiOntcIiRpZFwiOlwiNDE1XCIsXCJGb250U2V0dGluZ3NcIjp7XCIkaWRcIjpcIjQxNlwiLFwiRm9udFNpemVcIjoxMCxcIkZvbnROYW1lXCI6XCJDYWxpYnJpXCIsXCJJc0JvbGRcIjpmYWxzZSxcIklzSXRhbGljXCI6ZmFsc2UsXCJJc1VuZGVybGluZWRcIjpmYWxzZX0sXCJBdXRvU2l6ZVwiOjAsXCJGb3JlZ3JvdW5kXCI6e1wiJGlkXCI6XCI0MTd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E4XCIsXCJUb3BcIjowLjAsXCJMZWZ0XCI6MC4wLFwiUmlnaHRcIjowLjAsXCJCb3R0b21cIjowLjB9LFwiUGFkZGluZ1wiOntcIiRpZFwiOlwiNDE5XCIsXCJUb3BcIjowLjAsXCJMZWZ0XCI6MC4wLFwiUmlnaHRcIjowLjAsXCJCb3R0b21cIjowLjB9LFwiQmFja2dyb3VuZFwiOntcIiRyZWZcIjpcIjExOFwifSxcIklzVmlzaWJsZVwiOnRydWUsXCJXaWR0aFwiOjAuMCxcIkhlaWdodFwiOjAuMCxcIkJvcmRlclN0eWxlXCI6e1wiJGlkXCI6XCI0MjBcIixcIkxpbmVDb2xvclwiOm51bGwsXCJMaW5lV2VpZ2h0XCI6MC4wLFwiTGluZVR5cGVcIjowfX0sXCJIb3Jpem9udGFsQ29ubmVjdG9yU3R5bGVcIjp7XCIkaWRcIjpcIjQyMVwiLFwiTGluZUNvbG9yXCI6e1wiJHJlZlwiOlwiMTIwXCJ9LFwiTGluZVdlaWdodFwiOjAuMCxcIkxpbmVUeXBlXCI6MH0sXCJWZXJ0aWNhbENvbm5lY3RvclN0eWxlXCI6e1wiJGlkXCI6XCI0MjJ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yM1wiLFwiTWFyZ2luXCI6e1wiJGlkXCI6XCI0MjRcIixcIlRvcFwiOjAuMCxcIkxlZnRcIjo0LjAsXCJSaWdodFwiOjQuMCxcIkJvdHRvbVwiOjAuMH0sXCJQYWRkaW5nXCI6e1wiJGlkXCI6XCI0MjVcIixcIlRvcFwiOjAuMCxcIkxlZnRcIjowLjAsXCJSaWdodFwiOjAuMCxcIkJvdHRvbVwiOjAuMH0sXCJCYWNrZ3JvdW5kXCI6e1wiJGlkXCI6XCI0MjZcIixcIkNvbG9yXCI6e1wiJGlkXCI6XCI0MjdcIixcIkFcIjoyNTUsXCJSXCI6MjM3LFwiR1wiOjEyNSxcIkJcIjo0OX19LFwiSXNWaXNpYmxlXCI6dHJ1ZSxcIldpZHRoXCI6MC4wLFwiSGVpZ2h0XCI6MTYuMCxcIkJvcmRlclN0eWxlXCI6e1wiJGlkXCI6XCI0MjhcIixcIkxpbmVDb2xvclwiOntcIiRyZWZcIjpcIjEzMVwifSxcIkxpbmVXZWlnaHRcIjowLjAsXCJMaW5lVHlwZVwiOjB9fSxcIlRpdGxlU3R5bGVcIjp7XCIkaWRcIjpcIjQyOVwiLFwiRm9udFNldHRpbmdzXCI6e1wiJGlkXCI6XCI0MzBcIixcIkZvbnRTaXplXCI6MTEsXCJGb250TmFtZVwiOlwiQ2FsaWJyaVwiLFwiSXNCb2xkXCI6dHJ1ZSxcIklzSXRhbGljXCI6ZmFsc2UsXCJJc1VuZGVybGluZWRcIjpmYWxzZX0sXCJBdXRvU2l6ZVwiOjAsXCJGb3JlZ3JvdW5kXCI6e1wiJGlkXCI6XCI0MzF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MyXCIsXCJUb3BcIjowLjAsXCJMZWZ0XCI6MC4wLFwiUmlnaHRcIjowLjAsXCJCb3R0b21cIjowLjB9LFwiUGFkZGluZ1wiOntcIiRpZFwiOlwiNDMzXCIsXCJUb3BcIjowLjAsXCJMZWZ0XCI6MC4wLFwiUmlnaHRcIjowLjAsXCJCb3R0b21cIjowLjB9LFwiQmFja2dyb3VuZFwiOntcIiRpZFwiOlwiNDM0XCIsXCJDb2xvclwiOntcIiRpZFwiOlwiNDM1XCIsXCJBXCI6MCxcIlJcIjoyNTUsXCJHXCI6MjU1LFwiQlwiOjI1NX19LFwiSXNWaXNpYmxlXCI6dHJ1ZSxcIldpZHRoXCI6MC4wLFwiSGVpZ2h0XCI6MC4wLFwiQm9yZGVyU3R5bGVcIjp7XCIkaWRcIjpcIjQzNlwiLFwiTGluZUNvbG9yXCI6bnVsbCxcIkxpbmVXZWlnaHRcIjowLjAsXCJMaW5lVHlwZVwiOjB9fSxcIkRhdGVTdHlsZVwiOntcIiRpZFwiOlwiNDM3XCIsXCJGb250U2V0dGluZ3NcIjp7XCIkaWRcIjpcIjQzOFwiLFwiRm9udFNpemVcIjoxMCxcIkZvbnROYW1lXCI6XCJDYWxpYnJpXCIsXCJJc0JvbGRcIjpmYWxzZSxcIklzSXRhbGljXCI6ZmFsc2UsXCJJc1VuZGVybGluZWRcIjpmYWxzZX0sXCJBdXRvU2l6ZVwiOjAsXCJGb3JlZ3JvdW5kXCI6e1wiJGlkXCI6XCI0Mzl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QwXCIsXCJUb3BcIjowLjAsXCJMZWZ0XCI6MC4wLFwiUmlnaHRcIjowLjAsXCJCb3R0b21cIjowLjB9LFwiUGFkZGluZ1wiOntcIiRpZFwiOlwiNDQxXCIsXCJUb3BcIjowLjAsXCJMZWZ0XCI6MC4wLFwiUmlnaHRcIjowLjAsXCJCb3R0b21cIjowLjB9LFwiQmFja2dyb3VuZFwiOntcIiRpZFwiOlwiNDQyXCIsXCJDb2xvclwiOntcIiRpZFwiOlwiNDQzXCIsXCJBXCI6MCxcIlJcIjoyNTUsXCJHXCI6MjU1LFwiQlwiOjI1NX19LFwiSXNWaXNpYmxlXCI6dHJ1ZSxcIldpZHRoXCI6MC4wLFwiSGVpZ2h0XCI6MC4wLFwiQm9yZGVyU3R5bGVcIjp7XCIkaWRcIjpcIjQ0NFwiLFwiTGluZUNvbG9yXCI6bnVsbCxcIkxpbmVXZWlnaHRcIjowLjAsXCJMaW5lVHlwZVwiOjB9fSxcIkRhdGVGb3JtYXRcIjp7XCIkaWRcIjpcIjQ0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0NlwiLFwiU2hhcGVcIjozLFwiU2hhcGVUaGlja25lc3NcIjoxLFwiRHVyYXRpb25Gb3JtYXRcIjowLFwiUGVyY2VudGFnZUNvbXBsZXRlU3R5bGVcIjp7XCIkaWRcIjpcIjQ0N1wiLFwiRm9udFNldHRpbmdzXCI6e1wiJGlkXCI6XCI0NDhcIixcIkZvbnRTaXplXCI6MTAsXCJGb250TmFtZVwiOlwiQ2FsaWJyaVwiLFwiSXNCb2xkXCI6ZmFsc2UsXCJJc0l0YWxpY1wiOmZhbHNlLFwiSXNVbmRlcmxpbmVkXCI6ZmFsc2V9LFwiQXV0b1NpemVcIjowLFwiRm9yZWdyb3VuZFwiOntcIiRpZFwiOlwiNDQ5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1MFwiLFwiVG9wXCI6MC4wLFwiTGVmdFwiOjAuMCxcIlJpZ2h0XCI6MC4wLFwiQm90dG9tXCI6MC4wfSxcIlBhZGRpbmdcIjp7XCIkaWRcIjpcIjQ1MVwiLFwiVG9wXCI6MC4wLFwiTGVmdFwiOjAuMCxcIlJpZ2h0XCI6MC4wLFwiQm90dG9tXCI6MC4wfSxcIkJhY2tncm91bmRcIjp7XCIkcmVmXCI6XCIxMTFcIn0sXCJJc1Zpc2libGVcIjp0cnVlLFwiV2lkdGhcIjowLjAsXCJIZWlnaHRcIjowLjAsXCJCb3JkZXJTdHlsZVwiOntcIiRpZFwiOlwiNDUyXCIsXCJMaW5lQ29sb3JcIjpudWxsLFwiTGluZVdlaWdodFwiOjAuMCxcIkxpbmVUeXBlXCI6MH19LFwiRHVyYXRpb25TdHlsZVwiOntcIiRpZFwiOlwiNDUzXCIsXCJGb250U2V0dGluZ3NcIjp7XCIkaWRcIjpcIjQ1NFwiLFwiRm9udFNpemVcIjoxMCxcIkZvbnROYW1lXCI6XCJDYWxpYnJpXCIsXCJJc0JvbGRcIjpmYWxzZSxcIklzSXRhbGljXCI6ZmFsc2UsXCJJc1VuZGVybGluZWRcIjpmYWxzZX0sXCJBdXRvU2l6ZVwiOjAsXCJGb3JlZ3JvdW5kXCI6e1wiJGlkXCI6XCI0NTV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U2XCIsXCJUb3BcIjowLjAsXCJMZWZ0XCI6MC4wLFwiUmlnaHRcIjowLjAsXCJCb3R0b21cIjowLjB9LFwiUGFkZGluZ1wiOntcIiRpZFwiOlwiNDU3XCIsXCJUb3BcIjowLjAsXCJMZWZ0XCI6MC4wLFwiUmlnaHRcIjowLjAsXCJCb3R0b21cIjowLjB9LFwiQmFja2dyb3VuZFwiOntcIiRyZWZcIjpcIjExOFwifSxcIklzVmlzaWJsZVwiOnRydWUsXCJXaWR0aFwiOjAuMCxcIkhlaWdodFwiOjAuMCxcIkJvcmRlclN0eWxlXCI6e1wiJGlkXCI6XCI0NThcIixcIkxpbmVDb2xvclwiOm51bGwsXCJMaW5lV2VpZ2h0XCI6MC4wLFwiTGluZVR5cGVcIjowfX0sXCJIb3Jpem9udGFsQ29ubmVjdG9yU3R5bGVcIjp7XCIkaWRcIjpcIjQ1OVwiLFwiTGluZUNvbG9yXCI6e1wiJHJlZlwiOlwiMTIwXCJ9LFwiTGluZVdlaWdodFwiOjAuMCxcIkxpbmVUeXBlXCI6MH0sXCJWZXJ0aWNhbENvbm5lY3RvclN0eWxlXCI6e1wiJGlkXCI6XCI0NjB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2MVwiLFwiTWFyZ2luXCI6e1wiJGlkXCI6XCI0NjJcIixcIlRvcFwiOjAuMCxcIkxlZnRcIjo0LjAsXCJSaWdodFwiOjQuMCxcIkJvdHRvbVwiOjAuMH0sXCJQYWRkaW5nXCI6e1wiJGlkXCI6XCI0NjNcIixcIlRvcFwiOjAuMCxcIkxlZnRcIjowLjAsXCJSaWdodFwiOjAuMCxcIkJvdHRvbVwiOjAuMH0sXCJCYWNrZ3JvdW5kXCI6e1wiJGlkXCI6XCI0NjRcIixcIkNvbG9yXCI6e1wiJHJlZlwiOlwiMTI5XCJ9fSxcIklzVmlzaWJsZVwiOnRydWUsXCJXaWR0aFwiOjI2My4wLFwiSGVpZ2h0XCI6MTYuMCxcIkJvcmRlclN0eWxlXCI6e1wiJGlkXCI6XCI0NjVcIixcIkxpbmVDb2xvclwiOntcIiRyZWZcIjpcIjEzMVwifSxcIkxpbmVXZWlnaHRcIjowLjAsXCJMaW5lVHlwZVwiOjB9fSxcIlRpdGxlU3R5bGVcIjp7XCIkaWRcIjpcIjQ2NlwiLFwiRm9udFNldHRpbmdzXCI6e1wiJGlkXCI6XCI0NjdcIixcIkZvbnRTaXplXCI6MTEsXCJGb250TmFtZVwiOlwiQ2FsaWJyaVwiLFwiSXNCb2xkXCI6dHJ1ZSxcIklzSXRhbGljXCI6ZmFsc2UsXCJJc1VuZGVybGluZWRcIjpmYWxzZX0sXCJBdXRvU2l6ZVwiOjAsXCJGb3JlZ3JvdW5kXCI6e1wiJGlkXCI6XCI0Njh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Y5XCIsXCJUb3BcIjowLjAsXCJMZWZ0XCI6MC4wLFwiUmlnaHRcIjowLjAsXCJCb3R0b21cIjowLjB9LFwiUGFkZGluZ1wiOntcIiRpZFwiOlwiNDcwXCIsXCJUb3BcIjowLjAsXCJMZWZ0XCI6MC4wLFwiUmlnaHRcIjowLjAsXCJCb3R0b21cIjowLjB9LFwiQmFja2dyb3VuZFwiOntcIiRpZFwiOlwiNDcxXCIsXCJDb2xvclwiOntcIiRpZFwiOlwiNDcyXCIsXCJBXCI6MCxcIlJcIjoyNTUsXCJHXCI6MjU1LFwiQlwiOjI1NX19LFwiSXNWaXNpYmxlXCI6dHJ1ZSxcIldpZHRoXCI6MC4wLFwiSGVpZ2h0XCI6MC4wLFwiQm9yZGVyU3R5bGVcIjp7XCIkaWRcIjpcIjQ3M1wiLFwiTGluZUNvbG9yXCI6bnVsbCxcIkxpbmVXZWlnaHRcIjowLjAsXCJMaW5lVHlwZVwiOjB9fSxcIkRhdGVTdHlsZVwiOntcIiRpZFwiOlwiNDc0XCIsXCJGb250U2V0dGluZ3NcIjp7XCIkaWRcIjpcIjQ3NVwiLFwiRm9udFNpemVcIjoxMCxcIkZvbnROYW1lXCI6XCJDYWxpYnJpXCIsXCJJc0JvbGRcIjpmYWxzZSxcIklzSXRhbGljXCI6ZmFsc2UsXCJJc1VuZGVybGluZWRcIjpmYWxzZX0sXCJBdXRvU2l6ZVwiOjAsXCJGb3JlZ3JvdW5kXCI6e1wiJGlkXCI6XCI0NzZ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c3XCIsXCJUb3BcIjowLjAsXCJMZWZ0XCI6MC4wLFwiUmlnaHRcIjowLjAsXCJCb3R0b21cIjowLjB9LFwiUGFkZGluZ1wiOntcIiRpZFwiOlwiNDc4XCIsXCJUb3BcIjowLjAsXCJMZWZ0XCI6MC4wLFwiUmlnaHRcIjowLjAsXCJCb3R0b21cIjowLjB9LFwiQmFja2dyb3VuZFwiOntcIiRpZFwiOlwiNDc5XCIsXCJDb2xvclwiOntcIiRpZFwiOlwiNDgwXCIsXCJBXCI6MCxcIlJcIjoyNTUsXCJHXCI6MjU1LFwiQlwiOjI1NX19LFwiSXNWaXNpYmxlXCI6dHJ1ZSxcIldpZHRoXCI6MC4wLFwiSGVpZ2h0XCI6MC4wLFwiQm9yZGVyU3R5bGVcIjp7XCIkaWRcIjpcIjQ4MVwiLFwiTGluZUNvbG9yXCI6bnVsbCxcIkxpbmVXZWlnaHRcIjowLjAsXCJMaW5lVHlwZVwiOjB9fSxcIkRhdGVGb3JtYXRcIjp7XCIkaWRcIjpcIjQ4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4M1wiLFwiU2hhcGVcIjozLFwiU2hhcGVUaGlja25lc3NcIjoxLFwiRHVyYXRpb25Gb3JtYXRcIjowLFwiUGVyY2VudGFnZUNvbXBsZXRlU3R5bGVcIjp7XCIkaWRcIjpcIjQ4NFwiLFwiRm9udFNldHRpbmdzXCI6e1wiJGlkXCI6XCI0ODVcIixcIkZvbnRTaXplXCI6MTAsXCJGb250TmFtZVwiOlwiQ2FsaWJyaVwiLFwiSXNCb2xkXCI6ZmFsc2UsXCJJc0l0YWxpY1wiOmZhbHNlLFwiSXNVbmRlcmxpbmVkXCI6ZmFsc2V9LFwiQXV0b1NpemVcIjowLFwiRm9yZWdyb3VuZFwiOntcIiRpZFwiOlwiNDg2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4N1wiLFwiVG9wXCI6MC4wLFwiTGVmdFwiOjAuMCxcIlJpZ2h0XCI6MC4wLFwiQm90dG9tXCI6MC4wfSxcIlBhZGRpbmdcIjp7XCIkaWRcIjpcIjQ4OFwiLFwiVG9wXCI6MC4wLFwiTGVmdFwiOjAuMCxcIlJpZ2h0XCI6MC4wLFwiQm90dG9tXCI6MC4wfSxcIkJhY2tncm91bmRcIjp7XCIkcmVmXCI6XCIxMTFcIn0sXCJJc1Zpc2libGVcIjp0cnVlLFwiV2lkdGhcIjowLjAsXCJIZWlnaHRcIjowLjAsXCJCb3JkZXJTdHlsZVwiOntcIiRpZFwiOlwiNDg5XCIsXCJMaW5lQ29sb3JcIjpudWxsLFwiTGluZVdlaWdodFwiOjAuMCxcIkxpbmVUeXBlXCI6MH19LFwiRHVyYXRpb25TdHlsZVwiOntcIiRpZFwiOlwiNDkwXCIsXCJGb250U2V0dGluZ3NcIjp7XCIkaWRcIjpcIjQ5MVwiLFwiRm9udFNpemVcIjoxMCxcIkZvbnROYW1lXCI6XCJDYWxpYnJpXCIsXCJJc0JvbGRcIjpmYWxzZSxcIklzSXRhbGljXCI6ZmFsc2UsXCJJc1VuZGVybGluZWRcIjpmYWxzZX0sXCJBdXRvU2l6ZVwiOjAsXCJGb3JlZ3JvdW5kXCI6e1wiJGlkXCI6XCI0OTJ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kzXCIsXCJUb3BcIjowLjAsXCJMZWZ0XCI6MC4wLFwiUmlnaHRcIjowLjAsXCJCb3R0b21cIjowLjB9LFwiUGFkZGluZ1wiOntcIiRpZFwiOlwiNDk0XCIsXCJUb3BcIjowLjAsXCJMZWZ0XCI6MC4wLFwiUmlnaHRcIjowLjAsXCJCb3R0b21cIjowLjB9LFwiQmFja2dyb3VuZFwiOntcIiRyZWZcIjpcIjExOFwifSxcIklzVmlzaWJsZVwiOnRydWUsXCJXaWR0aFwiOjAuMCxcIkhlaWdodFwiOjAuMCxcIkJvcmRlclN0eWxlXCI6e1wiJGlkXCI6XCI0OTVcIixcIkxpbmVDb2xvclwiOm51bGwsXCJMaW5lV2VpZ2h0XCI6MC4wLFwiTGluZVR5cGVcIjowfX0sXCJIb3Jpem9udGFsQ29ubmVjdG9yU3R5bGVcIjp7XCIkaWRcIjpcIjQ5NlwiLFwiTGluZUNvbG9yXCI6e1wiJHJlZlwiOlwiMTIwXCJ9LFwiTGluZVdlaWdodFwiOjAuMCxcIkxpbmVUeXBlXCI6MH0sXCJWZXJ0aWNhbENvbm5lY3RvclN0eWxlXCI6e1wiJGlkXCI6XCI0OTd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5OFwiLFwiTWFyZ2luXCI6e1wiJGlkXCI6XCI0OTlcIixcIlRvcFwiOjAuMCxcIkxlZnRcIjo0LjAsXCJSaWdodFwiOjQuMCxcIkJvdHRvbVwiOjAuMH0sXCJQYWRkaW5nXCI6e1wiJGlkXCI6XCI1MDBcIixcIlRvcFwiOjAuMCxcIkxlZnRcIjowLjAsXCJSaWdodFwiOjAuMCxcIkJvdHRvbVwiOjAuMH0sXCJCYWNrZ3JvdW5kXCI6e1wiJGlkXCI6XCI1MDFcIixcIkNvbG9yXCI6e1wiJHJlZlwiOlwiMTI5XCJ9fSxcIklzVmlzaWJsZVwiOnRydWUsXCJXaWR0aFwiOjM1LjAsXCJIZWlnaHRcIjoxNi4wLFwiQm9yZGVyU3R5bGVcIjp7XCIkaWRcIjpcIjUwMlwiLFwiTGluZUNvbG9yXCI6e1wiJHJlZlwiOlwiMTMxXCJ9LFwiTGluZVdlaWdodFwiOjAuMCxcIkxpbmVUeXBlXCI6MH19LFwiVGl0bGVTdHlsZVwiOntcIiRpZFwiOlwiNTAzXCIsXCJGb250U2V0dGluZ3NcIjp7XCIkaWRcIjpcIjUwNFwiLFwiRm9udFNpemVcIjoxMSxcIkZvbnROYW1lXCI6XCJDYWxpYnJpXCIsXCJJc0JvbGRcIjp0cnVlLFwiSXNJdGFsaWNcIjpmYWxzZSxcIklzVW5kZXJsaW5lZFwiOmZhbHNlfSxcIkF1dG9TaXplXCI6MCxcIkZvcmVncm91bmRcIjp7XCIkaWRcIjpcIjUw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1MDZcIixcIlRvcFwiOjAuMCxcIkxlZnRcIjowLjAsXCJSaWdodFwiOjAuMCxcIkJvdHRvbVwiOjAuMH0sXCJQYWRkaW5nXCI6e1wiJGlkXCI6XCI1MDdcIixcIlRvcFwiOjAuMCxcIkxlZnRcIjowLjAsXCJSaWdodFwiOjAuMCxcIkJvdHRvbVwiOjAuMH0sXCJCYWNrZ3JvdW5kXCI6e1wiJGlkXCI6XCI1MDhcIixcIkNvbG9yXCI6e1wiJGlkXCI6XCI1MDlcIixcIkFcIjowLFwiUlwiOjI1NSxcIkdcIjoyNTUsXCJCXCI6MjU1fX0sXCJJc1Zpc2libGVcIjp0cnVlLFwiV2lkdGhcIjowLjAsXCJIZWlnaHRcIjowLjAsXCJCb3JkZXJTdHlsZVwiOntcIiRpZFwiOlwiNTEwXCIsXCJMaW5lQ29sb3JcIjpudWxsLFwiTGluZVdlaWdodFwiOjAuMCxcIkxpbmVUeXBlXCI6MH19LFwiRGF0ZVN0eWxlXCI6e1wiJGlkXCI6XCI1MTFcIixcIkZvbnRTZXR0aW5nc1wiOntcIiRpZFwiOlwiNTEyXCIsXCJGb250U2l6ZVwiOjEwLFwiRm9udE5hbWVcIjpcIkNhbGlicmlcIixcIklzQm9sZFwiOmZhbHNlLFwiSXNJdGFsaWNcIjpmYWxzZSxcIklzVW5kZXJsaW5lZFwiOmZhbHNlfSxcIkF1dG9TaXplXCI6MCxcIkZvcmVncm91bmRcIjp7XCIkaWRcIjpcIjUx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1MTRcIixcIlRvcFwiOjAuMCxcIkxlZnRcIjowLjAsXCJSaWdodFwiOjAuMCxcIkJvdHRvbVwiOjAuMH0sXCJQYWRkaW5nXCI6e1wiJGlkXCI6XCI1MTVcIixcIlRvcFwiOjAuMCxcIkxlZnRcIjowLjAsXCJSaWdodFwiOjAuMCxcIkJvdHRvbVwiOjAuMH0sXCJCYWNrZ3JvdW5kXCI6e1wiJGlkXCI6XCI1MTZcIixcIkNvbG9yXCI6e1wiJGlkXCI6XCI1MTdcIixcIkFcIjowLFwiUlwiOjI1NSxcIkdcIjoyNTUsXCJCXCI6MjU1fX0sXCJJc1Zpc2libGVcIjp0cnVlLFwiV2lkdGhcIjowLjAsXCJIZWlnaHRcIjowLjAsXCJCb3JkZXJTdHlsZVwiOntcIiRpZFwiOlwiNTE4XCIsXCJMaW5lQ29sb3JcIjpudWxsLFwiTGluZVdlaWdodFwiOjAuMCxcIkxpbmVUeXBlXCI6MH19LFwiRGF0ZUZvcm1hdFwiOntcIiRpZFwiOlwiNTE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XSxcIkN1c3RvbVN3aW1sYW5lRGVmaW5pdGlvblN0eWxlTGlzdFwiOm51bGwsXCJDdXN0b21Td2ltbGFuZVYyU3R5bGVMaXN0XCI6W10sXCJHcmlkbGluZVBhbmVsU3R5bGVcIjp7XCIkaWRcIjpcIjUyMFwiLFwiR3JpZGxpbmVTdHlsZVwiOntcIiRpZFwiOlwiNTIxXCIsXCJMaW5lQ29sb3JcIjp7XCIkaWRcIjpcIjUyMlwiLFwiJHR5cGVcIjpcIk5MUkUuQ29tbW9uLkRvbS5Tb2xpZENvbG9yQnJ1c2gsIE5MUkUuQ29tbW9uXCIsXCJDb2xvclwiOntcIiRpZFwiOlwiNTIzXCIsXCJBXCI6MzgsXCJSXCI6OTEsXCJHXCI6MTU1LFwiQlwiOjIxM319LFwiTGluZVdlaWdodFwiOjEuMCxcIkxpbmVUeXBlXCI6MH0sXCJJc1Zpc2libGVcIjp0cnVlfSxcIkFjdGl2aXR5TGluZVBhbmVsU3R5bGVcIjp7XCIkaWRcIjpcIjUyNFwiLFwiQWN0aXZpdHlMaW5lU3R5bGVcIjp7XCIkaWRcIjpcIjUyNVwiLFwiTGluZUNvbG9yXCI6e1wiJGlkXCI6XCI1MjZcIixcIiR0eXBlXCI6XCJOTFJFLkNvbW1vbi5Eb20uU29saWRDb2xvckJydXNoLCBOTFJFLkNvbW1vblwiLFwiQ29sb3JcIjp7XCIkaWRcIjpcIjUyN1wiLFwiQVwiOjM4LFwiUlwiOjY4LFwiR1wiOjExNCxcIkJcIjoxOTZ9fSxcIkxpbmVXZWlnaHRcIjoxLjAsXCJMaW5lVHlwZVwiOjB9LFwiSXNWaXNpYmxlXCI6dHJ1ZX19LFwiU2NhbGVcIjpudWxsLFwiU2NhbGVWMlwiOntcIiRpZFwiOlwiNTI4XCIsXCJTdGFydERhdGVcIjpcIjIwMTctMDEtMzBUMjM6NTk6MDBcIixcIkVuZERhdGVcIjpcIjIwMjEtMDMtMTdUMjM6NTk6MDBcIixcIkF1dG9EYXRlUmFuZ2VcIjp0cnVlLFwiV29ya2luZ0RheXNcIjoxMjcsXCJUb2RheU1hcmtlclRleHRcIjpcIlRvZGF5XCIsXCJBdXRvU2NhbGVUeXBlXCI6ZmFsc2UsXCJUaW1lYmFuZFNjYWxlc1wiOntcIiRpZFwiOlwiNTI5XCIsXCJUb3BTY2FsZUxheWVyXCI6e1wiJGlkXCI6XCI1MzBcIixcIkZvcm1hdFwiOlwiZFwiLFwiVHlwZVwiOjB9LFwiTWlkZGxlU2NhbGVMYXllclwiOntcIiRpZFwiOlwiNTMxXCIsXCJGb3JtYXRcIjpudWxsLFwiVHlwZVwiOjB9LFwiQm90dG9tU2NhbGVMYXllclwiOntcIiRpZFwiOlwiNTMyXCIsXCJGb3JtYXRcIjpudWxsLFwiVHlwZVwiOjB9fX0sXCJNaWxlc3RvbmVzXCI6W10sXCJUYXNrc1wiOltdLFwiU3dpbWxhbmVzXCI6bnVsbCxcIlN3aW1sYW5lc1YyXCI6W10sXCJTZXR0aW5nc1wiOntcIiRpZFwiOlwiNTMzXCIsXCJJbXBhT3B0aW9uc1wiOntcIiRpZFwiOlwiNTM0XCIsXCJMZWZ0VG9SaWdodFwiOmZhbHNlLFwiUGF5bG9hZE9wdGlvbnNcIjoyfX0sXCJUaW1lQ29uZmlndXJhdGlvblwiOntcIiRpZFwiOlwiNTM1XCIsXCJVc2VUaW1lXCI6ZmFsc2UsXCJXb3JrRGF5U3RhcnRcIjpcIjAwOjAwOjAwXCIsXCJXb3JrRGF5RW5kXCI6XCIyMzo1OTowMFwifX0iLCJTb3VyY2VUaGVtZSI6IntcIiRpZFwiOlwiMVwiLFwiSWRcIjpcIjQzZDY3Njg0LThkMmUtNDc3NC1iMGVmLTYwZmQxZGNkNDZkNlwiLFwiQ2F0ZWdvcnlcIjoyLFwiQ3VsdHVyZUluZm9OYW1lXCI6XCJlbi1VU1wiLFwiVmVyc2lvblwiOntcIiRpZFwiOlwiMlwiLFwiVGhlbWVEb21WZXJzaW9uXCI6XCIxLjEuMFwifSxcIlN0eWxlXCI6e1wiJGlkXCI6XCIzXCIsXCJUaW1lYmFuZFN0eWxlXCI6e1wiJGlkXCI6XCI0XCIsXCJSaWdodEVuZENhcHNTdHlsZVwiOntcIiRpZFwiOlwiNVwiLFwiRm9udFNldHRpbmdzXCI6e1wiJGlkXCI6XCI2XCIsXCJGb250U2l6ZVwiOjE4LFwiRm9udE5hbWVcIjpcIkNhbGlicmlcIixcIklzQm9sZFwiOnRydWUsXCJJc0l0YWxpY1wiOmZhbHNlLFwiSXNVbmRlcmxpbmVkXCI6ZmFsc2V9LFwiRm9yZWdyb3VuZFwiOntcIiRpZFwiOlwiN1wiLFwiQ29sb3JcIjp7XCIkaWRcIjpcIjhcIixcIkFcIjoyNTUsXCJSXCI6MjM3LFwiR1wiOjEyNSxcIkJcIjo0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mYWxzZX0sXCJTY2FsZVN0eWxlXCI6e1wiJGlkXCI6XCIyM1wiLFwiU2hvd1NlZ21lbnRTZXBhcmF0b3JzXCI6ZmFsc2UsXCJTZWdtZW50U2VwYXJhdG9yT3BhY2l0eVwiOjMwLFwiU2hhcGVcIjowLFwiU2VnbWVudFRleHRTdHlsZVwiOntcIiRpZFwiOlwiMjRcIixcIkZvbnRTZXR0aW5nc1wiOntcIiRpZFwiOlwiMjVcIixcIkZvbnRTaXplXCI6MTI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AuMCxcIlJpZ2h0XCI6MTAuMCxcIkJvdHRvbVwiOjAuMH0sXCJQYWRkaW5nXCI6e1wiJGlkXCI6XCIzMFwiLFwiVG9wXCI6My4wLFwiTGVmdFwiOjAuMCxcIlJpZ2h0XCI6MC4wLFwiQm90dG9tXCI6My4wfSxcIkJhY2tncm91bmRcIjp7XCIkaWRcIjpcIjMxXCIsXCJDb2xvclwiOntcIiRpZFwiOlwiMzJcIixcIkFcIjoyNTUsXCJSXCI6MTI0LFwiR1wiOjEyNCxcIkJcIjoxMjR9fSxcIklzVmlzaWJsZVwiOnRydWUsXCJXaWR0aFwiOjg1OC4wLFwiSGVpZ2h0XCI6Mj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NzcsXCJSXCI6MjU1LFwiR1wiOjAsXCJCXCI6MH19LFwiRWxhcHNlZFRpbWVGb3JtYXRcIjoy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S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gsXCJHXCI6MjM2LFwiQlwiOjIyNX19LFwiSG9yaXpvbnRhbEFsaWdubWVudFwiOjAsXCJJc1Zpc2libGVcIjp0cnV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xOTIsXCJHXCI6ODAsXCJCXCI6Nzd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C4wLFwiTGluZVR5cGVcIjowfSxcIklzVmlzaWJsZVwiOmZhbHN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1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yNTUsXCJHXCI6MTkyLFwiQlwiOjB9fSxcIklzVmlzaWJsZVwiOnRydWUsXCJXaWR0aFwiOjE0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i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wLFwiSXNCZWxvd1RpbWViYW5kXCI6dHJ1ZSxcIlNoYXBlU2l6ZVwiOjEsXCJQYWRkaW5nXCI6e1wiJGlkXCI6XCI4NVwiLFwiVG9wXCI6MTAuMCxcIkxlZnRcIjozLjAsXCJSaWdodFwiOjAuMCxcIkJvdHRvbVwiOjA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wLFwiU2hhcGVTaXplXCI6MSxcIkRldGFpbHNTcGFjaW5nXCI6Mi4wLFwiUGFkZGluZ1wiOntcIiRpZFwiOlwiMTA2XCIsXCJUb3BcIjoxMC4wLFwiTGVmdFwiOjMuMCxcIlJpZ2h0XCI6MC4wLFwiQm90dG9tXCI6MC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S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mFlMjhkOTAzLTI5MmMtNGVkZS1hMzg4LTE4ZDM0ZTE0MjdhM1wiLFwiTmFtZVwiOlwiU3dpbWxhbmUgU3R5bGUgMVwiLFwiSGVhZGVyU3R5bGVcIjp7XCIkaWRcIjpcIjEyN1wiLFwiVGV4dFN0eWxlXCI6e1wiJGlkXCI6XCIxMjhcIixcIkZvbnRTZXR0aW5nc1wiOntcIiRpZFwiOlwiMTI5XCIsXCJGb250U2l6ZVwiOjEyLFwiRm9udE5hbWVcIjpcIkNhbGlicmlcIixcIklzQm9sZFwiOmZhbHNlLFwiSXNJdGFsaWNcIjpmYWxzZSxcIklzVW5kZXJsaW5lZFwiOmZhbHNlfSxcIkZvcmVncm91bmRcIjp7XCIkaWRcIjpcIjEzMFwiLFwiQ29sb3JcIjp7XCIkaWRcIjpcIjEzMVwiLFwiQVwiOjI1NSxcIlJcIjoyNTUsXCJHXCI6MjU1LFwiQlwiOjI1NX19LFwiSG9yaXpvbnRhbEFsaWdubWVudFwiOjAsXCJJc1Zpc2libGVcIjp0cnV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1MS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jU1LFwiR1wiOjE5MixcIkJcIjowfX0sXCJJc1Zpc2libGVcIjp0cnVlLFwiV2lkdGhcIjoxMy4wLFwiSGVpZ2h0XCI6MTMuMCxcIkJvcmRlclN0eWxlXCI6e1wiJGlkXCI6XCIxODBcIixcIkxpbmVTdHlsZVwiOntcIiRpZFwiOlwiMTgxXCIsXCJMaW5lQ29sb3JcIjp7XCIkaWRcIjpcIjE4MlwiLFwiQ29sb3JcIjp7XCIkaWRcIjpcIjE4M1wiLFwiQVwiOjI1NSxcIlJcIjoyNTUsXCJHXCI6MCxcIkJcIjowfX0sXCJMaW5lV2VpZ2h0XCI6Mi4wLFwiTGluZVR5cGVcIjowfSxcIklzVmlzaWJsZVwiOmZhbHNlfX0sXCJUaXRsZVN0eWxlXCI6e1wiJGlkXCI6XCIxODRcIixcIkZvbnRTZXR0aW5nc1wiOntcIiRpZFwiOlwiMTg1XCIsXCJGb250U2l6ZVwiOjExLFwiRm9udE5hbWVcIjpcIkNhbGlicmlcIixcIklzQm9sZFwiOnRydWUsXCJJc0l0YWxpY1wiOmZhbHNlLFwiSXNVbmRlcmxpbmVkXCI6ZmFsc2V9LFwiRm9yZWdyb3VuZFwiOntcIiRpZFwiOlwiMTg2XCIsXCJDb2xvclwiOntcIiRpZFwiOlwiMTg3XCIsXCJBXCI6MjU1LFwiUlwiOjAsXCJHXCI6MCxcIkJcIjowfX0sXCJIb3Jpem9udGFsQWxpZ25tZW50XCI6MCxcIklzVmlzaWJsZVwiOnRydWV9LFwiRGF0ZVN0eWxlXCI6e1wiJGlkXCI6XCIxODhcIixcIkZvbnRTZXR0aW5nc1wiOntcIiRpZFwiOlwiMTg5XCIsXCJGb250U2l6ZVwiOjEw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MSxcIlNoYXBlVGhpY2tuZXNzXCI6MS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4LFwiR1wiOjIzNixcIkJcIjoyMjV9fSxcIkhvcml6b250YWxBbGlnbm1lbnRcIjow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E5MixcIkdcIjo4MCxcIkJcIjo3N319LFwiSG9yaXpvbnRhbEFsaWdubWVudFwiOjAsXCJJc1Zpc2libGVcIjpmYWxzZX0sXCJNYXJnaW5cIjp7XCIkaWRcIjpcIjIwNlwiLFwiVG9wXCI6MC4wLFwiTGVmdFwiOjAuMCxcIlJpZ2h0XCI6MC4wLFwiQm90dG9tXCI6MC4wfSxcIlN0YXJ0RGF0ZVBvc2l0aW9uXCI6NCxcIkVuZERhdGVQb3NpdGlvblwiOjQsXCJUaXRsZVBvc2l0aW9uXCI6MyxcIkR1cmF0aW9uUG9zaXRpb25cIjowLFwiUGVyY2VudGFnZUNvbXBsZXRlZFBvc2l0aW9uXCI6MixcIlNwYWNpbmdcIjo1LFwiU2hhcGVTdHlsZVwiOntcIiRpZFwiOlwiMjA3XCIsXCJNYXJnaW5cIjp7XCIkaWRcIjpcIjIwOFwiLFwiVG9wXCI6MC4wLFwiTGVmdFwiOjQuMCxcIlJpZ2h0XCI6NC4wLFwiQm90dG9tXCI6MC4wfSxcIlBhZGRpbmdcIjp7XCIkaWRcIjpcIjIwOVwiLFwiVG9wXCI6MC4wLFwiTGVmdFwiOjAuMCxcIlJpZ2h0XCI6MC4wLFwiQm90dG9tXCI6MC4wfSxcIkJhY2tncm91bmRcIjp7XCIkaWRcIjpcIjIxMFwiLFwiQ29sb3JcIjp7XCIkaWRcIjpcIjIxMVwiLFwiQVwiOjI1NSxcIlJcIjoyNTUsXCJHXCI6MTkyLFwiQlwiOjB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SxcIkZvbnROYW1lXCI6XCJDYWxpYnJpXCIsXCJJc0JvbGRcIjp0cnVlLFwiSXNJdGFsaWNcIjpmYWxzZSxcIklzVW5kZXJsaW5lZFwiOmZhbHNlfSxcIkZvcmVncm91bmRcIjp7XCIkaWRcIjpcIjIxOFwiLFwiQ29sb3JcIjp7XCIkaWRcIjpcIjIxOVwiLFwiQVwiOjI1NSxcIlJcIjowLFwiR1wiOjAsXCJCXCI6MH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IuMCxcIlBhZGRpbmdcIjp7XCIkaWRcIjpcIjIyN1wiLFwiVG9wXCI6MTAuMCxcIkxlZnRcIjozLjAsXCJSaWdodFwiOjAuMCxcIkJvdHRvbVwiOjA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I1NSxcIkdcIjoxOTIsXCJCXCI6M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S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Mx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E2LFwiU3BhY2luZ0JlbG93VGltZWJhbmRcIjoxNixcIlNwYWNpbmdBYm92ZUJldHdlZW5Td2ltbGFuZXNBbmRUYXNrc1wiOjE2LFwiU3BhY2luZ0JlbG93QmV0d2VlblN3aW1sYW5lc0FuZFRhc2tzXCI6MTZ9LFwiX3NlbGVjdGVkVGhlbWVQcmVzZXRDb2xvcnNcIjp7XCIkaWRcIjpcIjI3MlwiLFwiVGV4dExpZ2h0XCI6e1wiJGlkXCI6XCIyNzNcIixcIkFcIjoyNTUsXCJSXCI6MjU1LFwiR1wiOjI1NSxcIkJcIjoyNTV9LFwiVGV4dERhcmtcIjp7XCIkaWRcIjpcIjI3NFwiLFwiQVwiOjI1NSxcIlJcIjowLFwiR1wiOjAsXCJCXCI6MH0sXCJBY2NlbnQxXCI6e1wiJGlkXCI6XCIyNzVcIixcIkFcIjoyNTUsXCJSXCI6MjU1LFwiR1wiOjI1NSxcIkJcIjoyNTV9LFwiQWNjZW50MlwiOntcIiRpZFwiOlwiMjc2XCIsXCJBXCI6MjU1LFwiUlwiOjEyNCxcIkdcIjoxMjQsXCJCXCI6MTI0fSxcIkFjY2VudDNcIjp7XCIkaWRcIjpcIjI3N1wiLFwiQVwiOjI1NSxcIlJcIjoyNTUsXCJHXCI6MTkyLFwiQlwiOjB9LFwiQWNjZW50NFwiOntcIiRpZFwiOlwiMjc4XCIsXCJBXCI6MjU1LFwiUlwiOjIzMyxcIkdcIjoxMTMsXCJCXCI6NTB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J9LCJTZXR0aW5ncyI6eyIkaWQiOiI4OTUiLCJJbXBhT3B0aW9ucyI6eyIkaWQiOiI4OT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OTciLCJVc2VUaW1lIjpmYWxzZSwiV29ya0RheVN0YXJ0IjoiMDA6MDA6MDAiLCJXb3JrRGF5RW5kIjoiMjM6NTk6MDAifSwiTGFzdFVzZWRUZW1wbGF0ZUlkIjoiOTI5YzMyOWItZWM4ZS00NzEzLThiOWQtN2VkMzlmMGIxMDUzIiwiTGFzdFVzZWRUaGVtZURldGFpbHMiOnsiJGlkIjoiODk4IiwiSWQiOiI0M2Q2NzY4NC04ZDJlLTQ3NzQtYjBlZi02MGZkMWRjZDQ2ZDYiLCJUaXRsZSI6IlVudGl0bGVkIHRoZW1lIiwiQ2F0ZWdvcnkiOjJ9LCJGaXJzdFdlZWtPZlllYXIiOjAsIlBsYWNlTWlsZXN0b25lQXRUaGVCZWdpbm5pbmdPZlRoZURheSI6ZmFsc2UsIkRlcGVuZGVuY3lTY2hlZHVsaW5nU2V0dGluZ3MiOnsiJGlkIjoiODk5IiwiRGVwZW5kZW5jaWVzU2NoZWR1bGluZ01vZGVTZXR0aW5nIjoiRmxleGlibGUiLCJEZXBlbmRlbmNpZXNQcmV2aW91c1NjaGVkdWxpbmdNb2RlIjoiU3RyaWN0IiwiT25CcmVha2luZ0ZsZXhpYmxlU2NoZWR1bGluZ01vZGVTZXR0aW5nIjoiQXNrRXZlcnl0aW1lIiwiT25CcmVha2luZ1N0cmljdFNjaGVkdWxpbmdNb2RlU2V0dGluZyI6IkFza0V2ZXJ5dGltZSJ9LCJEZXBlbmRlbmN5TW9kdWxlRW5hYmxlZC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3-03-14T23:59:00.0000000Z"/>
  <p:tag name="OTLSTARTDATE" val="2023-03-13T00:00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מסך רחב</PresentationFormat>
  <Paragraphs>211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Office Theme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</cp:revision>
  <dcterms:created xsi:type="dcterms:W3CDTF">2014-10-29T22:17:45Z</dcterms:created>
  <dcterms:modified xsi:type="dcterms:W3CDTF">2025-07-04T19:04:31Z</dcterms:modified>
</cp:coreProperties>
</file>