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977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Aco</a:t>
            </a:r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Ew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2024-09-15T08:29:46Z</dcterms:modified>
</cp:coreProperties>
</file>