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8E8E8E"/>
    <a:srgbClr val="29323F"/>
    <a:srgbClr val="D86344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7/28/2024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slideLayout" Target="../slideLayouts/slideLayout7.xml"/><Relationship Id="rId89" Type="http://schemas.openxmlformats.org/officeDocument/2006/relationships/image" Target="../media/image5.png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image" Target="../media/image6.svg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1.png"/><Relationship Id="rId93" Type="http://schemas.openxmlformats.org/officeDocument/2006/relationships/image" Target="../media/image9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image" Target="../media/image4.png"/><Relationship Id="rId91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image" Target="../media/image8.sv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image" Target="../media/image3.svg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00.xml"/><Relationship Id="rId21" Type="http://schemas.openxmlformats.org/officeDocument/2006/relationships/tags" Target="../tags/tag104.xml"/><Relationship Id="rId42" Type="http://schemas.openxmlformats.org/officeDocument/2006/relationships/tags" Target="../tags/tag125.xml"/><Relationship Id="rId63" Type="http://schemas.openxmlformats.org/officeDocument/2006/relationships/tags" Target="../tags/tag146.xml"/><Relationship Id="rId84" Type="http://schemas.openxmlformats.org/officeDocument/2006/relationships/tags" Target="../tags/tag167.xml"/><Relationship Id="rId138" Type="http://schemas.openxmlformats.org/officeDocument/2006/relationships/tags" Target="../tags/tag221.xml"/><Relationship Id="rId159" Type="http://schemas.openxmlformats.org/officeDocument/2006/relationships/tags" Target="../tags/tag242.xml"/><Relationship Id="rId107" Type="http://schemas.openxmlformats.org/officeDocument/2006/relationships/tags" Target="../tags/tag190.xml"/><Relationship Id="rId11" Type="http://schemas.openxmlformats.org/officeDocument/2006/relationships/tags" Target="../tags/tag94.xml"/><Relationship Id="rId32" Type="http://schemas.openxmlformats.org/officeDocument/2006/relationships/tags" Target="../tags/tag115.xml"/><Relationship Id="rId53" Type="http://schemas.openxmlformats.org/officeDocument/2006/relationships/tags" Target="../tags/tag136.xml"/><Relationship Id="rId74" Type="http://schemas.openxmlformats.org/officeDocument/2006/relationships/tags" Target="../tags/tag157.xml"/><Relationship Id="rId128" Type="http://schemas.openxmlformats.org/officeDocument/2006/relationships/tags" Target="../tags/tag211.xml"/><Relationship Id="rId149" Type="http://schemas.openxmlformats.org/officeDocument/2006/relationships/tags" Target="../tags/tag232.xml"/><Relationship Id="rId5" Type="http://schemas.openxmlformats.org/officeDocument/2006/relationships/tags" Target="../tags/tag88.xml"/><Relationship Id="rId95" Type="http://schemas.openxmlformats.org/officeDocument/2006/relationships/tags" Target="../tags/tag178.xml"/><Relationship Id="rId160" Type="http://schemas.openxmlformats.org/officeDocument/2006/relationships/tags" Target="../tags/tag243.xml"/><Relationship Id="rId22" Type="http://schemas.openxmlformats.org/officeDocument/2006/relationships/tags" Target="../tags/tag105.xml"/><Relationship Id="rId43" Type="http://schemas.openxmlformats.org/officeDocument/2006/relationships/tags" Target="../tags/tag126.xml"/><Relationship Id="rId64" Type="http://schemas.openxmlformats.org/officeDocument/2006/relationships/tags" Target="../tags/tag147.xml"/><Relationship Id="rId118" Type="http://schemas.openxmlformats.org/officeDocument/2006/relationships/tags" Target="../tags/tag201.xml"/><Relationship Id="rId139" Type="http://schemas.openxmlformats.org/officeDocument/2006/relationships/tags" Target="../tags/tag222.xml"/><Relationship Id="rId85" Type="http://schemas.openxmlformats.org/officeDocument/2006/relationships/tags" Target="../tags/tag168.xml"/><Relationship Id="rId150" Type="http://schemas.openxmlformats.org/officeDocument/2006/relationships/tags" Target="../tags/tag233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59" Type="http://schemas.openxmlformats.org/officeDocument/2006/relationships/tags" Target="../tags/tag142.xml"/><Relationship Id="rId103" Type="http://schemas.openxmlformats.org/officeDocument/2006/relationships/tags" Target="../tags/tag186.xml"/><Relationship Id="rId108" Type="http://schemas.openxmlformats.org/officeDocument/2006/relationships/tags" Target="../tags/tag191.xml"/><Relationship Id="rId124" Type="http://schemas.openxmlformats.org/officeDocument/2006/relationships/tags" Target="../tags/tag207.xml"/><Relationship Id="rId129" Type="http://schemas.openxmlformats.org/officeDocument/2006/relationships/tags" Target="../tags/tag212.xml"/><Relationship Id="rId54" Type="http://schemas.openxmlformats.org/officeDocument/2006/relationships/tags" Target="../tags/tag137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91" Type="http://schemas.openxmlformats.org/officeDocument/2006/relationships/tags" Target="../tags/tag174.xml"/><Relationship Id="rId96" Type="http://schemas.openxmlformats.org/officeDocument/2006/relationships/tags" Target="../tags/tag179.xml"/><Relationship Id="rId140" Type="http://schemas.openxmlformats.org/officeDocument/2006/relationships/tags" Target="../tags/tag223.xml"/><Relationship Id="rId145" Type="http://schemas.openxmlformats.org/officeDocument/2006/relationships/tags" Target="../tags/tag228.xml"/><Relationship Id="rId161" Type="http://schemas.openxmlformats.org/officeDocument/2006/relationships/tags" Target="../tags/tag244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49" Type="http://schemas.openxmlformats.org/officeDocument/2006/relationships/tags" Target="../tags/tag132.xml"/><Relationship Id="rId114" Type="http://schemas.openxmlformats.org/officeDocument/2006/relationships/tags" Target="../tags/tag197.xml"/><Relationship Id="rId119" Type="http://schemas.openxmlformats.org/officeDocument/2006/relationships/tags" Target="../tags/tag202.xml"/><Relationship Id="rId44" Type="http://schemas.openxmlformats.org/officeDocument/2006/relationships/tags" Target="../tags/tag127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81" Type="http://schemas.openxmlformats.org/officeDocument/2006/relationships/tags" Target="../tags/tag164.xml"/><Relationship Id="rId86" Type="http://schemas.openxmlformats.org/officeDocument/2006/relationships/tags" Target="../tags/tag169.xml"/><Relationship Id="rId130" Type="http://schemas.openxmlformats.org/officeDocument/2006/relationships/tags" Target="../tags/tag213.xml"/><Relationship Id="rId135" Type="http://schemas.openxmlformats.org/officeDocument/2006/relationships/tags" Target="../tags/tag218.xml"/><Relationship Id="rId151" Type="http://schemas.openxmlformats.org/officeDocument/2006/relationships/tags" Target="../tags/tag234.xml"/><Relationship Id="rId156" Type="http://schemas.openxmlformats.org/officeDocument/2006/relationships/tags" Target="../tags/tag239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9" Type="http://schemas.openxmlformats.org/officeDocument/2006/relationships/tags" Target="../tags/tag122.xml"/><Relationship Id="rId109" Type="http://schemas.openxmlformats.org/officeDocument/2006/relationships/tags" Target="../tags/tag192.xml"/><Relationship Id="rId34" Type="http://schemas.openxmlformats.org/officeDocument/2006/relationships/tags" Target="../tags/tag117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76" Type="http://schemas.openxmlformats.org/officeDocument/2006/relationships/tags" Target="../tags/tag159.xml"/><Relationship Id="rId97" Type="http://schemas.openxmlformats.org/officeDocument/2006/relationships/tags" Target="../tags/tag180.xml"/><Relationship Id="rId104" Type="http://schemas.openxmlformats.org/officeDocument/2006/relationships/tags" Target="../tags/tag187.xml"/><Relationship Id="rId120" Type="http://schemas.openxmlformats.org/officeDocument/2006/relationships/tags" Target="../tags/tag203.xml"/><Relationship Id="rId125" Type="http://schemas.openxmlformats.org/officeDocument/2006/relationships/tags" Target="../tags/tag208.xml"/><Relationship Id="rId141" Type="http://schemas.openxmlformats.org/officeDocument/2006/relationships/tags" Target="../tags/tag224.xml"/><Relationship Id="rId146" Type="http://schemas.openxmlformats.org/officeDocument/2006/relationships/tags" Target="../tags/tag229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92" Type="http://schemas.openxmlformats.org/officeDocument/2006/relationships/tags" Target="../tags/tag175.xml"/><Relationship Id="rId162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29" Type="http://schemas.openxmlformats.org/officeDocument/2006/relationships/tags" Target="../tags/tag112.xml"/><Relationship Id="rId24" Type="http://schemas.openxmlformats.org/officeDocument/2006/relationships/tags" Target="../tags/tag107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66" Type="http://schemas.openxmlformats.org/officeDocument/2006/relationships/tags" Target="../tags/tag149.xml"/><Relationship Id="rId87" Type="http://schemas.openxmlformats.org/officeDocument/2006/relationships/tags" Target="../tags/tag170.xml"/><Relationship Id="rId110" Type="http://schemas.openxmlformats.org/officeDocument/2006/relationships/tags" Target="../tags/tag193.xml"/><Relationship Id="rId115" Type="http://schemas.openxmlformats.org/officeDocument/2006/relationships/tags" Target="../tags/tag198.xml"/><Relationship Id="rId131" Type="http://schemas.openxmlformats.org/officeDocument/2006/relationships/tags" Target="../tags/tag214.xml"/><Relationship Id="rId136" Type="http://schemas.openxmlformats.org/officeDocument/2006/relationships/tags" Target="../tags/tag219.xml"/><Relationship Id="rId157" Type="http://schemas.openxmlformats.org/officeDocument/2006/relationships/tags" Target="../tags/tag240.xml"/><Relationship Id="rId61" Type="http://schemas.openxmlformats.org/officeDocument/2006/relationships/tags" Target="../tags/tag144.xml"/><Relationship Id="rId82" Type="http://schemas.openxmlformats.org/officeDocument/2006/relationships/tags" Target="../tags/tag165.xml"/><Relationship Id="rId152" Type="http://schemas.openxmlformats.org/officeDocument/2006/relationships/tags" Target="../tags/tag235.xml"/><Relationship Id="rId19" Type="http://schemas.openxmlformats.org/officeDocument/2006/relationships/tags" Target="../tags/tag102.xml"/><Relationship Id="rId14" Type="http://schemas.openxmlformats.org/officeDocument/2006/relationships/tags" Target="../tags/tag97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56" Type="http://schemas.openxmlformats.org/officeDocument/2006/relationships/tags" Target="../tags/tag139.xml"/><Relationship Id="rId77" Type="http://schemas.openxmlformats.org/officeDocument/2006/relationships/tags" Target="../tags/tag160.xml"/><Relationship Id="rId100" Type="http://schemas.openxmlformats.org/officeDocument/2006/relationships/tags" Target="../tags/tag183.xml"/><Relationship Id="rId105" Type="http://schemas.openxmlformats.org/officeDocument/2006/relationships/tags" Target="../tags/tag188.xml"/><Relationship Id="rId126" Type="http://schemas.openxmlformats.org/officeDocument/2006/relationships/tags" Target="../tags/tag209.xml"/><Relationship Id="rId147" Type="http://schemas.openxmlformats.org/officeDocument/2006/relationships/tags" Target="../tags/tag230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93" Type="http://schemas.openxmlformats.org/officeDocument/2006/relationships/tags" Target="../tags/tag176.xml"/><Relationship Id="rId98" Type="http://schemas.openxmlformats.org/officeDocument/2006/relationships/tags" Target="../tags/tag181.xml"/><Relationship Id="rId121" Type="http://schemas.openxmlformats.org/officeDocument/2006/relationships/tags" Target="../tags/tag204.xml"/><Relationship Id="rId142" Type="http://schemas.openxmlformats.org/officeDocument/2006/relationships/tags" Target="../tags/tag225.xml"/><Relationship Id="rId163" Type="http://schemas.openxmlformats.org/officeDocument/2006/relationships/image" Target="../media/image1.png"/><Relationship Id="rId3" Type="http://schemas.openxmlformats.org/officeDocument/2006/relationships/tags" Target="../tags/tag86.xml"/><Relationship Id="rId25" Type="http://schemas.openxmlformats.org/officeDocument/2006/relationships/tags" Target="../tags/tag108.xml"/><Relationship Id="rId46" Type="http://schemas.openxmlformats.org/officeDocument/2006/relationships/tags" Target="../tags/tag129.xml"/><Relationship Id="rId67" Type="http://schemas.openxmlformats.org/officeDocument/2006/relationships/tags" Target="../tags/tag150.xml"/><Relationship Id="rId116" Type="http://schemas.openxmlformats.org/officeDocument/2006/relationships/tags" Target="../tags/tag199.xml"/><Relationship Id="rId137" Type="http://schemas.openxmlformats.org/officeDocument/2006/relationships/tags" Target="../tags/tag220.xml"/><Relationship Id="rId158" Type="http://schemas.openxmlformats.org/officeDocument/2006/relationships/tags" Target="../tags/tag241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62" Type="http://schemas.openxmlformats.org/officeDocument/2006/relationships/tags" Target="../tags/tag145.xml"/><Relationship Id="rId83" Type="http://schemas.openxmlformats.org/officeDocument/2006/relationships/tags" Target="../tags/tag166.xml"/><Relationship Id="rId88" Type="http://schemas.openxmlformats.org/officeDocument/2006/relationships/tags" Target="../tags/tag171.xml"/><Relationship Id="rId111" Type="http://schemas.openxmlformats.org/officeDocument/2006/relationships/tags" Target="../tags/tag194.xml"/><Relationship Id="rId132" Type="http://schemas.openxmlformats.org/officeDocument/2006/relationships/tags" Target="../tags/tag215.xml"/><Relationship Id="rId153" Type="http://schemas.openxmlformats.org/officeDocument/2006/relationships/tags" Target="../tags/tag236.xml"/><Relationship Id="rId15" Type="http://schemas.openxmlformats.org/officeDocument/2006/relationships/tags" Target="../tags/tag98.xml"/><Relationship Id="rId36" Type="http://schemas.openxmlformats.org/officeDocument/2006/relationships/tags" Target="../tags/tag119.xml"/><Relationship Id="rId57" Type="http://schemas.openxmlformats.org/officeDocument/2006/relationships/tags" Target="../tags/tag140.xml"/><Relationship Id="rId106" Type="http://schemas.openxmlformats.org/officeDocument/2006/relationships/tags" Target="../tags/tag189.xml"/><Relationship Id="rId127" Type="http://schemas.openxmlformats.org/officeDocument/2006/relationships/tags" Target="../tags/tag210.xml"/><Relationship Id="rId10" Type="http://schemas.openxmlformats.org/officeDocument/2006/relationships/tags" Target="../tags/tag93.xml"/><Relationship Id="rId31" Type="http://schemas.openxmlformats.org/officeDocument/2006/relationships/tags" Target="../tags/tag114.xml"/><Relationship Id="rId52" Type="http://schemas.openxmlformats.org/officeDocument/2006/relationships/tags" Target="../tags/tag135.xml"/><Relationship Id="rId73" Type="http://schemas.openxmlformats.org/officeDocument/2006/relationships/tags" Target="../tags/tag156.xml"/><Relationship Id="rId78" Type="http://schemas.openxmlformats.org/officeDocument/2006/relationships/tags" Target="../tags/tag161.xml"/><Relationship Id="rId94" Type="http://schemas.openxmlformats.org/officeDocument/2006/relationships/tags" Target="../tags/tag177.xml"/><Relationship Id="rId99" Type="http://schemas.openxmlformats.org/officeDocument/2006/relationships/tags" Target="../tags/tag182.xml"/><Relationship Id="rId101" Type="http://schemas.openxmlformats.org/officeDocument/2006/relationships/tags" Target="../tags/tag184.xml"/><Relationship Id="rId122" Type="http://schemas.openxmlformats.org/officeDocument/2006/relationships/tags" Target="../tags/tag205.xml"/><Relationship Id="rId143" Type="http://schemas.openxmlformats.org/officeDocument/2006/relationships/tags" Target="../tags/tag226.xml"/><Relationship Id="rId148" Type="http://schemas.openxmlformats.org/officeDocument/2006/relationships/tags" Target="../tags/tag231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26" Type="http://schemas.openxmlformats.org/officeDocument/2006/relationships/tags" Target="../tags/tag109.xml"/><Relationship Id="rId47" Type="http://schemas.openxmlformats.org/officeDocument/2006/relationships/tags" Target="../tags/tag130.xml"/><Relationship Id="rId68" Type="http://schemas.openxmlformats.org/officeDocument/2006/relationships/tags" Target="../tags/tag151.xml"/><Relationship Id="rId89" Type="http://schemas.openxmlformats.org/officeDocument/2006/relationships/tags" Target="../tags/tag172.xml"/><Relationship Id="rId112" Type="http://schemas.openxmlformats.org/officeDocument/2006/relationships/tags" Target="../tags/tag195.xml"/><Relationship Id="rId133" Type="http://schemas.openxmlformats.org/officeDocument/2006/relationships/tags" Target="../tags/tag216.xml"/><Relationship Id="rId154" Type="http://schemas.openxmlformats.org/officeDocument/2006/relationships/tags" Target="../tags/tag237.xml"/><Relationship Id="rId16" Type="http://schemas.openxmlformats.org/officeDocument/2006/relationships/tags" Target="../tags/tag99.xml"/><Relationship Id="rId37" Type="http://schemas.openxmlformats.org/officeDocument/2006/relationships/tags" Target="../tags/tag120.xml"/><Relationship Id="rId58" Type="http://schemas.openxmlformats.org/officeDocument/2006/relationships/tags" Target="../tags/tag141.xml"/><Relationship Id="rId79" Type="http://schemas.openxmlformats.org/officeDocument/2006/relationships/tags" Target="../tags/tag162.xml"/><Relationship Id="rId102" Type="http://schemas.openxmlformats.org/officeDocument/2006/relationships/tags" Target="../tags/tag185.xml"/><Relationship Id="rId123" Type="http://schemas.openxmlformats.org/officeDocument/2006/relationships/tags" Target="../tags/tag206.xml"/><Relationship Id="rId144" Type="http://schemas.openxmlformats.org/officeDocument/2006/relationships/tags" Target="../tags/tag227.xml"/><Relationship Id="rId90" Type="http://schemas.openxmlformats.org/officeDocument/2006/relationships/tags" Target="../tags/tag173.xml"/><Relationship Id="rId27" Type="http://schemas.openxmlformats.org/officeDocument/2006/relationships/tags" Target="../tags/tag110.xml"/><Relationship Id="rId48" Type="http://schemas.openxmlformats.org/officeDocument/2006/relationships/tags" Target="../tags/tag131.xml"/><Relationship Id="rId69" Type="http://schemas.openxmlformats.org/officeDocument/2006/relationships/tags" Target="../tags/tag152.xml"/><Relationship Id="rId113" Type="http://schemas.openxmlformats.org/officeDocument/2006/relationships/tags" Target="../tags/tag196.xml"/><Relationship Id="rId134" Type="http://schemas.openxmlformats.org/officeDocument/2006/relationships/tags" Target="../tags/tag217.xml"/><Relationship Id="rId80" Type="http://schemas.openxmlformats.org/officeDocument/2006/relationships/tags" Target="../tags/tag163.xml"/><Relationship Id="rId155" Type="http://schemas.openxmlformats.org/officeDocument/2006/relationships/tags" Target="../tags/tag23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361.xml"/><Relationship Id="rId21" Type="http://schemas.openxmlformats.org/officeDocument/2006/relationships/tags" Target="../tags/tag265.xml"/><Relationship Id="rId42" Type="http://schemas.openxmlformats.org/officeDocument/2006/relationships/tags" Target="../tags/tag286.xml"/><Relationship Id="rId63" Type="http://schemas.openxmlformats.org/officeDocument/2006/relationships/tags" Target="../tags/tag307.xml"/><Relationship Id="rId84" Type="http://schemas.openxmlformats.org/officeDocument/2006/relationships/tags" Target="../tags/tag328.xml"/><Relationship Id="rId138" Type="http://schemas.openxmlformats.org/officeDocument/2006/relationships/tags" Target="../tags/tag382.xml"/><Relationship Id="rId159" Type="http://schemas.openxmlformats.org/officeDocument/2006/relationships/tags" Target="../tags/tag403.xml"/><Relationship Id="rId170" Type="http://schemas.openxmlformats.org/officeDocument/2006/relationships/tags" Target="../tags/tag414.xml"/><Relationship Id="rId191" Type="http://schemas.openxmlformats.org/officeDocument/2006/relationships/tags" Target="../tags/tag435.xml"/><Relationship Id="rId205" Type="http://schemas.openxmlformats.org/officeDocument/2006/relationships/tags" Target="../tags/tag449.xml"/><Relationship Id="rId107" Type="http://schemas.openxmlformats.org/officeDocument/2006/relationships/tags" Target="../tags/tag351.xml"/><Relationship Id="rId11" Type="http://schemas.openxmlformats.org/officeDocument/2006/relationships/tags" Target="../tags/tag255.xml"/><Relationship Id="rId32" Type="http://schemas.openxmlformats.org/officeDocument/2006/relationships/tags" Target="../tags/tag276.xml"/><Relationship Id="rId53" Type="http://schemas.openxmlformats.org/officeDocument/2006/relationships/tags" Target="../tags/tag297.xml"/><Relationship Id="rId74" Type="http://schemas.openxmlformats.org/officeDocument/2006/relationships/tags" Target="../tags/tag318.xml"/><Relationship Id="rId128" Type="http://schemas.openxmlformats.org/officeDocument/2006/relationships/tags" Target="../tags/tag372.xml"/><Relationship Id="rId149" Type="http://schemas.openxmlformats.org/officeDocument/2006/relationships/tags" Target="../tags/tag393.xml"/><Relationship Id="rId5" Type="http://schemas.openxmlformats.org/officeDocument/2006/relationships/tags" Target="../tags/tag249.xml"/><Relationship Id="rId95" Type="http://schemas.openxmlformats.org/officeDocument/2006/relationships/tags" Target="../tags/tag339.xml"/><Relationship Id="rId160" Type="http://schemas.openxmlformats.org/officeDocument/2006/relationships/tags" Target="../tags/tag404.xml"/><Relationship Id="rId181" Type="http://schemas.openxmlformats.org/officeDocument/2006/relationships/tags" Target="../tags/tag425.xml"/><Relationship Id="rId22" Type="http://schemas.openxmlformats.org/officeDocument/2006/relationships/tags" Target="../tags/tag266.xml"/><Relationship Id="rId43" Type="http://schemas.openxmlformats.org/officeDocument/2006/relationships/tags" Target="../tags/tag287.xml"/><Relationship Id="rId64" Type="http://schemas.openxmlformats.org/officeDocument/2006/relationships/tags" Target="../tags/tag308.xml"/><Relationship Id="rId118" Type="http://schemas.openxmlformats.org/officeDocument/2006/relationships/tags" Target="../tags/tag362.xml"/><Relationship Id="rId139" Type="http://schemas.openxmlformats.org/officeDocument/2006/relationships/tags" Target="../tags/tag383.xml"/><Relationship Id="rId85" Type="http://schemas.openxmlformats.org/officeDocument/2006/relationships/tags" Target="../tags/tag329.xml"/><Relationship Id="rId150" Type="http://schemas.openxmlformats.org/officeDocument/2006/relationships/tags" Target="../tags/tag394.xml"/><Relationship Id="rId171" Type="http://schemas.openxmlformats.org/officeDocument/2006/relationships/tags" Target="../tags/tag415.xml"/><Relationship Id="rId192" Type="http://schemas.openxmlformats.org/officeDocument/2006/relationships/tags" Target="../tags/tag436.xml"/><Relationship Id="rId206" Type="http://schemas.openxmlformats.org/officeDocument/2006/relationships/tags" Target="../tags/tag450.xml"/><Relationship Id="rId12" Type="http://schemas.openxmlformats.org/officeDocument/2006/relationships/tags" Target="../tags/tag256.xml"/><Relationship Id="rId33" Type="http://schemas.openxmlformats.org/officeDocument/2006/relationships/tags" Target="../tags/tag277.xml"/><Relationship Id="rId108" Type="http://schemas.openxmlformats.org/officeDocument/2006/relationships/tags" Target="../tags/tag352.xml"/><Relationship Id="rId129" Type="http://schemas.openxmlformats.org/officeDocument/2006/relationships/tags" Target="../tags/tag373.xml"/><Relationship Id="rId54" Type="http://schemas.openxmlformats.org/officeDocument/2006/relationships/tags" Target="../tags/tag298.xml"/><Relationship Id="rId75" Type="http://schemas.openxmlformats.org/officeDocument/2006/relationships/tags" Target="../tags/tag319.xml"/><Relationship Id="rId96" Type="http://schemas.openxmlformats.org/officeDocument/2006/relationships/tags" Target="../tags/tag340.xml"/><Relationship Id="rId140" Type="http://schemas.openxmlformats.org/officeDocument/2006/relationships/tags" Target="../tags/tag384.xml"/><Relationship Id="rId161" Type="http://schemas.openxmlformats.org/officeDocument/2006/relationships/tags" Target="../tags/tag405.xml"/><Relationship Id="rId182" Type="http://schemas.openxmlformats.org/officeDocument/2006/relationships/tags" Target="../tags/tag426.xml"/><Relationship Id="rId6" Type="http://schemas.openxmlformats.org/officeDocument/2006/relationships/tags" Target="../tags/tag250.xml"/><Relationship Id="rId23" Type="http://schemas.openxmlformats.org/officeDocument/2006/relationships/tags" Target="../tags/tag267.xml"/><Relationship Id="rId119" Type="http://schemas.openxmlformats.org/officeDocument/2006/relationships/tags" Target="../tags/tag363.xml"/><Relationship Id="rId44" Type="http://schemas.openxmlformats.org/officeDocument/2006/relationships/tags" Target="../tags/tag288.xml"/><Relationship Id="rId65" Type="http://schemas.openxmlformats.org/officeDocument/2006/relationships/tags" Target="../tags/tag309.xml"/><Relationship Id="rId86" Type="http://schemas.openxmlformats.org/officeDocument/2006/relationships/tags" Target="../tags/tag330.xml"/><Relationship Id="rId130" Type="http://schemas.openxmlformats.org/officeDocument/2006/relationships/tags" Target="../tags/tag374.xml"/><Relationship Id="rId151" Type="http://schemas.openxmlformats.org/officeDocument/2006/relationships/tags" Target="../tags/tag395.xml"/><Relationship Id="rId172" Type="http://schemas.openxmlformats.org/officeDocument/2006/relationships/tags" Target="../tags/tag416.xml"/><Relationship Id="rId193" Type="http://schemas.openxmlformats.org/officeDocument/2006/relationships/tags" Target="../tags/tag437.xml"/><Relationship Id="rId207" Type="http://schemas.openxmlformats.org/officeDocument/2006/relationships/tags" Target="../tags/tag451.xml"/><Relationship Id="rId13" Type="http://schemas.openxmlformats.org/officeDocument/2006/relationships/tags" Target="../tags/tag257.xml"/><Relationship Id="rId109" Type="http://schemas.openxmlformats.org/officeDocument/2006/relationships/tags" Target="../tags/tag353.xml"/><Relationship Id="rId34" Type="http://schemas.openxmlformats.org/officeDocument/2006/relationships/tags" Target="../tags/tag278.xml"/><Relationship Id="rId55" Type="http://schemas.openxmlformats.org/officeDocument/2006/relationships/tags" Target="../tags/tag299.xml"/><Relationship Id="rId76" Type="http://schemas.openxmlformats.org/officeDocument/2006/relationships/tags" Target="../tags/tag320.xml"/><Relationship Id="rId97" Type="http://schemas.openxmlformats.org/officeDocument/2006/relationships/tags" Target="../tags/tag341.xml"/><Relationship Id="rId120" Type="http://schemas.openxmlformats.org/officeDocument/2006/relationships/tags" Target="../tags/tag364.xml"/><Relationship Id="rId141" Type="http://schemas.openxmlformats.org/officeDocument/2006/relationships/tags" Target="../tags/tag385.xml"/><Relationship Id="rId7" Type="http://schemas.openxmlformats.org/officeDocument/2006/relationships/tags" Target="../tags/tag251.xml"/><Relationship Id="rId162" Type="http://schemas.openxmlformats.org/officeDocument/2006/relationships/tags" Target="../tags/tag406.xml"/><Relationship Id="rId183" Type="http://schemas.openxmlformats.org/officeDocument/2006/relationships/tags" Target="../tags/tag427.xml"/><Relationship Id="rId24" Type="http://schemas.openxmlformats.org/officeDocument/2006/relationships/tags" Target="../tags/tag268.xml"/><Relationship Id="rId45" Type="http://schemas.openxmlformats.org/officeDocument/2006/relationships/tags" Target="../tags/tag289.xml"/><Relationship Id="rId66" Type="http://schemas.openxmlformats.org/officeDocument/2006/relationships/tags" Target="../tags/tag310.xml"/><Relationship Id="rId87" Type="http://schemas.openxmlformats.org/officeDocument/2006/relationships/tags" Target="../tags/tag331.xml"/><Relationship Id="rId110" Type="http://schemas.openxmlformats.org/officeDocument/2006/relationships/tags" Target="../tags/tag354.xml"/><Relationship Id="rId131" Type="http://schemas.openxmlformats.org/officeDocument/2006/relationships/tags" Target="../tags/tag375.xml"/><Relationship Id="rId61" Type="http://schemas.openxmlformats.org/officeDocument/2006/relationships/tags" Target="../tags/tag305.xml"/><Relationship Id="rId82" Type="http://schemas.openxmlformats.org/officeDocument/2006/relationships/tags" Target="../tags/tag326.xml"/><Relationship Id="rId152" Type="http://schemas.openxmlformats.org/officeDocument/2006/relationships/tags" Target="../tags/tag396.xml"/><Relationship Id="rId173" Type="http://schemas.openxmlformats.org/officeDocument/2006/relationships/tags" Target="../tags/tag417.xml"/><Relationship Id="rId194" Type="http://schemas.openxmlformats.org/officeDocument/2006/relationships/tags" Target="../tags/tag438.xml"/><Relationship Id="rId199" Type="http://schemas.openxmlformats.org/officeDocument/2006/relationships/tags" Target="../tags/tag443.xml"/><Relationship Id="rId203" Type="http://schemas.openxmlformats.org/officeDocument/2006/relationships/tags" Target="../tags/tag447.xml"/><Relationship Id="rId208" Type="http://schemas.openxmlformats.org/officeDocument/2006/relationships/slideLayout" Target="../slideLayouts/slideLayout7.xml"/><Relationship Id="rId19" Type="http://schemas.openxmlformats.org/officeDocument/2006/relationships/tags" Target="../tags/tag263.xml"/><Relationship Id="rId14" Type="http://schemas.openxmlformats.org/officeDocument/2006/relationships/tags" Target="../tags/tag258.xml"/><Relationship Id="rId30" Type="http://schemas.openxmlformats.org/officeDocument/2006/relationships/tags" Target="../tags/tag274.xml"/><Relationship Id="rId35" Type="http://schemas.openxmlformats.org/officeDocument/2006/relationships/tags" Target="../tags/tag279.xml"/><Relationship Id="rId56" Type="http://schemas.openxmlformats.org/officeDocument/2006/relationships/tags" Target="../tags/tag300.xml"/><Relationship Id="rId77" Type="http://schemas.openxmlformats.org/officeDocument/2006/relationships/tags" Target="../tags/tag321.xml"/><Relationship Id="rId100" Type="http://schemas.openxmlformats.org/officeDocument/2006/relationships/tags" Target="../tags/tag344.xml"/><Relationship Id="rId105" Type="http://schemas.openxmlformats.org/officeDocument/2006/relationships/tags" Target="../tags/tag349.xml"/><Relationship Id="rId126" Type="http://schemas.openxmlformats.org/officeDocument/2006/relationships/tags" Target="../tags/tag370.xml"/><Relationship Id="rId147" Type="http://schemas.openxmlformats.org/officeDocument/2006/relationships/tags" Target="../tags/tag391.xml"/><Relationship Id="rId168" Type="http://schemas.openxmlformats.org/officeDocument/2006/relationships/tags" Target="../tags/tag412.xml"/><Relationship Id="rId8" Type="http://schemas.openxmlformats.org/officeDocument/2006/relationships/tags" Target="../tags/tag252.xml"/><Relationship Id="rId51" Type="http://schemas.openxmlformats.org/officeDocument/2006/relationships/tags" Target="../tags/tag295.xml"/><Relationship Id="rId72" Type="http://schemas.openxmlformats.org/officeDocument/2006/relationships/tags" Target="../tags/tag316.xml"/><Relationship Id="rId93" Type="http://schemas.openxmlformats.org/officeDocument/2006/relationships/tags" Target="../tags/tag337.xml"/><Relationship Id="rId98" Type="http://schemas.openxmlformats.org/officeDocument/2006/relationships/tags" Target="../tags/tag342.xml"/><Relationship Id="rId121" Type="http://schemas.openxmlformats.org/officeDocument/2006/relationships/tags" Target="../tags/tag365.xml"/><Relationship Id="rId142" Type="http://schemas.openxmlformats.org/officeDocument/2006/relationships/tags" Target="../tags/tag386.xml"/><Relationship Id="rId163" Type="http://schemas.openxmlformats.org/officeDocument/2006/relationships/tags" Target="../tags/tag407.xml"/><Relationship Id="rId184" Type="http://schemas.openxmlformats.org/officeDocument/2006/relationships/tags" Target="../tags/tag428.xml"/><Relationship Id="rId189" Type="http://schemas.openxmlformats.org/officeDocument/2006/relationships/tags" Target="../tags/tag433.xml"/><Relationship Id="rId3" Type="http://schemas.openxmlformats.org/officeDocument/2006/relationships/tags" Target="../tags/tag247.xml"/><Relationship Id="rId25" Type="http://schemas.openxmlformats.org/officeDocument/2006/relationships/tags" Target="../tags/tag269.xml"/><Relationship Id="rId46" Type="http://schemas.openxmlformats.org/officeDocument/2006/relationships/tags" Target="../tags/tag290.xml"/><Relationship Id="rId67" Type="http://schemas.openxmlformats.org/officeDocument/2006/relationships/tags" Target="../tags/tag311.xml"/><Relationship Id="rId116" Type="http://schemas.openxmlformats.org/officeDocument/2006/relationships/tags" Target="../tags/tag360.xml"/><Relationship Id="rId137" Type="http://schemas.openxmlformats.org/officeDocument/2006/relationships/tags" Target="../tags/tag381.xml"/><Relationship Id="rId158" Type="http://schemas.openxmlformats.org/officeDocument/2006/relationships/tags" Target="../tags/tag402.xml"/><Relationship Id="rId20" Type="http://schemas.openxmlformats.org/officeDocument/2006/relationships/tags" Target="../tags/tag264.xml"/><Relationship Id="rId41" Type="http://schemas.openxmlformats.org/officeDocument/2006/relationships/tags" Target="../tags/tag285.xml"/><Relationship Id="rId62" Type="http://schemas.openxmlformats.org/officeDocument/2006/relationships/tags" Target="../tags/tag306.xml"/><Relationship Id="rId83" Type="http://schemas.openxmlformats.org/officeDocument/2006/relationships/tags" Target="../tags/tag327.xml"/><Relationship Id="rId88" Type="http://schemas.openxmlformats.org/officeDocument/2006/relationships/tags" Target="../tags/tag332.xml"/><Relationship Id="rId111" Type="http://schemas.openxmlformats.org/officeDocument/2006/relationships/tags" Target="../tags/tag355.xml"/><Relationship Id="rId132" Type="http://schemas.openxmlformats.org/officeDocument/2006/relationships/tags" Target="../tags/tag376.xml"/><Relationship Id="rId153" Type="http://schemas.openxmlformats.org/officeDocument/2006/relationships/tags" Target="../tags/tag397.xml"/><Relationship Id="rId174" Type="http://schemas.openxmlformats.org/officeDocument/2006/relationships/tags" Target="../tags/tag418.xml"/><Relationship Id="rId179" Type="http://schemas.openxmlformats.org/officeDocument/2006/relationships/tags" Target="../tags/tag423.xml"/><Relationship Id="rId195" Type="http://schemas.openxmlformats.org/officeDocument/2006/relationships/tags" Target="../tags/tag439.xml"/><Relationship Id="rId209" Type="http://schemas.openxmlformats.org/officeDocument/2006/relationships/image" Target="../media/image10.png"/><Relationship Id="rId190" Type="http://schemas.openxmlformats.org/officeDocument/2006/relationships/tags" Target="../tags/tag434.xml"/><Relationship Id="rId204" Type="http://schemas.openxmlformats.org/officeDocument/2006/relationships/tags" Target="../tags/tag448.xml"/><Relationship Id="rId15" Type="http://schemas.openxmlformats.org/officeDocument/2006/relationships/tags" Target="../tags/tag259.xml"/><Relationship Id="rId36" Type="http://schemas.openxmlformats.org/officeDocument/2006/relationships/tags" Target="../tags/tag280.xml"/><Relationship Id="rId57" Type="http://schemas.openxmlformats.org/officeDocument/2006/relationships/tags" Target="../tags/tag301.xml"/><Relationship Id="rId106" Type="http://schemas.openxmlformats.org/officeDocument/2006/relationships/tags" Target="../tags/tag350.xml"/><Relationship Id="rId127" Type="http://schemas.openxmlformats.org/officeDocument/2006/relationships/tags" Target="../tags/tag371.xml"/><Relationship Id="rId10" Type="http://schemas.openxmlformats.org/officeDocument/2006/relationships/tags" Target="../tags/tag254.xml"/><Relationship Id="rId31" Type="http://schemas.openxmlformats.org/officeDocument/2006/relationships/tags" Target="../tags/tag275.xml"/><Relationship Id="rId52" Type="http://schemas.openxmlformats.org/officeDocument/2006/relationships/tags" Target="../tags/tag296.xml"/><Relationship Id="rId73" Type="http://schemas.openxmlformats.org/officeDocument/2006/relationships/tags" Target="../tags/tag317.xml"/><Relationship Id="rId78" Type="http://schemas.openxmlformats.org/officeDocument/2006/relationships/tags" Target="../tags/tag322.xml"/><Relationship Id="rId94" Type="http://schemas.openxmlformats.org/officeDocument/2006/relationships/tags" Target="../tags/tag338.xml"/><Relationship Id="rId99" Type="http://schemas.openxmlformats.org/officeDocument/2006/relationships/tags" Target="../tags/tag343.xml"/><Relationship Id="rId101" Type="http://schemas.openxmlformats.org/officeDocument/2006/relationships/tags" Target="../tags/tag345.xml"/><Relationship Id="rId122" Type="http://schemas.openxmlformats.org/officeDocument/2006/relationships/tags" Target="../tags/tag366.xml"/><Relationship Id="rId143" Type="http://schemas.openxmlformats.org/officeDocument/2006/relationships/tags" Target="../tags/tag387.xml"/><Relationship Id="rId148" Type="http://schemas.openxmlformats.org/officeDocument/2006/relationships/tags" Target="../tags/tag392.xml"/><Relationship Id="rId164" Type="http://schemas.openxmlformats.org/officeDocument/2006/relationships/tags" Target="../tags/tag408.xml"/><Relationship Id="rId169" Type="http://schemas.openxmlformats.org/officeDocument/2006/relationships/tags" Target="../tags/tag413.xml"/><Relationship Id="rId185" Type="http://schemas.openxmlformats.org/officeDocument/2006/relationships/tags" Target="../tags/tag429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80" Type="http://schemas.openxmlformats.org/officeDocument/2006/relationships/tags" Target="../tags/tag424.xml"/><Relationship Id="rId210" Type="http://schemas.openxmlformats.org/officeDocument/2006/relationships/image" Target="../media/image1.png"/><Relationship Id="rId26" Type="http://schemas.openxmlformats.org/officeDocument/2006/relationships/tags" Target="../tags/tag270.xml"/><Relationship Id="rId47" Type="http://schemas.openxmlformats.org/officeDocument/2006/relationships/tags" Target="../tags/tag291.xml"/><Relationship Id="rId68" Type="http://schemas.openxmlformats.org/officeDocument/2006/relationships/tags" Target="../tags/tag312.xml"/><Relationship Id="rId89" Type="http://schemas.openxmlformats.org/officeDocument/2006/relationships/tags" Target="../tags/tag333.xml"/><Relationship Id="rId112" Type="http://schemas.openxmlformats.org/officeDocument/2006/relationships/tags" Target="../tags/tag356.xml"/><Relationship Id="rId133" Type="http://schemas.openxmlformats.org/officeDocument/2006/relationships/tags" Target="../tags/tag377.xml"/><Relationship Id="rId154" Type="http://schemas.openxmlformats.org/officeDocument/2006/relationships/tags" Target="../tags/tag398.xml"/><Relationship Id="rId175" Type="http://schemas.openxmlformats.org/officeDocument/2006/relationships/tags" Target="../tags/tag419.xml"/><Relationship Id="rId196" Type="http://schemas.openxmlformats.org/officeDocument/2006/relationships/tags" Target="../tags/tag440.xml"/><Relationship Id="rId200" Type="http://schemas.openxmlformats.org/officeDocument/2006/relationships/tags" Target="../tags/tag444.xml"/><Relationship Id="rId16" Type="http://schemas.openxmlformats.org/officeDocument/2006/relationships/tags" Target="../tags/tag260.xml"/><Relationship Id="rId37" Type="http://schemas.openxmlformats.org/officeDocument/2006/relationships/tags" Target="../tags/tag281.xml"/><Relationship Id="rId58" Type="http://schemas.openxmlformats.org/officeDocument/2006/relationships/tags" Target="../tags/tag302.xml"/><Relationship Id="rId79" Type="http://schemas.openxmlformats.org/officeDocument/2006/relationships/tags" Target="../tags/tag323.xml"/><Relationship Id="rId102" Type="http://schemas.openxmlformats.org/officeDocument/2006/relationships/tags" Target="../tags/tag346.xml"/><Relationship Id="rId123" Type="http://schemas.openxmlformats.org/officeDocument/2006/relationships/tags" Target="../tags/tag367.xml"/><Relationship Id="rId144" Type="http://schemas.openxmlformats.org/officeDocument/2006/relationships/tags" Target="../tags/tag388.xml"/><Relationship Id="rId90" Type="http://schemas.openxmlformats.org/officeDocument/2006/relationships/tags" Target="../tags/tag334.xml"/><Relationship Id="rId165" Type="http://schemas.openxmlformats.org/officeDocument/2006/relationships/tags" Target="../tags/tag409.xml"/><Relationship Id="rId186" Type="http://schemas.openxmlformats.org/officeDocument/2006/relationships/tags" Target="../tags/tag430.xml"/><Relationship Id="rId27" Type="http://schemas.openxmlformats.org/officeDocument/2006/relationships/tags" Target="../tags/tag271.xml"/><Relationship Id="rId48" Type="http://schemas.openxmlformats.org/officeDocument/2006/relationships/tags" Target="../tags/tag292.xml"/><Relationship Id="rId69" Type="http://schemas.openxmlformats.org/officeDocument/2006/relationships/tags" Target="../tags/tag313.xml"/><Relationship Id="rId113" Type="http://schemas.openxmlformats.org/officeDocument/2006/relationships/tags" Target="../tags/tag357.xml"/><Relationship Id="rId134" Type="http://schemas.openxmlformats.org/officeDocument/2006/relationships/tags" Target="../tags/tag378.xml"/><Relationship Id="rId80" Type="http://schemas.openxmlformats.org/officeDocument/2006/relationships/tags" Target="../tags/tag324.xml"/><Relationship Id="rId155" Type="http://schemas.openxmlformats.org/officeDocument/2006/relationships/tags" Target="../tags/tag399.xml"/><Relationship Id="rId176" Type="http://schemas.openxmlformats.org/officeDocument/2006/relationships/tags" Target="../tags/tag420.xml"/><Relationship Id="rId197" Type="http://schemas.openxmlformats.org/officeDocument/2006/relationships/tags" Target="../tags/tag441.xml"/><Relationship Id="rId201" Type="http://schemas.openxmlformats.org/officeDocument/2006/relationships/tags" Target="../tags/tag445.xml"/><Relationship Id="rId17" Type="http://schemas.openxmlformats.org/officeDocument/2006/relationships/tags" Target="../tags/tag261.xml"/><Relationship Id="rId38" Type="http://schemas.openxmlformats.org/officeDocument/2006/relationships/tags" Target="../tags/tag282.xml"/><Relationship Id="rId59" Type="http://schemas.openxmlformats.org/officeDocument/2006/relationships/tags" Target="../tags/tag303.xml"/><Relationship Id="rId103" Type="http://schemas.openxmlformats.org/officeDocument/2006/relationships/tags" Target="../tags/tag347.xml"/><Relationship Id="rId124" Type="http://schemas.openxmlformats.org/officeDocument/2006/relationships/tags" Target="../tags/tag368.xml"/><Relationship Id="rId70" Type="http://schemas.openxmlformats.org/officeDocument/2006/relationships/tags" Target="../tags/tag314.xml"/><Relationship Id="rId91" Type="http://schemas.openxmlformats.org/officeDocument/2006/relationships/tags" Target="../tags/tag335.xml"/><Relationship Id="rId145" Type="http://schemas.openxmlformats.org/officeDocument/2006/relationships/tags" Target="../tags/tag389.xml"/><Relationship Id="rId166" Type="http://schemas.openxmlformats.org/officeDocument/2006/relationships/tags" Target="../tags/tag410.xml"/><Relationship Id="rId187" Type="http://schemas.openxmlformats.org/officeDocument/2006/relationships/tags" Target="../tags/tag431.xml"/><Relationship Id="rId1" Type="http://schemas.openxmlformats.org/officeDocument/2006/relationships/tags" Target="../tags/tag245.xml"/><Relationship Id="rId28" Type="http://schemas.openxmlformats.org/officeDocument/2006/relationships/tags" Target="../tags/tag272.xml"/><Relationship Id="rId49" Type="http://schemas.openxmlformats.org/officeDocument/2006/relationships/tags" Target="../tags/tag293.xml"/><Relationship Id="rId114" Type="http://schemas.openxmlformats.org/officeDocument/2006/relationships/tags" Target="../tags/tag358.xml"/><Relationship Id="rId60" Type="http://schemas.openxmlformats.org/officeDocument/2006/relationships/tags" Target="../tags/tag304.xml"/><Relationship Id="rId81" Type="http://schemas.openxmlformats.org/officeDocument/2006/relationships/tags" Target="../tags/tag325.xml"/><Relationship Id="rId135" Type="http://schemas.openxmlformats.org/officeDocument/2006/relationships/tags" Target="../tags/tag379.xml"/><Relationship Id="rId156" Type="http://schemas.openxmlformats.org/officeDocument/2006/relationships/tags" Target="../tags/tag400.xml"/><Relationship Id="rId177" Type="http://schemas.openxmlformats.org/officeDocument/2006/relationships/tags" Target="../tags/tag421.xml"/><Relationship Id="rId198" Type="http://schemas.openxmlformats.org/officeDocument/2006/relationships/tags" Target="../tags/tag442.xml"/><Relationship Id="rId202" Type="http://schemas.openxmlformats.org/officeDocument/2006/relationships/tags" Target="../tags/tag446.xml"/><Relationship Id="rId18" Type="http://schemas.openxmlformats.org/officeDocument/2006/relationships/tags" Target="../tags/tag262.xml"/><Relationship Id="rId39" Type="http://schemas.openxmlformats.org/officeDocument/2006/relationships/tags" Target="../tags/tag283.xml"/><Relationship Id="rId50" Type="http://schemas.openxmlformats.org/officeDocument/2006/relationships/tags" Target="../tags/tag294.xml"/><Relationship Id="rId104" Type="http://schemas.openxmlformats.org/officeDocument/2006/relationships/tags" Target="../tags/tag348.xml"/><Relationship Id="rId125" Type="http://schemas.openxmlformats.org/officeDocument/2006/relationships/tags" Target="../tags/tag369.xml"/><Relationship Id="rId146" Type="http://schemas.openxmlformats.org/officeDocument/2006/relationships/tags" Target="../tags/tag390.xml"/><Relationship Id="rId167" Type="http://schemas.openxmlformats.org/officeDocument/2006/relationships/tags" Target="../tags/tag411.xml"/><Relationship Id="rId188" Type="http://schemas.openxmlformats.org/officeDocument/2006/relationships/tags" Target="../tags/tag432.xml"/><Relationship Id="rId71" Type="http://schemas.openxmlformats.org/officeDocument/2006/relationships/tags" Target="../tags/tag315.xml"/><Relationship Id="rId92" Type="http://schemas.openxmlformats.org/officeDocument/2006/relationships/tags" Target="../tags/tag336.xml"/><Relationship Id="rId2" Type="http://schemas.openxmlformats.org/officeDocument/2006/relationships/tags" Target="../tags/tag246.xml"/><Relationship Id="rId29" Type="http://schemas.openxmlformats.org/officeDocument/2006/relationships/tags" Target="../tags/tag273.xml"/><Relationship Id="rId40" Type="http://schemas.openxmlformats.org/officeDocument/2006/relationships/tags" Target="../tags/tag284.xml"/><Relationship Id="rId115" Type="http://schemas.openxmlformats.org/officeDocument/2006/relationships/tags" Target="../tags/tag359.xml"/><Relationship Id="rId136" Type="http://schemas.openxmlformats.org/officeDocument/2006/relationships/tags" Target="../tags/tag380.xml"/><Relationship Id="rId157" Type="http://schemas.openxmlformats.org/officeDocument/2006/relationships/tags" Target="../tags/tag401.xml"/><Relationship Id="rId178" Type="http://schemas.openxmlformats.org/officeDocument/2006/relationships/tags" Target="../tags/tag4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429799BB-0BE5-4178-8301-D2AB24D1BE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C95EA0E-1065-48CB-ACB2-271AB3FFB1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6585" y="51320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AAE2633-C88F-482B-8265-5B55A48D22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515600" cy="254000"/>
          </a:xfrm>
          <a:prstGeom prst="rect">
            <a:avLst/>
          </a:prstGeom>
          <a:gradFill flip="none" rotWithShape="1">
            <a:gsLst>
              <a:gs pos="0">
                <a:srgbClr val="7C7C7C"/>
              </a:gs>
              <a:gs pos="100000">
                <a:srgbClr val="7C7C7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B0EA41B-F161-44C9-8122-DC2C9CC0DC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1435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EFEB59C1-9374-40E2-B460-72FA1F5C29B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818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A9B0463E-67C2-4B3C-86F2-2BF50771E5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91E4E45-A483-47E7-9CC5-E9D00BD937B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77472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D71D7E0-E477-40CC-BA36-C5263DEE2A1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783221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47ABFCB5-1FAD-455F-8C81-92D41C94104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58477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C6503D67-D14E-4607-A160-92850570B9A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53373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89ADD3D4-3CC5-4B64-87F3-AAA1E42D74F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0898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619ECEF6-252E-4566-8FFF-94A1D452519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28424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DE9678EF-B697-4408-BF28-20524273313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5950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34FA8CCB-5472-4272-9D1D-324415CE0B9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034757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6F5DC59A-7E61-4B6D-BBFA-F3E35EA0689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791001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43A73DBE-96BC-452F-AAAC-46BBCA86ADB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78526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BD1C9BAF-A3D9-4171-8938-A37CA073F06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66052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1D690C8F-64CA-4C36-B976-8AAE53147E4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53578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87790A1B-7CFB-4EF4-984D-B5DC60C5EAA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0796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  <a:endParaRPr lang="en-GB" sz="1200" spc="-20" dirty="0">
              <a:solidFill>
                <a:srgbClr val="7C7C7C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252e96058a3546e0b06f0e93390d2b22_Shape">
            <a:extLst>
              <a:ext uri="{FF2B5EF4-FFF2-40B4-BE49-F238E27FC236}">
                <a16:creationId xmlns:a16="http://schemas.microsoft.com/office/drawing/2014/main" id="{3F890006-A137-4F2F-B6F5-41EFD861E82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719721" y="2862157"/>
            <a:ext cx="1752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T_d041283d8f3c4122b11f3269142dbb8d_Shape">
            <a:extLst>
              <a:ext uri="{FF2B5EF4-FFF2-40B4-BE49-F238E27FC236}">
                <a16:creationId xmlns:a16="http://schemas.microsoft.com/office/drawing/2014/main" id="{13BF9DC4-DB29-4B34-BBF3-1BD095335BA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251419" y="3128857"/>
            <a:ext cx="1727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T_966516fbb7fe42e78d38d95e46a17583_Shape">
            <a:extLst>
              <a:ext uri="{FF2B5EF4-FFF2-40B4-BE49-F238E27FC236}">
                <a16:creationId xmlns:a16="http://schemas.microsoft.com/office/drawing/2014/main" id="{68111DDF-C1AE-4C67-A48B-A3C3D4969C2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137322" y="3395557"/>
            <a:ext cx="1600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TLSHAPE_T_bf5ec3bb92844330b37b9e6940186a3e_Shape">
            <a:extLst>
              <a:ext uri="{FF2B5EF4-FFF2-40B4-BE49-F238E27FC236}">
                <a16:creationId xmlns:a16="http://schemas.microsoft.com/office/drawing/2014/main" id="{59224453-6246-41E7-B095-3AAB5977A7F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658373" y="3662257"/>
            <a:ext cx="1104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TLSHAPE_T_a5c61adb4e234cd6a6999ae92167f5da_Shape">
            <a:extLst>
              <a:ext uri="{FF2B5EF4-FFF2-40B4-BE49-F238E27FC236}">
                <a16:creationId xmlns:a16="http://schemas.microsoft.com/office/drawing/2014/main" id="{C71C344B-CED5-4349-BA70-E02C725448D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752443" y="3928957"/>
            <a:ext cx="32893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T_9a89dfc018eb4789afe97a441c86fe54_Shape">
            <a:extLst>
              <a:ext uri="{FF2B5EF4-FFF2-40B4-BE49-F238E27FC236}">
                <a16:creationId xmlns:a16="http://schemas.microsoft.com/office/drawing/2014/main" id="{43E91C6E-4094-441D-AE41-37D8571F175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034653" y="4195657"/>
            <a:ext cx="4445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T_252e96058a3546e0b06f0e93390d2b22_ShapePercentage">
            <a:extLst>
              <a:ext uri="{FF2B5EF4-FFF2-40B4-BE49-F238E27FC236}">
                <a16:creationId xmlns:a16="http://schemas.microsoft.com/office/drawing/2014/main" id="{ABEAB951-C3C6-4D6D-870A-3FFA7E922BE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719721" y="2869777"/>
            <a:ext cx="13208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T_d041283d8f3c4122b11f3269142dbb8d_ShapePercentage">
            <a:extLst>
              <a:ext uri="{FF2B5EF4-FFF2-40B4-BE49-F238E27FC236}">
                <a16:creationId xmlns:a16="http://schemas.microsoft.com/office/drawing/2014/main" id="{3CBEDB36-423D-45FC-8620-1F7CBDEAC11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251419" y="3128857"/>
            <a:ext cx="11303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T_966516fbb7fe42e78d38d95e46a17583_ShapePercentage">
            <a:extLst>
              <a:ext uri="{FF2B5EF4-FFF2-40B4-BE49-F238E27FC236}">
                <a16:creationId xmlns:a16="http://schemas.microsoft.com/office/drawing/2014/main" id="{8144B329-3E24-4ACC-84F4-69D41C095A5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137322" y="3395557"/>
            <a:ext cx="8001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T_bf5ec3bb92844330b37b9e6940186a3e_ShapePercentage">
            <a:extLst>
              <a:ext uri="{FF2B5EF4-FFF2-40B4-BE49-F238E27FC236}">
                <a16:creationId xmlns:a16="http://schemas.microsoft.com/office/drawing/2014/main" id="{2D699DEC-CBC5-461D-B807-5C89E361DC7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658373" y="3662257"/>
            <a:ext cx="2794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T_a5c61adb4e234cd6a6999ae92167f5da_ShapePercentage" hidden="1">
            <a:extLst>
              <a:ext uri="{FF2B5EF4-FFF2-40B4-BE49-F238E27FC236}">
                <a16:creationId xmlns:a16="http://schemas.microsoft.com/office/drawing/2014/main" id="{E70A854D-B6A0-4546-8F00-B2FB9A5C962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752443" y="39289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T_9a89dfc018eb4789afe97a441c86fe54_ShapePercentage" hidden="1">
            <a:extLst>
              <a:ext uri="{FF2B5EF4-FFF2-40B4-BE49-F238E27FC236}">
                <a16:creationId xmlns:a16="http://schemas.microsoft.com/office/drawing/2014/main" id="{ED8A8184-818B-4332-B155-843B6D45923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034653" y="41956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T_252e96058a3546e0b06f0e93390d2b22_Duration" hidden="1">
            <a:extLst>
              <a:ext uri="{FF2B5EF4-FFF2-40B4-BE49-F238E27FC236}">
                <a16:creationId xmlns:a16="http://schemas.microsoft.com/office/drawing/2014/main" id="{F434A998-4C5E-4C0F-A075-B798A3C6997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9" name="OTLSHAPE_T_252e96058a3546e0b06f0e93390d2b22_StartDate" hidden="1">
            <a:extLst>
              <a:ext uri="{FF2B5EF4-FFF2-40B4-BE49-F238E27FC236}">
                <a16:creationId xmlns:a16="http://schemas.microsoft.com/office/drawing/2014/main" id="{83331687-5684-440B-879A-99415D09D40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252e96058a3546e0b06f0e93390d2b22_EndDate" hidden="1">
            <a:extLst>
              <a:ext uri="{FF2B5EF4-FFF2-40B4-BE49-F238E27FC236}">
                <a16:creationId xmlns:a16="http://schemas.microsoft.com/office/drawing/2014/main" id="{C0E475E1-06EB-46CA-B2F6-DD1A53110CC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252e96058a3546e0b06f0e93390d2b22_Title">
            <a:extLst>
              <a:ext uri="{FF2B5EF4-FFF2-40B4-BE49-F238E27FC236}">
                <a16:creationId xmlns:a16="http://schemas.microsoft.com/office/drawing/2014/main" id="{1521622A-77EE-4A3B-A35C-1419DAC4704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86127" y="287849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</a:p>
        </p:txBody>
      </p:sp>
      <p:sp>
        <p:nvSpPr>
          <p:cNvPr id="42" name="OTLSHAPE_T_252e96058a3546e0b06f0e93390d2b22_JoinedDate">
            <a:extLst>
              <a:ext uri="{FF2B5EF4-FFF2-40B4-BE49-F238E27FC236}">
                <a16:creationId xmlns:a16="http://schemas.microsoft.com/office/drawing/2014/main" id="{3AB206A1-C3CA-405E-A6B2-65F89FD40DB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520881" y="2886244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3 - Feb 10</a:t>
            </a:r>
          </a:p>
        </p:txBody>
      </p:sp>
      <p:sp>
        <p:nvSpPr>
          <p:cNvPr id="43" name="OTLSHAPE_T_252e96058a3546e0b06f0e93390d2b22_TextPercentage">
            <a:extLst>
              <a:ext uri="{FF2B5EF4-FFF2-40B4-BE49-F238E27FC236}">
                <a16:creationId xmlns:a16="http://schemas.microsoft.com/office/drawing/2014/main" id="{A41C0DE0-76AB-4523-AB93-48362DE5E03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812908" y="28862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6" name="OTLSHAPE_T_d041283d8f3c4122b11f3269142dbb8d_Duration" hidden="1">
            <a:extLst>
              <a:ext uri="{FF2B5EF4-FFF2-40B4-BE49-F238E27FC236}">
                <a16:creationId xmlns:a16="http://schemas.microsoft.com/office/drawing/2014/main" id="{EDED62BB-9FC3-49B6-8218-B7DEE821BFF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5.9 days</a:t>
            </a:r>
          </a:p>
        </p:txBody>
      </p:sp>
      <p:sp>
        <p:nvSpPr>
          <p:cNvPr id="47" name="OTLSHAPE_T_d041283d8f3c4122b11f3269142dbb8d_StartDate" hidden="1">
            <a:extLst>
              <a:ext uri="{FF2B5EF4-FFF2-40B4-BE49-F238E27FC236}">
                <a16:creationId xmlns:a16="http://schemas.microsoft.com/office/drawing/2014/main" id="{802E367F-34A7-4C02-ACC7-9D5F7745120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d041283d8f3c4122b11f3269142dbb8d_EndDate" hidden="1">
            <a:extLst>
              <a:ext uri="{FF2B5EF4-FFF2-40B4-BE49-F238E27FC236}">
                <a16:creationId xmlns:a16="http://schemas.microsoft.com/office/drawing/2014/main" id="{52F9FC39-60F8-4C9E-9A8B-B8611C32C1E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d041283d8f3c4122b11f3269142dbb8d_Title">
            <a:extLst>
              <a:ext uri="{FF2B5EF4-FFF2-40B4-BE49-F238E27FC236}">
                <a16:creationId xmlns:a16="http://schemas.microsoft.com/office/drawing/2014/main" id="{CCB9A0B7-E5E2-4FC8-9304-5D43FA8CA99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389301" y="3145197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50" name="OTLSHAPE_T_d041283d8f3c4122b11f3269142dbb8d_JoinedDate">
            <a:extLst>
              <a:ext uri="{FF2B5EF4-FFF2-40B4-BE49-F238E27FC236}">
                <a16:creationId xmlns:a16="http://schemas.microsoft.com/office/drawing/2014/main" id="{B1FF1B3E-6DE9-4E4F-A263-66A12381323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028267" y="31529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10 - Feb 17</a:t>
            </a:r>
          </a:p>
        </p:txBody>
      </p:sp>
      <p:sp>
        <p:nvSpPr>
          <p:cNvPr id="51" name="OTLSHAPE_T_d041283d8f3c4122b11f3269142dbb8d_TextPercentage">
            <a:extLst>
              <a:ext uri="{FF2B5EF4-FFF2-40B4-BE49-F238E27FC236}">
                <a16:creationId xmlns:a16="http://schemas.microsoft.com/office/drawing/2014/main" id="{96FE0EC8-146A-43C4-ADC0-78CCB20C7ED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153767" y="31529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54" name="OTLSHAPE_T_966516fbb7fe42e78d38d95e46a17583_Duration" hidden="1">
            <a:extLst>
              <a:ext uri="{FF2B5EF4-FFF2-40B4-BE49-F238E27FC236}">
                <a16:creationId xmlns:a16="http://schemas.microsoft.com/office/drawing/2014/main" id="{94C6EE01-5F00-42F8-9815-63A2DB36BB2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5" name="OTLSHAPE_T_966516fbb7fe42e78d38d95e46a17583_StartDate" hidden="1">
            <a:extLst>
              <a:ext uri="{FF2B5EF4-FFF2-40B4-BE49-F238E27FC236}">
                <a16:creationId xmlns:a16="http://schemas.microsoft.com/office/drawing/2014/main" id="{DC7F8EE9-550F-4C74-8353-308B2899C86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966516fbb7fe42e78d38d95e46a17583_EndDate" hidden="1">
            <a:extLst>
              <a:ext uri="{FF2B5EF4-FFF2-40B4-BE49-F238E27FC236}">
                <a16:creationId xmlns:a16="http://schemas.microsoft.com/office/drawing/2014/main" id="{69C340CC-DE3E-47ED-93E3-5EEB91D9133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966516fbb7fe42e78d38d95e46a17583_Title">
            <a:extLst>
              <a:ext uri="{FF2B5EF4-FFF2-40B4-BE49-F238E27FC236}">
                <a16:creationId xmlns:a16="http://schemas.microsoft.com/office/drawing/2014/main" id="{952AEBDC-2FAD-4951-97FE-C855A385188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469302" y="3411897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</a:p>
        </p:txBody>
      </p:sp>
      <p:sp>
        <p:nvSpPr>
          <p:cNvPr id="58" name="OTLSHAPE_T_966516fbb7fe42e78d38d95e46a17583_JoinedDate">
            <a:extLst>
              <a:ext uri="{FF2B5EF4-FFF2-40B4-BE49-F238E27FC236}">
                <a16:creationId xmlns:a16="http://schemas.microsoft.com/office/drawing/2014/main" id="{27BBD584-4191-4EF7-BE39-6404A464BF8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786680" y="34196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18 - Feb 25</a:t>
            </a:r>
          </a:p>
        </p:txBody>
      </p:sp>
      <p:sp>
        <p:nvSpPr>
          <p:cNvPr id="59" name="OTLSHAPE_T_966516fbb7fe42e78d38d95e46a17583_TextPercentage">
            <a:extLst>
              <a:ext uri="{FF2B5EF4-FFF2-40B4-BE49-F238E27FC236}">
                <a16:creationId xmlns:a16="http://schemas.microsoft.com/office/drawing/2014/main" id="{3E794F47-9945-4AEC-8F47-ECC22BB7922D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717018" y="34196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62" name="OTLSHAPE_T_bf5ec3bb92844330b37b9e6940186a3e_Duration" hidden="1">
            <a:extLst>
              <a:ext uri="{FF2B5EF4-FFF2-40B4-BE49-F238E27FC236}">
                <a16:creationId xmlns:a16="http://schemas.microsoft.com/office/drawing/2014/main" id="{B8BF51C8-0D3E-474E-894A-756AE64192E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63" name="OTLSHAPE_T_bf5ec3bb92844330b37b9e6940186a3e_StartDate" hidden="1">
            <a:extLst>
              <a:ext uri="{FF2B5EF4-FFF2-40B4-BE49-F238E27FC236}">
                <a16:creationId xmlns:a16="http://schemas.microsoft.com/office/drawing/2014/main" id="{9C85BCED-899F-427E-AF54-5169400F71B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bf5ec3bb92844330b37b9e6940186a3e_EndDate" hidden="1">
            <a:extLst>
              <a:ext uri="{FF2B5EF4-FFF2-40B4-BE49-F238E27FC236}">
                <a16:creationId xmlns:a16="http://schemas.microsoft.com/office/drawing/2014/main" id="{82D40B5A-5B6B-417E-8357-17F9864A07B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bf5ec3bb92844330b37b9e6940186a3e_Title">
            <a:extLst>
              <a:ext uri="{FF2B5EF4-FFF2-40B4-BE49-F238E27FC236}">
                <a16:creationId xmlns:a16="http://schemas.microsoft.com/office/drawing/2014/main" id="{9BD9E3D8-F608-410B-A4C3-EC258A75215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028115" y="3678597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66" name="OTLSHAPE_T_bf5ec3bb92844330b37b9e6940186a3e_JoinedDate">
            <a:extLst>
              <a:ext uri="{FF2B5EF4-FFF2-40B4-BE49-F238E27FC236}">
                <a16:creationId xmlns:a16="http://schemas.microsoft.com/office/drawing/2014/main" id="{7EE848C6-B60C-4790-A11C-37B4E517466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804003" y="36863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21 - Feb 26</a:t>
            </a:r>
          </a:p>
        </p:txBody>
      </p:sp>
      <p:sp>
        <p:nvSpPr>
          <p:cNvPr id="67" name="OTLSHAPE_T_bf5ec3bb92844330b37b9e6940186a3e_TextPercentage">
            <a:extLst>
              <a:ext uri="{FF2B5EF4-FFF2-40B4-BE49-F238E27FC236}">
                <a16:creationId xmlns:a16="http://schemas.microsoft.com/office/drawing/2014/main" id="{D9A35991-9BCC-4C91-B785-691774F1E91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712498" y="36863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25%</a:t>
            </a:r>
          </a:p>
        </p:txBody>
      </p:sp>
      <p:sp>
        <p:nvSpPr>
          <p:cNvPr id="70" name="OTLSHAPE_T_a5c61adb4e234cd6a6999ae92167f5da_Duration" hidden="1">
            <a:extLst>
              <a:ext uri="{FF2B5EF4-FFF2-40B4-BE49-F238E27FC236}">
                <a16:creationId xmlns:a16="http://schemas.microsoft.com/office/drawing/2014/main" id="{80C0110C-61DF-40F2-A44F-3E929D29706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71" name="OTLSHAPE_T_a5c61adb4e234cd6a6999ae92167f5da_StartDate" hidden="1">
            <a:extLst>
              <a:ext uri="{FF2B5EF4-FFF2-40B4-BE49-F238E27FC236}">
                <a16:creationId xmlns:a16="http://schemas.microsoft.com/office/drawing/2014/main" id="{3AAC22F8-F11F-4E3B-8664-509C419CAAD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a5c61adb4e234cd6a6999ae92167f5da_EndDate" hidden="1">
            <a:extLst>
              <a:ext uri="{FF2B5EF4-FFF2-40B4-BE49-F238E27FC236}">
                <a16:creationId xmlns:a16="http://schemas.microsoft.com/office/drawing/2014/main" id="{31DCDA7D-1162-4E15-882E-CCACD6BA3E1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a5c61adb4e234cd6a6999ae92167f5da_Title">
            <a:extLst>
              <a:ext uri="{FF2B5EF4-FFF2-40B4-BE49-F238E27FC236}">
                <a16:creationId xmlns:a16="http://schemas.microsoft.com/office/drawing/2014/main" id="{838D6807-8177-472B-AFBE-8C175B8EA1E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918434" y="3945297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74" name="OTLSHAPE_T_a5c61adb4e234cd6a6999ae92167f5da_JoinedDate">
            <a:extLst>
              <a:ext uri="{FF2B5EF4-FFF2-40B4-BE49-F238E27FC236}">
                <a16:creationId xmlns:a16="http://schemas.microsoft.com/office/drawing/2014/main" id="{057991D2-47D7-43D3-8471-5A79D030940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092139" y="395304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26 - Jul 31</a:t>
            </a:r>
          </a:p>
        </p:txBody>
      </p:sp>
      <p:sp>
        <p:nvSpPr>
          <p:cNvPr id="75" name="OTLSHAPE_T_a5c61adb4e234cd6a6999ae92167f5da_TextPercentage" hidden="1">
            <a:extLst>
              <a:ext uri="{FF2B5EF4-FFF2-40B4-BE49-F238E27FC236}">
                <a16:creationId xmlns:a16="http://schemas.microsoft.com/office/drawing/2014/main" id="{DC59DE49-13F3-4B8A-855B-FE548D9875E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9a89dfc018eb4789afe97a441c86fe54_Duration" hidden="1">
            <a:extLst>
              <a:ext uri="{FF2B5EF4-FFF2-40B4-BE49-F238E27FC236}">
                <a16:creationId xmlns:a16="http://schemas.microsoft.com/office/drawing/2014/main" id="{717D4B0A-9DC5-43DC-945D-F9E87FF1266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79" name="OTLSHAPE_T_9a89dfc018eb4789afe97a441c86fe54_StartDate" hidden="1">
            <a:extLst>
              <a:ext uri="{FF2B5EF4-FFF2-40B4-BE49-F238E27FC236}">
                <a16:creationId xmlns:a16="http://schemas.microsoft.com/office/drawing/2014/main" id="{932C7366-F48C-40F0-AF3E-26EB0C4F730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9a89dfc018eb4789afe97a441c86fe54_EndDate" hidden="1">
            <a:extLst>
              <a:ext uri="{FF2B5EF4-FFF2-40B4-BE49-F238E27FC236}">
                <a16:creationId xmlns:a16="http://schemas.microsoft.com/office/drawing/2014/main" id="{F4BF39F8-33C1-470F-A59D-992A84408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9a89dfc018eb4789afe97a441c86fe54_Title">
            <a:extLst>
              <a:ext uri="{FF2B5EF4-FFF2-40B4-BE49-F238E27FC236}">
                <a16:creationId xmlns:a16="http://schemas.microsoft.com/office/drawing/2014/main" id="{AC6C6C56-D323-4724-9D69-AAF6C376C8D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565473" y="4211997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Rollout</a:t>
            </a:r>
          </a:p>
        </p:txBody>
      </p:sp>
      <p:sp>
        <p:nvSpPr>
          <p:cNvPr id="82" name="OTLSHAPE_T_9a89dfc018eb4789afe97a441c86fe54_JoinedDate">
            <a:extLst>
              <a:ext uri="{FF2B5EF4-FFF2-40B4-BE49-F238E27FC236}">
                <a16:creationId xmlns:a16="http://schemas.microsoft.com/office/drawing/2014/main" id="{C760B498-16E6-4D0C-8D9C-875A5428677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0522929" y="421974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Jul 31 - Aug 3</a:t>
            </a:r>
          </a:p>
        </p:txBody>
      </p:sp>
      <p:sp>
        <p:nvSpPr>
          <p:cNvPr id="83" name="OTLSHAPE_T_9a89dfc018eb4789afe97a441c86fe54_TextPercentage" hidden="1">
            <a:extLst>
              <a:ext uri="{FF2B5EF4-FFF2-40B4-BE49-F238E27FC236}">
                <a16:creationId xmlns:a16="http://schemas.microsoft.com/office/drawing/2014/main" id="{B3D3EF0F-253D-4FDF-AF2D-1076D188D69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M_769a42b66f754627bd0af927383b0dd0_Shape">
            <a:extLst>
              <a:ext uri="{FF2B5EF4-FFF2-40B4-BE49-F238E27FC236}">
                <a16:creationId xmlns:a16="http://schemas.microsoft.com/office/drawing/2014/main" id="{6EA4E006-A81A-47A9-BDC7-ED22651341C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10357829" y="49530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b962aaddcaf5441b8a6fc77abd3dcb9c_Shape">
            <a:extLst>
              <a:ext uri="{FF2B5EF4-FFF2-40B4-BE49-F238E27FC236}">
                <a16:creationId xmlns:a16="http://schemas.microsoft.com/office/drawing/2014/main" id="{E0FE7234-2381-49F1-B4C9-10D3659533DB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8826131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TLSHAPE_M_5cb93c42c4ca4be89de13d38ebfbf34b_Shape">
            <a:extLst>
              <a:ext uri="{FF2B5EF4-FFF2-40B4-BE49-F238E27FC236}">
                <a16:creationId xmlns:a16="http://schemas.microsoft.com/office/drawing/2014/main" id="{1B0F19C4-247B-4A9E-8AC7-DCD92405241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948827" y="5334000"/>
            <a:ext cx="228600" cy="254000"/>
          </a:xfrm>
          <a:prstGeom prst="up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M_c0879fc783884e34854bcc3a792e074d_Shape">
            <a:extLst>
              <a:ext uri="{FF2B5EF4-FFF2-40B4-BE49-F238E27FC236}">
                <a16:creationId xmlns:a16="http://schemas.microsoft.com/office/drawing/2014/main" id="{DE198657-4117-413A-B896-4003EA9A6BDF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5106293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M_ce26170957a94899b810e6f3c6ef8ef5_Shape">
            <a:extLst>
              <a:ext uri="{FF2B5EF4-FFF2-40B4-BE49-F238E27FC236}">
                <a16:creationId xmlns:a16="http://schemas.microsoft.com/office/drawing/2014/main" id="{4642766E-134E-4480-B686-2E277AAFDDD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11014271" y="5334000"/>
            <a:ext cx="228600" cy="254000"/>
          </a:xfrm>
          <a:prstGeom prst="downArrow">
            <a:avLst/>
          </a:prstGeom>
          <a:solidFill>
            <a:schemeClr val="dk1"/>
          </a:solidFill>
          <a:ln w="14288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M_769a42b66f754627bd0af927383b0dd0_Title">
            <a:extLst>
              <a:ext uri="{FF2B5EF4-FFF2-40B4-BE49-F238E27FC236}">
                <a16:creationId xmlns:a16="http://schemas.microsoft.com/office/drawing/2014/main" id="{C7779A22-2BB3-45DC-9093-CCD804DABB0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153296" y="460205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</a:p>
        </p:txBody>
      </p:sp>
      <p:sp>
        <p:nvSpPr>
          <p:cNvPr id="22" name="OTLSHAPE_M_769a42b66f754627bd0af927383b0dd0_Date">
            <a:extLst>
              <a:ext uri="{FF2B5EF4-FFF2-40B4-BE49-F238E27FC236}">
                <a16:creationId xmlns:a16="http://schemas.microsoft.com/office/drawing/2014/main" id="{BF9FB6CA-D6A9-4267-B0D5-A14218AACDB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286540" y="47979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4</a:t>
            </a:r>
          </a:p>
        </p:txBody>
      </p:sp>
      <p:sp>
        <p:nvSpPr>
          <p:cNvPr id="24" name="OTLSHAPE_M_b962aaddcaf5441b8a6fc77abd3dcb9c_Title">
            <a:extLst>
              <a:ext uri="{FF2B5EF4-FFF2-40B4-BE49-F238E27FC236}">
                <a16:creationId xmlns:a16="http://schemas.microsoft.com/office/drawing/2014/main" id="{D2566C41-469C-40F9-8FA5-5C846B0F60A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8342664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</a:p>
        </p:txBody>
      </p:sp>
      <p:sp>
        <p:nvSpPr>
          <p:cNvPr id="25" name="OTLSHAPE_M_b962aaddcaf5441b8a6fc77abd3dcb9c_Date">
            <a:extLst>
              <a:ext uri="{FF2B5EF4-FFF2-40B4-BE49-F238E27FC236}">
                <a16:creationId xmlns:a16="http://schemas.microsoft.com/office/drawing/2014/main" id="{2C4BB1AC-2BB0-4110-A9E8-BCC5449A952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787037" y="558800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7</a:t>
            </a:r>
          </a:p>
        </p:txBody>
      </p:sp>
      <p:sp>
        <p:nvSpPr>
          <p:cNvPr id="27" name="OTLSHAPE_M_5cb93c42c4ca4be89de13d38ebfbf34b_Title">
            <a:extLst>
              <a:ext uri="{FF2B5EF4-FFF2-40B4-BE49-F238E27FC236}">
                <a16:creationId xmlns:a16="http://schemas.microsoft.com/office/drawing/2014/main" id="{B1A2CBE2-CC46-4822-8144-45C604006F8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79914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28" name="OTLSHAPE_M_5cb93c42c4ca4be89de13d38ebfbf34b_Date">
            <a:extLst>
              <a:ext uri="{FF2B5EF4-FFF2-40B4-BE49-F238E27FC236}">
                <a16:creationId xmlns:a16="http://schemas.microsoft.com/office/drawing/2014/main" id="{5CD8F348-045A-4DFF-B698-3B71C60294EF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00356" y="55880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30" name="OTLSHAPE_M_c0879fc783884e34854bcc3a792e074d_Title">
            <a:extLst>
              <a:ext uri="{FF2B5EF4-FFF2-40B4-BE49-F238E27FC236}">
                <a16:creationId xmlns:a16="http://schemas.microsoft.com/office/drawing/2014/main" id="{9EAAD401-6799-4F5D-9DB6-C2CC4FC3300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622826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</a:p>
        </p:txBody>
      </p:sp>
      <p:sp>
        <p:nvSpPr>
          <p:cNvPr id="31" name="OTLSHAPE_M_c0879fc783884e34854bcc3a792e074d_Date">
            <a:extLst>
              <a:ext uri="{FF2B5EF4-FFF2-40B4-BE49-F238E27FC236}">
                <a16:creationId xmlns:a16="http://schemas.microsoft.com/office/drawing/2014/main" id="{86B4C4B4-FC2B-47D8-9E87-C5808C5482B8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048657" y="558800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</a:p>
        </p:txBody>
      </p:sp>
      <p:sp>
        <p:nvSpPr>
          <p:cNvPr id="33" name="OTLSHAPE_M_ce26170957a94899b810e6f3c6ef8ef5_Title">
            <a:extLst>
              <a:ext uri="{FF2B5EF4-FFF2-40B4-BE49-F238E27FC236}">
                <a16:creationId xmlns:a16="http://schemas.microsoft.com/office/drawing/2014/main" id="{1ACF39B1-EFAB-4560-8BFB-8B8E14123EF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643537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</a:p>
        </p:txBody>
      </p:sp>
      <p:sp>
        <p:nvSpPr>
          <p:cNvPr id="34" name="OTLSHAPE_M_ce26170957a94899b810e6f3c6ef8ef5_Date">
            <a:extLst>
              <a:ext uri="{FF2B5EF4-FFF2-40B4-BE49-F238E27FC236}">
                <a16:creationId xmlns:a16="http://schemas.microsoft.com/office/drawing/2014/main" id="{61FE4136-DC38-4952-9086-52AA53405FDD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0942982" y="558800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6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464C7E66-0753-446E-9126-A985B67D6925}"/>
              </a:ext>
            </a:extLst>
          </p:cNvPr>
          <p:cNvSpPr>
            <a:spLocks noGrp="1"/>
          </p:cNvSpPr>
          <p:nvPr/>
        </p:nvSpPr>
        <p:spPr>
          <a:xfrm>
            <a:off x="349826" y="216240"/>
            <a:ext cx="7425962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Office Timeline.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BA070DC-9D8B-4F2B-9923-9EB957745927}"/>
              </a:ext>
            </a:extLst>
          </p:cNvPr>
          <p:cNvGrpSpPr/>
          <p:nvPr/>
        </p:nvGrpSpPr>
        <p:grpSpPr>
          <a:xfrm>
            <a:off x="321647" y="698263"/>
            <a:ext cx="3401633" cy="592056"/>
            <a:chOff x="191690" y="711203"/>
            <a:chExt cx="3401633" cy="59205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FB2461A-AEC4-44A1-BC38-DA5878738374}"/>
                </a:ext>
              </a:extLst>
            </p:cNvPr>
            <p:cNvGrpSpPr/>
            <p:nvPr/>
          </p:nvGrpSpPr>
          <p:grpSpPr>
            <a:xfrm>
              <a:off x="191690" y="711203"/>
              <a:ext cx="607553" cy="592056"/>
              <a:chOff x="191690" y="711203"/>
              <a:chExt cx="607553" cy="592056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EAA1BFF-3296-4D0A-A71D-7A0D9466927D}"/>
                  </a:ext>
                </a:extLst>
              </p:cNvPr>
              <p:cNvSpPr/>
              <p:nvPr/>
            </p:nvSpPr>
            <p:spPr>
              <a:xfrm>
                <a:off x="299037" y="711203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8170C0BB-C509-4AA3-AF22-54A39B11E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9325" y="797670"/>
                <a:ext cx="336567" cy="419122"/>
              </a:xfrm>
              <a:prstGeom prst="rect">
                <a:avLst/>
              </a:prstGeom>
            </p:spPr>
          </p:pic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59828F44-3F26-4D9D-ADE9-E7F22C1DF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>
                <a:extLst>
                  <a:ext uri="{96DAC541-7B7A-43D3-8B79-37D633B846F1}">
                    <asvg:svgBlip xmlns:asvg="http://schemas.microsoft.com/office/drawing/2016/SVG/main" r:embed="rId87"/>
                  </a:ext>
                </a:extLst>
              </a:blip>
              <a:stretch>
                <a:fillRect/>
              </a:stretch>
            </p:blipFill>
            <p:spPr>
              <a:xfrm>
                <a:off x="191690" y="902456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6B8BBF7-5221-4AF4-B0DA-8E302ACF1756}"/>
                </a:ext>
              </a:extLst>
            </p:cNvPr>
            <p:cNvSpPr/>
            <p:nvPr/>
          </p:nvSpPr>
          <p:spPr>
            <a:xfrm>
              <a:off x="806413" y="776399"/>
              <a:ext cx="2786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Timeline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 to adjust the layout by dragging &amp; dropping elements.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B279A6-611B-4951-9386-4D1A718C7B13}"/>
              </a:ext>
            </a:extLst>
          </p:cNvPr>
          <p:cNvGrpSpPr/>
          <p:nvPr/>
        </p:nvGrpSpPr>
        <p:grpSpPr>
          <a:xfrm>
            <a:off x="4357583" y="698263"/>
            <a:ext cx="3320699" cy="592056"/>
            <a:chOff x="4478604" y="783136"/>
            <a:chExt cx="3320699" cy="59205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D69DDAE-5C3E-4777-9B3E-18381691B5B9}"/>
                </a:ext>
              </a:extLst>
            </p:cNvPr>
            <p:cNvGrpSpPr/>
            <p:nvPr/>
          </p:nvGrpSpPr>
          <p:grpSpPr>
            <a:xfrm>
              <a:off x="4478604" y="783136"/>
              <a:ext cx="604981" cy="592056"/>
              <a:chOff x="4463049" y="1468470"/>
              <a:chExt cx="604981" cy="592056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94FCA294-95CE-4BC0-B81F-9DAAEF4BBB28}"/>
                  </a:ext>
                </a:extLst>
              </p:cNvPr>
              <p:cNvSpPr/>
              <p:nvPr/>
            </p:nvSpPr>
            <p:spPr>
              <a:xfrm>
                <a:off x="456782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A32B8C8-009C-4051-94F9-C9D934DB8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19496" y="1554937"/>
                <a:ext cx="228612" cy="419122"/>
              </a:xfrm>
              <a:prstGeom prst="rect">
                <a:avLst/>
              </a:prstGeom>
            </p:spPr>
          </p:pic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0C439D65-CFAE-4500-BD00-20FCF1896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4463049" y="1659723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EFC11C2-3269-4F0D-92D8-471E8AB21BFA}"/>
                </a:ext>
              </a:extLst>
            </p:cNvPr>
            <p:cNvSpPr/>
            <p:nvPr/>
          </p:nvSpPr>
          <p:spPr>
            <a:xfrm>
              <a:off x="5089869" y="848332"/>
              <a:ext cx="27094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Data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button to manage your timeline items in a list format.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01B4FC-7DEC-4462-BE4C-FE3F3EC5EBAD}"/>
              </a:ext>
            </a:extLst>
          </p:cNvPr>
          <p:cNvGrpSpPr/>
          <p:nvPr/>
        </p:nvGrpSpPr>
        <p:grpSpPr>
          <a:xfrm>
            <a:off x="8387068" y="698263"/>
            <a:ext cx="3007016" cy="592056"/>
            <a:chOff x="8535321" y="783136"/>
            <a:chExt cx="3007016" cy="59205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9672331-96E6-41FD-991E-645F9145F837}"/>
                </a:ext>
              </a:extLst>
            </p:cNvPr>
            <p:cNvGrpSpPr/>
            <p:nvPr/>
          </p:nvGrpSpPr>
          <p:grpSpPr>
            <a:xfrm>
              <a:off x="8535321" y="783136"/>
              <a:ext cx="604981" cy="592056"/>
              <a:chOff x="8099379" y="1468470"/>
              <a:chExt cx="604981" cy="592056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ADC6B43-4398-47FF-B44C-440F9B851A8D}"/>
                  </a:ext>
                </a:extLst>
              </p:cNvPr>
              <p:cNvSpPr/>
              <p:nvPr/>
            </p:nvSpPr>
            <p:spPr>
              <a:xfrm>
                <a:off x="820415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1" name="Graphic 100">
                <a:extLst>
                  <a:ext uri="{FF2B5EF4-FFF2-40B4-BE49-F238E27FC236}">
                    <a16:creationId xmlns:a16="http://schemas.microsoft.com/office/drawing/2014/main" id="{911B9BC1-9EAF-4BCC-BCBE-72356C2B4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5E959C12-E6F6-4D2D-86F9-C6778D18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1">
                <a:extLst>
                  <a:ext uri="{96DAC541-7B7A-43D3-8B79-37D633B846F1}">
                    <asvg:svgBlip xmlns:asvg="http://schemas.microsoft.com/office/drawing/2016/SVG/main" r:embed="rId92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11F03F2D-CB64-4AAD-A7E1-CDFB06316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46303" y="1554937"/>
                <a:ext cx="228612" cy="419122"/>
              </a:xfrm>
              <a:prstGeom prst="rect">
                <a:avLst/>
              </a:prstGeom>
            </p:spPr>
          </p:pic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B31F45-3156-4C53-8028-CEA398F58A32}"/>
                </a:ext>
              </a:extLst>
            </p:cNvPr>
            <p:cNvSpPr/>
            <p:nvPr/>
          </p:nvSpPr>
          <p:spPr>
            <a:xfrm>
              <a:off x="9140302" y="848332"/>
              <a:ext cx="24020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Use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Style Pane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to customize any element on the timeline.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75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TLSHAPE_SL_79f05e8de72e4cc385fce875fa65517f_BackgroundRectangle">
            <a:extLst>
              <a:ext uri="{FF2B5EF4-FFF2-40B4-BE49-F238E27FC236}">
                <a16:creationId xmlns:a16="http://schemas.microsoft.com/office/drawing/2014/main" id="{10777709-08F2-489F-82BB-0BA1923D2D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670300"/>
            <a:ext cx="11201400" cy="709338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SL_8911bceb679441adb3756a794b682f31_BackgroundRectangle">
            <a:extLst>
              <a:ext uri="{FF2B5EF4-FFF2-40B4-BE49-F238E27FC236}">
                <a16:creationId xmlns:a16="http://schemas.microsoft.com/office/drawing/2014/main" id="{7D472B93-7BEF-4EA9-BFE2-EF5E7C543B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4443138"/>
            <a:ext cx="11201400" cy="780119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9eb76584bb32452eac07fb2637baea1a_BackgroundRectangle">
            <a:extLst>
              <a:ext uri="{FF2B5EF4-FFF2-40B4-BE49-F238E27FC236}">
                <a16:creationId xmlns:a16="http://schemas.microsoft.com/office/drawing/2014/main" id="{CBFD80A7-78B0-4945-A171-DAABA3BA3AE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5286757"/>
            <a:ext cx="11201400" cy="4953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3146f71ce5904084802d4065bc2dcfb3_BackgroundRectangle" hidden="1">
            <a:extLst>
              <a:ext uri="{FF2B5EF4-FFF2-40B4-BE49-F238E27FC236}">
                <a16:creationId xmlns:a16="http://schemas.microsoft.com/office/drawing/2014/main" id="{B0763F4B-6284-4496-A821-58EE38CD3F0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9831" y="3670300"/>
            <a:ext cx="9994900" cy="70933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2A_26b1477f92744f19b33381b6f24df354_BackgroundRectangle" hidden="1">
            <a:extLst>
              <a:ext uri="{FF2B5EF4-FFF2-40B4-BE49-F238E27FC236}">
                <a16:creationId xmlns:a16="http://schemas.microsoft.com/office/drawing/2014/main" id="{C94ADC03-B93B-48CB-AC1C-5302E425331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69831" y="4443138"/>
            <a:ext cx="9994900" cy="7801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TLSHAPE_SL2A_f331de7bed1845dbaeca24d5618f851c_BackgroundRectangle" hidden="1">
            <a:extLst>
              <a:ext uri="{FF2B5EF4-FFF2-40B4-BE49-F238E27FC236}">
                <a16:creationId xmlns:a16="http://schemas.microsoft.com/office/drawing/2014/main" id="{50006A8C-FEE2-4B29-AE67-5FEB28696A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69831" y="5286757"/>
            <a:ext cx="99949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5E54F45-ED7C-415A-8583-236336900AA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455376" y="-125799"/>
            <a:ext cx="927100" cy="558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600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74072EAE-3511-4D8A-87C4-2B6AD6D4414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413085" y="31381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9" name="OTLSHAPE_M_e7d42421d9e640a2a107afa423141c46_Connector1">
            <a:extLst>
              <a:ext uri="{FF2B5EF4-FFF2-40B4-BE49-F238E27FC236}">
                <a16:creationId xmlns:a16="http://schemas.microsoft.com/office/drawing/2014/main" id="{82E5E9DD-5C86-4E52-B8A3-BC24C6B112C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440479" y="2214626"/>
            <a:ext cx="0" cy="871474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0e28a84cf6724e00a089964be0d24b0c_Connector1">
            <a:extLst>
              <a:ext uri="{FF2B5EF4-FFF2-40B4-BE49-F238E27FC236}">
                <a16:creationId xmlns:a16="http://schemas.microsoft.com/office/drawing/2014/main" id="{1AAEA551-E4A6-4084-B4CD-DD1753BEDBC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765269" y="2651676"/>
            <a:ext cx="0" cy="43442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7E489D6D-6065-4E5E-A980-56AF951DD0D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96831" y="3086100"/>
            <a:ext cx="9867900" cy="38100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SL_79f05e8de72e4cc385fce875fa65517f_HeaderRectangle">
            <a:extLst>
              <a:ext uri="{FF2B5EF4-FFF2-40B4-BE49-F238E27FC236}">
                <a16:creationId xmlns:a16="http://schemas.microsoft.com/office/drawing/2014/main" id="{8AF5C71C-7AEA-4B3E-A958-9FAB9569484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3670300"/>
            <a:ext cx="1206500" cy="70933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8911bceb679441adb3756a794b682f31_HeaderRectangle">
            <a:extLst>
              <a:ext uri="{FF2B5EF4-FFF2-40B4-BE49-F238E27FC236}">
                <a16:creationId xmlns:a16="http://schemas.microsoft.com/office/drawing/2014/main" id="{C8B6152D-CDDB-4AA0-9004-FDAD1F881EA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443138"/>
            <a:ext cx="1206500" cy="7801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9eb76584bb32452eac07fb2637baea1a_HeaderRectangle">
            <a:extLst>
              <a:ext uri="{FF2B5EF4-FFF2-40B4-BE49-F238E27FC236}">
                <a16:creationId xmlns:a16="http://schemas.microsoft.com/office/drawing/2014/main" id="{DF3FFD9A-CA53-41CC-AEAC-A2CA77C6315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5286757"/>
            <a:ext cx="1206500" cy="4953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SL2A_3146f71ce5904084802d4065bc2dcfb3_HeaderRectangle" hidden="1">
            <a:extLst>
              <a:ext uri="{FF2B5EF4-FFF2-40B4-BE49-F238E27FC236}">
                <a16:creationId xmlns:a16="http://schemas.microsoft.com/office/drawing/2014/main" id="{75840F70-3B42-4D27-8756-C453DD624E4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69831" y="367030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2A_26b1477f92744f19b33381b6f24df354_HeaderRectangle" hidden="1">
            <a:extLst>
              <a:ext uri="{FF2B5EF4-FFF2-40B4-BE49-F238E27FC236}">
                <a16:creationId xmlns:a16="http://schemas.microsoft.com/office/drawing/2014/main" id="{39DA8052-9241-416A-B84B-9806C2EA70B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69831" y="44431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TLSHAPE_SL2A_f331de7bed1845dbaeca24d5618f851c_HeaderRectangle" hidden="1">
            <a:extLst>
              <a:ext uri="{FF2B5EF4-FFF2-40B4-BE49-F238E27FC236}">
                <a16:creationId xmlns:a16="http://schemas.microsoft.com/office/drawing/2014/main" id="{4A38BFD1-5AF3-4996-93BE-D887CFCE2D9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69831" y="5286757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OTLSHAPE_G_00000000000000000000000000000000_ShapeBelow0">
            <a:extLst>
              <a:ext uri="{FF2B5EF4-FFF2-40B4-BE49-F238E27FC236}">
                <a16:creationId xmlns:a16="http://schemas.microsoft.com/office/drawing/2014/main" id="{CF92E5D9-0F0F-4898-B724-25ED0EC1CA90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231214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G_00000000000000000000000000000000_ShapeBelow1">
            <a:extLst>
              <a:ext uri="{FF2B5EF4-FFF2-40B4-BE49-F238E27FC236}">
                <a16:creationId xmlns:a16="http://schemas.microsoft.com/office/drawing/2014/main" id="{4CDA8A34-436F-4797-B4DE-57E5216AA215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313888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G_00000000000000000000000000000000_ShapeBelow2">
            <a:extLst>
              <a:ext uri="{FF2B5EF4-FFF2-40B4-BE49-F238E27FC236}">
                <a16:creationId xmlns:a16="http://schemas.microsoft.com/office/drawing/2014/main" id="{36C4BF34-4DDF-4AD3-8CDB-C9E0A3E60BF3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05420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3">
            <a:extLst>
              <a:ext uri="{FF2B5EF4-FFF2-40B4-BE49-F238E27FC236}">
                <a16:creationId xmlns:a16="http://schemas.microsoft.com/office/drawing/2014/main" id="{EE441D76-E887-4F73-B17D-6E7C456254A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93999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4">
            <a:extLst>
              <a:ext uri="{FF2B5EF4-FFF2-40B4-BE49-F238E27FC236}">
                <a16:creationId xmlns:a16="http://schemas.microsoft.com/office/drawing/2014/main" id="{8DF35025-6FA8-432D-8CA6-B1EA78B70E7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855311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5">
            <a:extLst>
              <a:ext uri="{FF2B5EF4-FFF2-40B4-BE49-F238E27FC236}">
                <a16:creationId xmlns:a16="http://schemas.microsoft.com/office/drawing/2014/main" id="{33FE2AC4-C88A-42C8-A85E-5083AC4CE2A2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6741102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6">
            <a:extLst>
              <a:ext uri="{FF2B5EF4-FFF2-40B4-BE49-F238E27FC236}">
                <a16:creationId xmlns:a16="http://schemas.microsoft.com/office/drawing/2014/main" id="{8A8A8028-352A-413A-BE62-49329AF2E4F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7656419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7">
            <a:extLst>
              <a:ext uri="{FF2B5EF4-FFF2-40B4-BE49-F238E27FC236}">
                <a16:creationId xmlns:a16="http://schemas.microsoft.com/office/drawing/2014/main" id="{423000B6-88FF-4695-96A1-0A049887C23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857173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8">
            <a:extLst>
              <a:ext uri="{FF2B5EF4-FFF2-40B4-BE49-F238E27FC236}">
                <a16:creationId xmlns:a16="http://schemas.microsoft.com/office/drawing/2014/main" id="{85E66686-B522-4ED7-90B0-96DBE4EC5B68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945752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9">
            <a:extLst>
              <a:ext uri="{FF2B5EF4-FFF2-40B4-BE49-F238E27FC236}">
                <a16:creationId xmlns:a16="http://schemas.microsoft.com/office/drawing/2014/main" id="{AC532F40-D5FE-46E7-B566-F200D9157D1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0372844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cbc6053273674742982e85d542978064_Shape">
            <a:extLst>
              <a:ext uri="{FF2B5EF4-FFF2-40B4-BE49-F238E27FC236}">
                <a16:creationId xmlns:a16="http://schemas.microsoft.com/office/drawing/2014/main" id="{E8BF6A60-D90D-46AF-8519-0853736FA4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426336" y="3708400"/>
            <a:ext cx="16002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SLT_2ff5b8e034b64a828622147da9a2f6b2_Shape">
            <a:extLst>
              <a:ext uri="{FF2B5EF4-FFF2-40B4-BE49-F238E27FC236}">
                <a16:creationId xmlns:a16="http://schemas.microsoft.com/office/drawing/2014/main" id="{B3B659A7-DA47-4604-B19C-07FFFA08E54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168392" y="3917019"/>
            <a:ext cx="22479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T_7ca32acd5908471a904296b070111595_Shape">
            <a:extLst>
              <a:ext uri="{FF2B5EF4-FFF2-40B4-BE49-F238E27FC236}">
                <a16:creationId xmlns:a16="http://schemas.microsoft.com/office/drawing/2014/main" id="{B5C639F7-B4DB-4BF0-938D-1D6210ABC17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441922" y="4151037"/>
            <a:ext cx="1892300" cy="190501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TLSHAPE_SLT_cf25e7caeb934b75b1efd2db71905ad5_Shape">
            <a:extLst>
              <a:ext uri="{FF2B5EF4-FFF2-40B4-BE49-F238E27FC236}">
                <a16:creationId xmlns:a16="http://schemas.microsoft.com/office/drawing/2014/main" id="{8AA8A732-2E78-4E2B-8530-ACDD65CA8C0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168392" y="4481238"/>
            <a:ext cx="927100" cy="17051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TLSHAPE_SLT_47cbe89cdf5541999ae0d3ac526194f6_Shape">
            <a:extLst>
              <a:ext uri="{FF2B5EF4-FFF2-40B4-BE49-F238E27FC236}">
                <a16:creationId xmlns:a16="http://schemas.microsoft.com/office/drawing/2014/main" id="{3E789DB6-F97A-4A16-B87C-F5DF385D64B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083709" y="4481238"/>
            <a:ext cx="1244600" cy="17051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TLSHAPE_SLT_546dc3323d74464a8ef6a4e6e53f36ea_Shape">
            <a:extLst>
              <a:ext uri="{FF2B5EF4-FFF2-40B4-BE49-F238E27FC236}">
                <a16:creationId xmlns:a16="http://schemas.microsoft.com/office/drawing/2014/main" id="{CC907C66-4A2C-4FBF-8D23-584C85E9CA2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083709" y="4715257"/>
            <a:ext cx="5994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TLSHAPE_SLT_526de5b69e97497f9a5625d453beb623_Shape">
            <a:extLst>
              <a:ext uri="{FF2B5EF4-FFF2-40B4-BE49-F238E27FC236}">
                <a16:creationId xmlns:a16="http://schemas.microsoft.com/office/drawing/2014/main" id="{30D1C7DE-19AD-4FA5-BDC6-CCC547EFA00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741082" y="4981957"/>
            <a:ext cx="14605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TLSHAPE_SLT_2e921e95cd8d4b13a13500bc7b21bf4c_Shape">
            <a:extLst>
              <a:ext uri="{FF2B5EF4-FFF2-40B4-BE49-F238E27FC236}">
                <a16:creationId xmlns:a16="http://schemas.microsoft.com/office/drawing/2014/main" id="{0B384D8E-0919-4E38-B0A3-778052801DB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187873" y="4981957"/>
            <a:ext cx="1879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FDB33730-0E0E-4802-A160-4258C9240F6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396831" y="30861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cbc6053273674742982e85d542978064_ShapePercentage" hidden="1">
            <a:extLst>
              <a:ext uri="{FF2B5EF4-FFF2-40B4-BE49-F238E27FC236}">
                <a16:creationId xmlns:a16="http://schemas.microsoft.com/office/drawing/2014/main" id="{EF4EEA92-8111-46E5-9AE5-212C22FBD7B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426336" y="3708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2ff5b8e034b64a828622147da9a2f6b2_ShapePercentage" hidden="1">
            <a:extLst>
              <a:ext uri="{FF2B5EF4-FFF2-40B4-BE49-F238E27FC236}">
                <a16:creationId xmlns:a16="http://schemas.microsoft.com/office/drawing/2014/main" id="{769A44F9-CFF0-4E59-8CF5-A3E0F8F14B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168392" y="391701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T_7ca32acd5908471a904296b070111595_ShapePercentage" hidden="1">
            <a:extLst>
              <a:ext uri="{FF2B5EF4-FFF2-40B4-BE49-F238E27FC236}">
                <a16:creationId xmlns:a16="http://schemas.microsoft.com/office/drawing/2014/main" id="{DB5C5E85-1CD0-47F3-BD10-F141C417B12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441922" y="41510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M_32bf83aed685467d8920db510037242f_Shape">
            <a:extLst>
              <a:ext uri="{FF2B5EF4-FFF2-40B4-BE49-F238E27FC236}">
                <a16:creationId xmlns:a16="http://schemas.microsoft.com/office/drawing/2014/main" id="{F38286BC-AEAC-4334-A4FE-BC6D032D679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60972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TLSHAPE_SLT_cf25e7caeb934b75b1efd2db71905ad5_ShapePercentage" hidden="1">
            <a:extLst>
              <a:ext uri="{FF2B5EF4-FFF2-40B4-BE49-F238E27FC236}">
                <a16:creationId xmlns:a16="http://schemas.microsoft.com/office/drawing/2014/main" id="{625D0646-F0AC-43CC-96A5-066390B948C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168392" y="448123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T_47cbe89cdf5541999ae0d3ac526194f6_ShapePercentage" hidden="1">
            <a:extLst>
              <a:ext uri="{FF2B5EF4-FFF2-40B4-BE49-F238E27FC236}">
                <a16:creationId xmlns:a16="http://schemas.microsoft.com/office/drawing/2014/main" id="{036E060F-CDE9-47E5-B176-F6AF830ECDE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083709" y="448123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T_546dc3323d74464a8ef6a4e6e53f36ea_ShapePercentage" hidden="1">
            <a:extLst>
              <a:ext uri="{FF2B5EF4-FFF2-40B4-BE49-F238E27FC236}">
                <a16:creationId xmlns:a16="http://schemas.microsoft.com/office/drawing/2014/main" id="{497DD19E-59A6-4EAD-BE84-BF9EA3954E1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083709" y="47152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TLSHAPE_SLT_526de5b69e97497f9a5625d453beb623_ShapePercentage" hidden="1">
            <a:extLst>
              <a:ext uri="{FF2B5EF4-FFF2-40B4-BE49-F238E27FC236}">
                <a16:creationId xmlns:a16="http://schemas.microsoft.com/office/drawing/2014/main" id="{E70CF26D-030F-4FF3-ACFB-C0537E21953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741082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TLSHAPE_SLT_2e921e95cd8d4b13a13500bc7b21bf4c_ShapePercentage" hidden="1">
            <a:extLst>
              <a:ext uri="{FF2B5EF4-FFF2-40B4-BE49-F238E27FC236}">
                <a16:creationId xmlns:a16="http://schemas.microsoft.com/office/drawing/2014/main" id="{16CF8197-EE8D-42FB-8ABC-1B5F27D1C8F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187873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TLSHAPE_SLM_ca3dbe400c15423493b6c02e5f17ffcf_Shape">
            <a:extLst>
              <a:ext uri="{FF2B5EF4-FFF2-40B4-BE49-F238E27FC236}">
                <a16:creationId xmlns:a16="http://schemas.microsoft.com/office/drawing/2014/main" id="{16D5D066-32E3-44DE-A1E2-3CF30DE096B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770287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SLM_07b98bcf678d4671aa63e6c90f0402aa_Shape">
            <a:extLst>
              <a:ext uri="{FF2B5EF4-FFF2-40B4-BE49-F238E27FC236}">
                <a16:creationId xmlns:a16="http://schemas.microsoft.com/office/drawing/2014/main" id="{FF04545A-3B5A-4BF2-817B-C44B382DE741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959134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SLM_155dc0df6f4143a8a05b7f187d16f3cb_Shape">
            <a:extLst>
              <a:ext uri="{FF2B5EF4-FFF2-40B4-BE49-F238E27FC236}">
                <a16:creationId xmlns:a16="http://schemas.microsoft.com/office/drawing/2014/main" id="{A514068C-55AC-4AC7-A0EB-C95CE31610C3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626552" y="55661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TLSHAPE_SLM_097fe035032e4cfe9e89d23ddd8d50cc_Shape">
            <a:extLst>
              <a:ext uri="{FF2B5EF4-FFF2-40B4-BE49-F238E27FC236}">
                <a16:creationId xmlns:a16="http://schemas.microsoft.com/office/drawing/2014/main" id="{736C4FE5-EEA7-49EF-B691-35C26549CFE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0342976" y="5566157"/>
            <a:ext cx="177800" cy="177800"/>
          </a:xfrm>
          <a:prstGeom prst="ellipse">
            <a:avLst/>
          </a:prstGeom>
          <a:solidFill>
            <a:schemeClr val="accent6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_79f05e8de72e4cc385fce875fa65517f_Header">
            <a:extLst>
              <a:ext uri="{FF2B5EF4-FFF2-40B4-BE49-F238E27FC236}">
                <a16:creationId xmlns:a16="http://schemas.microsoft.com/office/drawing/2014/main" id="{75945F58-0443-45D5-853A-04FC4A3E765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3931942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1" name="OTLSHAPE_SL_8911bceb679441adb3756a794b682f31_Header">
            <a:extLst>
              <a:ext uri="{FF2B5EF4-FFF2-40B4-BE49-F238E27FC236}">
                <a16:creationId xmlns:a16="http://schemas.microsoft.com/office/drawing/2014/main" id="{F952BFD0-8366-4EC1-9B30-A646E804CB2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4647143"/>
            <a:ext cx="1206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Product Development</a:t>
            </a:r>
          </a:p>
        </p:txBody>
      </p:sp>
      <p:sp>
        <p:nvSpPr>
          <p:cNvPr id="54" name="OTLSHAPE_SL_9eb76584bb32452eac07fb2637baea1a_Header">
            <a:extLst>
              <a:ext uri="{FF2B5EF4-FFF2-40B4-BE49-F238E27FC236}">
                <a16:creationId xmlns:a16="http://schemas.microsoft.com/office/drawing/2014/main" id="{7E50143B-CEAD-41CE-B003-0D1DD6E1F2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5441379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Marketing</a:t>
            </a:r>
          </a:p>
        </p:txBody>
      </p:sp>
      <p:sp>
        <p:nvSpPr>
          <p:cNvPr id="66" name="OTLSHAPE_SL2A_3146f71ce5904084802d4065bc2dcfb3_Header" hidden="1">
            <a:extLst>
              <a:ext uri="{FF2B5EF4-FFF2-40B4-BE49-F238E27FC236}">
                <a16:creationId xmlns:a16="http://schemas.microsoft.com/office/drawing/2014/main" id="{37FA19E5-1E9C-479F-8D23-16B717EF0ED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2A_26b1477f92744f19b33381b6f24df354_Header" hidden="1">
            <a:extLst>
              <a:ext uri="{FF2B5EF4-FFF2-40B4-BE49-F238E27FC236}">
                <a16:creationId xmlns:a16="http://schemas.microsoft.com/office/drawing/2014/main" id="{BD1B2474-441E-4140-B60A-733AB66DDA6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SL2A_f331de7bed1845dbaeca24d5618f851c_Header" hidden="1">
            <a:extLst>
              <a:ext uri="{FF2B5EF4-FFF2-40B4-BE49-F238E27FC236}">
                <a16:creationId xmlns:a16="http://schemas.microsoft.com/office/drawing/2014/main" id="{66838CE6-5DF7-48AF-BC52-9A695E1DC3B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77616C2D-5D2A-4ADA-92FF-27579584435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342402" y="34671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29AB9D88-A180-4B41-A2A9-C66AFB95754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784833" y="2773045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96822E69-FF55-4051-A464-F3BCE988CED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460331" y="31835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0A8A4FB-E869-4489-A65F-12FE589177C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375648" y="318357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D2C8821C-11B5-465C-A8D5-2021DC05EE1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202386" y="31835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143AB5C2-7807-4988-90FF-9E5A8BD0FE2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4117703" y="31835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947B2D56-5C23-411A-9E73-183FAAC6BBC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003494" y="31835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8A636009-A75D-4C9B-A2DB-38407BF3E31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18811" y="31835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E7A8DCFB-52F0-4AA0-BC21-3531FBBC0D1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804602" y="31835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599D4352-957B-4F71-AD24-477D8B4EAA8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719919" y="31835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6B5EB0E0-0D72-4C5E-BD5A-43A877BDBC4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635236" y="31835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A75465A6-6BD7-4819-A0D1-B0B74796232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521027" y="31835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368B32EE-F4F1-48D3-82E3-38868360FBF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0436344" y="3183573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70" name="OTLSHAPE_SLT_cbc6053273674742982e85d542978064_Duration" hidden="1">
            <a:extLst>
              <a:ext uri="{FF2B5EF4-FFF2-40B4-BE49-F238E27FC236}">
                <a16:creationId xmlns:a16="http://schemas.microsoft.com/office/drawing/2014/main" id="{50209B3F-00B0-457F-8FD4-367E9B9CF88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71" name="OTLSHAPE_SLT_cbc6053273674742982e85d542978064_TextPercentage" hidden="1">
            <a:extLst>
              <a:ext uri="{FF2B5EF4-FFF2-40B4-BE49-F238E27FC236}">
                <a16:creationId xmlns:a16="http://schemas.microsoft.com/office/drawing/2014/main" id="{8560E08C-C402-4329-B013-30CE9A81970D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cbc6053273674742982e85d542978064_JoinedDate" hidden="1">
            <a:extLst>
              <a:ext uri="{FF2B5EF4-FFF2-40B4-BE49-F238E27FC236}">
                <a16:creationId xmlns:a16="http://schemas.microsoft.com/office/drawing/2014/main" id="{9AE60C60-03EE-4DF6-B766-6F90342640C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1 - Feb 24</a:t>
            </a:r>
          </a:p>
        </p:txBody>
      </p:sp>
      <p:sp>
        <p:nvSpPr>
          <p:cNvPr id="73" name="OTLSHAPE_SLT_cbc6053273674742982e85d542978064_StartDate" hidden="1">
            <a:extLst>
              <a:ext uri="{FF2B5EF4-FFF2-40B4-BE49-F238E27FC236}">
                <a16:creationId xmlns:a16="http://schemas.microsoft.com/office/drawing/2014/main" id="{07594506-C74A-405B-AB75-DB85E197724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EndDate" hidden="1">
            <a:extLst>
              <a:ext uri="{FF2B5EF4-FFF2-40B4-BE49-F238E27FC236}">
                <a16:creationId xmlns:a16="http://schemas.microsoft.com/office/drawing/2014/main" id="{888594B9-E000-47D9-8C57-FF4FF8F3FCE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E3C64E51-5C50-4CC3-8A15-B4F1EEA2880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647413" y="370840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Assemble Resources</a:t>
            </a:r>
          </a:p>
        </p:txBody>
      </p:sp>
      <p:sp>
        <p:nvSpPr>
          <p:cNvPr id="78" name="OTLSHAPE_SLT_2ff5b8e034b64a828622147da9a2f6b2_Duration" hidden="1">
            <a:extLst>
              <a:ext uri="{FF2B5EF4-FFF2-40B4-BE49-F238E27FC236}">
                <a16:creationId xmlns:a16="http://schemas.microsoft.com/office/drawing/2014/main" id="{9E3CDC8A-3AD5-4DAF-B0B2-CDBA6EE579B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79" name="OTLSHAPE_SLT_2ff5b8e034b64a828622147da9a2f6b2_TextPercentage" hidden="1">
            <a:extLst>
              <a:ext uri="{FF2B5EF4-FFF2-40B4-BE49-F238E27FC236}">
                <a16:creationId xmlns:a16="http://schemas.microsoft.com/office/drawing/2014/main" id="{C632BC0E-2E2E-4AF1-95BA-B4E3613D004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2ff5b8e034b64a828622147da9a2f6b2_JoinedDate" hidden="1">
            <a:extLst>
              <a:ext uri="{FF2B5EF4-FFF2-40B4-BE49-F238E27FC236}">
                <a16:creationId xmlns:a16="http://schemas.microsoft.com/office/drawing/2014/main" id="{052D9430-6ED3-4556-B01B-73E63D91B6E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618242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May 16</a:t>
            </a:r>
          </a:p>
        </p:txBody>
      </p:sp>
      <p:sp>
        <p:nvSpPr>
          <p:cNvPr id="81" name="OTLSHAPE_SLT_2ff5b8e034b64a828622147da9a2f6b2_StartDate" hidden="1">
            <a:extLst>
              <a:ext uri="{FF2B5EF4-FFF2-40B4-BE49-F238E27FC236}">
                <a16:creationId xmlns:a16="http://schemas.microsoft.com/office/drawing/2014/main" id="{F0741103-482D-4F99-B658-481FC0A60BF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EndDate" hidden="1">
            <a:extLst>
              <a:ext uri="{FF2B5EF4-FFF2-40B4-BE49-F238E27FC236}">
                <a16:creationId xmlns:a16="http://schemas.microsoft.com/office/drawing/2014/main" id="{8882BCD1-7EAA-4D89-91E8-8C3DE76273C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2ff5b8e034b64a828622147da9a2f6b2_Title">
            <a:extLst>
              <a:ext uri="{FF2B5EF4-FFF2-40B4-BE49-F238E27FC236}">
                <a16:creationId xmlns:a16="http://schemas.microsoft.com/office/drawing/2014/main" id="{40C5422C-4A48-459B-8814-B1CB2A19051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3614478" y="3917019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Subcontractor Selection</a:t>
            </a:r>
          </a:p>
        </p:txBody>
      </p:sp>
      <p:sp>
        <p:nvSpPr>
          <p:cNvPr id="86" name="OTLSHAPE_SLT_7ca32acd5908471a904296b070111595_Duration" hidden="1">
            <a:extLst>
              <a:ext uri="{FF2B5EF4-FFF2-40B4-BE49-F238E27FC236}">
                <a16:creationId xmlns:a16="http://schemas.microsoft.com/office/drawing/2014/main" id="{3A5FE2A3-769C-48F4-B8A4-8121D19A03B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87" name="OTLSHAPE_SLT_7ca32acd5908471a904296b070111595_TextPercentage" hidden="1">
            <a:extLst>
              <a:ext uri="{FF2B5EF4-FFF2-40B4-BE49-F238E27FC236}">
                <a16:creationId xmlns:a16="http://schemas.microsoft.com/office/drawing/2014/main" id="{FBD16ADA-C12B-4A0A-9989-73D6D929B3C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ca32acd5908471a904296b070111595_JoinedDate" hidden="1">
            <a:extLst>
              <a:ext uri="{FF2B5EF4-FFF2-40B4-BE49-F238E27FC236}">
                <a16:creationId xmlns:a16="http://schemas.microsoft.com/office/drawing/2014/main" id="{804C4011-7890-4016-BAE5-515ED475F46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541298"/>
            <a:ext cx="584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5/17 - 7/20</a:t>
            </a:r>
          </a:p>
        </p:txBody>
      </p:sp>
      <p:sp>
        <p:nvSpPr>
          <p:cNvPr id="89" name="OTLSHAPE_SLT_7ca32acd5908471a904296b070111595_StartDate" hidden="1">
            <a:extLst>
              <a:ext uri="{FF2B5EF4-FFF2-40B4-BE49-F238E27FC236}">
                <a16:creationId xmlns:a16="http://schemas.microsoft.com/office/drawing/2014/main" id="{831BC43A-7D9D-4C8C-BC01-D05DCE314AC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7ca32acd5908471a904296b070111595_EndDate" hidden="1">
            <a:extLst>
              <a:ext uri="{FF2B5EF4-FFF2-40B4-BE49-F238E27FC236}">
                <a16:creationId xmlns:a16="http://schemas.microsoft.com/office/drawing/2014/main" id="{52913707-A3CB-448A-A181-B364A596438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7ca32acd5908471a904296b070111595_Title">
            <a:extLst>
              <a:ext uri="{FF2B5EF4-FFF2-40B4-BE49-F238E27FC236}">
                <a16:creationId xmlns:a16="http://schemas.microsoft.com/office/drawing/2014/main" id="{CE20A6FA-A4BE-4CA9-8C87-7AF75AF90FD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106390" y="4161029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Helpdesk Content Plan</a:t>
            </a:r>
          </a:p>
        </p:txBody>
      </p:sp>
      <p:sp>
        <p:nvSpPr>
          <p:cNvPr id="102" name="OTLSHAPE_SLM_32bf83aed685467d8920db510037242f_Title">
            <a:extLst>
              <a:ext uri="{FF2B5EF4-FFF2-40B4-BE49-F238E27FC236}">
                <a16:creationId xmlns:a16="http://schemas.microsoft.com/office/drawing/2014/main" id="{CEA51803-A53D-4345-8194-412190CEB1BD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812925" y="4161029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2">
                <a:solidFill>
                  <a:schemeClr val="dk1"/>
                </a:solidFill>
                <a:latin typeface="Calibri" panose="020F0502020204030204" pitchFamily="34" charset="0"/>
              </a:rPr>
              <a:t>Planning R2 Begins</a:t>
            </a:r>
          </a:p>
        </p:txBody>
      </p:sp>
      <p:sp>
        <p:nvSpPr>
          <p:cNvPr id="103" name="OTLSHAPE_SLM_32bf83aed685467d8920db510037242f_Date" hidden="1">
            <a:extLst>
              <a:ext uri="{FF2B5EF4-FFF2-40B4-BE49-F238E27FC236}">
                <a16:creationId xmlns:a16="http://schemas.microsoft.com/office/drawing/2014/main" id="{E8170E78-E83F-4BEB-A959-B51001892184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10952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1, 2023</a:t>
            </a:r>
          </a:p>
        </p:txBody>
      </p:sp>
      <p:sp>
        <p:nvSpPr>
          <p:cNvPr id="109" name="OTLSHAPE_SLT_cf25e7caeb934b75b1efd2db71905ad5_Duration" hidden="1">
            <a:extLst>
              <a:ext uri="{FF2B5EF4-FFF2-40B4-BE49-F238E27FC236}">
                <a16:creationId xmlns:a16="http://schemas.microsoft.com/office/drawing/2014/main" id="{E8213BBF-1ADE-4384-8C87-5B300C29B6BA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110" name="OTLSHAPE_SLT_cf25e7caeb934b75b1efd2db71905ad5_TextPercentage" hidden="1">
            <a:extLst>
              <a:ext uri="{FF2B5EF4-FFF2-40B4-BE49-F238E27FC236}">
                <a16:creationId xmlns:a16="http://schemas.microsoft.com/office/drawing/2014/main" id="{C8342230-2041-4E95-AB4E-CAAAF0BC0FB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cf25e7caeb934b75b1efd2db71905ad5_JoinedDate" hidden="1">
            <a:extLst>
              <a:ext uri="{FF2B5EF4-FFF2-40B4-BE49-F238E27FC236}">
                <a16:creationId xmlns:a16="http://schemas.microsoft.com/office/drawing/2014/main" id="{D67542E2-432F-452D-9940-450A3892D532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541298"/>
            <a:ext cx="685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Apr 1</a:t>
            </a:r>
          </a:p>
        </p:txBody>
      </p:sp>
      <p:sp>
        <p:nvSpPr>
          <p:cNvPr id="112" name="OTLSHAPE_SLT_cf25e7caeb934b75b1efd2db71905ad5_StartDate" hidden="1">
            <a:extLst>
              <a:ext uri="{FF2B5EF4-FFF2-40B4-BE49-F238E27FC236}">
                <a16:creationId xmlns:a16="http://schemas.microsoft.com/office/drawing/2014/main" id="{5C0C4836-6BA3-40A2-ACE4-7F786E236D5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cf25e7caeb934b75b1efd2db71905ad5_EndDate" hidden="1">
            <a:extLst>
              <a:ext uri="{FF2B5EF4-FFF2-40B4-BE49-F238E27FC236}">
                <a16:creationId xmlns:a16="http://schemas.microsoft.com/office/drawing/2014/main" id="{B9BD6DB1-D7B8-4A09-AB06-9B0DBDBA2A7F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cf25e7caeb934b75b1efd2db71905ad5_Title">
            <a:extLst>
              <a:ext uri="{FF2B5EF4-FFF2-40B4-BE49-F238E27FC236}">
                <a16:creationId xmlns:a16="http://schemas.microsoft.com/office/drawing/2014/main" id="{412E332E-9EAD-49C5-A086-E864C470471D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3343899" y="4481238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17" name="OTLSHAPE_SLT_47cbe89cdf5541999ae0d3ac526194f6_Duration" hidden="1">
            <a:extLst>
              <a:ext uri="{FF2B5EF4-FFF2-40B4-BE49-F238E27FC236}">
                <a16:creationId xmlns:a16="http://schemas.microsoft.com/office/drawing/2014/main" id="{70E64FAA-EBC0-4DAC-B335-16AEE6FAB13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18" name="OTLSHAPE_SLT_47cbe89cdf5541999ae0d3ac526194f6_TextPercentage" hidden="1">
            <a:extLst>
              <a:ext uri="{FF2B5EF4-FFF2-40B4-BE49-F238E27FC236}">
                <a16:creationId xmlns:a16="http://schemas.microsoft.com/office/drawing/2014/main" id="{65ECFEF5-C45F-4A5F-9E0B-17ECDA4D19E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47cbe89cdf5541999ae0d3ac526194f6_JoinedDate" hidden="1">
            <a:extLst>
              <a:ext uri="{FF2B5EF4-FFF2-40B4-BE49-F238E27FC236}">
                <a16:creationId xmlns:a16="http://schemas.microsoft.com/office/drawing/2014/main" id="{B4ECD8EB-94B9-45E2-8654-5EE489E9CBD7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May 13</a:t>
            </a:r>
          </a:p>
        </p:txBody>
      </p:sp>
      <p:sp>
        <p:nvSpPr>
          <p:cNvPr id="120" name="OTLSHAPE_SLT_47cbe89cdf5541999ae0d3ac526194f6_StartDate" hidden="1">
            <a:extLst>
              <a:ext uri="{FF2B5EF4-FFF2-40B4-BE49-F238E27FC236}">
                <a16:creationId xmlns:a16="http://schemas.microsoft.com/office/drawing/2014/main" id="{D780BF6D-BC72-4947-87CD-895EC6DE3AE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47cbe89cdf5541999ae0d3ac526194f6_EndDate" hidden="1">
            <a:extLst>
              <a:ext uri="{FF2B5EF4-FFF2-40B4-BE49-F238E27FC236}">
                <a16:creationId xmlns:a16="http://schemas.microsoft.com/office/drawing/2014/main" id="{54F4ED36-58C0-4735-9E87-3D557657F56D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47cbe89cdf5541999ae0d3ac526194f6_Title">
            <a:extLst>
              <a:ext uri="{FF2B5EF4-FFF2-40B4-BE49-F238E27FC236}">
                <a16:creationId xmlns:a16="http://schemas.microsoft.com/office/drawing/2014/main" id="{2EBB1887-6F7E-44E8-B45C-92584B227EE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4381225" y="4481238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25" name="OTLSHAPE_SLT_546dc3323d74464a8ef6a4e6e53f36ea_TextPercentage" hidden="1">
            <a:extLst>
              <a:ext uri="{FF2B5EF4-FFF2-40B4-BE49-F238E27FC236}">
                <a16:creationId xmlns:a16="http://schemas.microsoft.com/office/drawing/2014/main" id="{6DD53F3F-FB96-42C3-AC0C-C020A4F6BEAC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46dc3323d74464a8ef6a4e6e53f36ea_StartDate" hidden="1">
            <a:extLst>
              <a:ext uri="{FF2B5EF4-FFF2-40B4-BE49-F238E27FC236}">
                <a16:creationId xmlns:a16="http://schemas.microsoft.com/office/drawing/2014/main" id="{8920BCD6-3B16-4E2F-AF0A-AD92F1E04BA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46dc3323d74464a8ef6a4e6e53f36ea_EndDate" hidden="1">
            <a:extLst>
              <a:ext uri="{FF2B5EF4-FFF2-40B4-BE49-F238E27FC236}">
                <a16:creationId xmlns:a16="http://schemas.microsoft.com/office/drawing/2014/main" id="{9ACC5446-DAF8-4469-96D4-FBF6903D5DB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46dc3323d74464a8ef6a4e6e53f36ea_JoinedDate">
            <a:extLst>
              <a:ext uri="{FF2B5EF4-FFF2-40B4-BE49-F238E27FC236}">
                <a16:creationId xmlns:a16="http://schemas.microsoft.com/office/drawing/2014/main" id="{6A3B2E46-3E25-4AC4-A721-16D89DC3A8B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321243" y="4739345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1 - Oct 21</a:t>
            </a:r>
          </a:p>
        </p:txBody>
      </p:sp>
      <p:sp>
        <p:nvSpPr>
          <p:cNvPr id="129" name="OTLSHAPE_SLT_546dc3323d74464a8ef6a4e6e53f36ea_Duration">
            <a:extLst>
              <a:ext uri="{FF2B5EF4-FFF2-40B4-BE49-F238E27FC236}">
                <a16:creationId xmlns:a16="http://schemas.microsoft.com/office/drawing/2014/main" id="{C9DA315C-9419-4852-BC20-08D6E53C381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0128360" y="4739345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145 days</a:t>
            </a:r>
          </a:p>
        </p:txBody>
      </p:sp>
      <p:sp>
        <p:nvSpPr>
          <p:cNvPr id="130" name="OTLSHAPE_SLT_546dc3323d74464a8ef6a4e6e53f36ea_Title">
            <a:extLst>
              <a:ext uri="{FF2B5EF4-FFF2-40B4-BE49-F238E27FC236}">
                <a16:creationId xmlns:a16="http://schemas.microsoft.com/office/drawing/2014/main" id="{8EFD3B6A-37F8-45A3-B3FB-C3A4B13159FB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698090" y="47315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33" name="OTLSHAPE_SLT_526de5b69e97497f9a5625d453beb623_Duration" hidden="1">
            <a:extLst>
              <a:ext uri="{FF2B5EF4-FFF2-40B4-BE49-F238E27FC236}">
                <a16:creationId xmlns:a16="http://schemas.microsoft.com/office/drawing/2014/main" id="{8EDB71B1-8D62-40BF-AED4-0B81A31E70E8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134" name="OTLSHAPE_SLT_526de5b69e97497f9a5625d453beb623_TextPercentage" hidden="1">
            <a:extLst>
              <a:ext uri="{FF2B5EF4-FFF2-40B4-BE49-F238E27FC236}">
                <a16:creationId xmlns:a16="http://schemas.microsoft.com/office/drawing/2014/main" id="{92004183-0C71-4BFA-9D81-093199F70763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526de5b69e97497f9a5625d453beb623_JoinedDate" hidden="1">
            <a:extLst>
              <a:ext uri="{FF2B5EF4-FFF2-40B4-BE49-F238E27FC236}">
                <a16:creationId xmlns:a16="http://schemas.microsoft.com/office/drawing/2014/main" id="{C3387DA9-F0EF-4322-9AC3-00624165F64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30 - Aug 19</a:t>
            </a:r>
          </a:p>
        </p:txBody>
      </p:sp>
      <p:sp>
        <p:nvSpPr>
          <p:cNvPr id="136" name="OTLSHAPE_SLT_526de5b69e97497f9a5625d453beb623_StartDate" hidden="1">
            <a:extLst>
              <a:ext uri="{FF2B5EF4-FFF2-40B4-BE49-F238E27FC236}">
                <a16:creationId xmlns:a16="http://schemas.microsoft.com/office/drawing/2014/main" id="{F0F65436-78E7-489A-BCF6-66198B29505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526de5b69e97497f9a5625d453beb623_EndDate" hidden="1">
            <a:extLst>
              <a:ext uri="{FF2B5EF4-FFF2-40B4-BE49-F238E27FC236}">
                <a16:creationId xmlns:a16="http://schemas.microsoft.com/office/drawing/2014/main" id="{3A7E9530-038B-48F2-92B6-FAB479F2C31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26de5b69e97497f9a5625d453beb623_Title">
            <a:extLst>
              <a:ext uri="{FF2B5EF4-FFF2-40B4-BE49-F238E27FC236}">
                <a16:creationId xmlns:a16="http://schemas.microsoft.com/office/drawing/2014/main" id="{354A39AE-22E8-4B52-B80E-3B4298BBD48B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7153708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41" name="OTLSHAPE_SLT_2e921e95cd8d4b13a13500bc7b21bf4c_Duration" hidden="1">
            <a:extLst>
              <a:ext uri="{FF2B5EF4-FFF2-40B4-BE49-F238E27FC236}">
                <a16:creationId xmlns:a16="http://schemas.microsoft.com/office/drawing/2014/main" id="{A66E0C41-F1FF-4685-82DB-6EF1B69AA67B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42" name="OTLSHAPE_SLT_2e921e95cd8d4b13a13500bc7b21bf4c_TextPercentage" hidden="1">
            <a:extLst>
              <a:ext uri="{FF2B5EF4-FFF2-40B4-BE49-F238E27FC236}">
                <a16:creationId xmlns:a16="http://schemas.microsoft.com/office/drawing/2014/main" id="{D11A6C13-5486-41B4-AD58-B223C56295A9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2e921e95cd8d4b13a13500bc7b21bf4c_JoinedDate" hidden="1">
            <a:extLst>
              <a:ext uri="{FF2B5EF4-FFF2-40B4-BE49-F238E27FC236}">
                <a16:creationId xmlns:a16="http://schemas.microsoft.com/office/drawing/2014/main" id="{F6BCEEF2-0F5E-4C32-BEC6-C76F97E02A9D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18 - Oct 21</a:t>
            </a:r>
          </a:p>
        </p:txBody>
      </p:sp>
      <p:sp>
        <p:nvSpPr>
          <p:cNvPr id="144" name="OTLSHAPE_SLT_2e921e95cd8d4b13a13500bc7b21bf4c_StartDate" hidden="1">
            <a:extLst>
              <a:ext uri="{FF2B5EF4-FFF2-40B4-BE49-F238E27FC236}">
                <a16:creationId xmlns:a16="http://schemas.microsoft.com/office/drawing/2014/main" id="{D6C1D4BF-835F-4070-ABD5-8CC3994DA3C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2e921e95cd8d4b13a13500bc7b21bf4c_EndDate" hidden="1">
            <a:extLst>
              <a:ext uri="{FF2B5EF4-FFF2-40B4-BE49-F238E27FC236}">
                <a16:creationId xmlns:a16="http://schemas.microsoft.com/office/drawing/2014/main" id="{E68115E7-649E-41AC-8337-4C830A8966E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2e921e95cd8d4b13a13500bc7b21bf4c_Title">
            <a:extLst>
              <a:ext uri="{FF2B5EF4-FFF2-40B4-BE49-F238E27FC236}">
                <a16:creationId xmlns:a16="http://schemas.microsoft.com/office/drawing/2014/main" id="{94A89512-FDAA-4830-95AB-3FD8E9B7A03D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811120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51" name="OTLSHAPE_SLM_ca3dbe400c15423493b6c02e5f17ffcf_Title">
            <a:extLst>
              <a:ext uri="{FF2B5EF4-FFF2-40B4-BE49-F238E27FC236}">
                <a16:creationId xmlns:a16="http://schemas.microsoft.com/office/drawing/2014/main" id="{2E63034E-AA12-4196-93B9-D9C0B59FB1EE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747217" y="532849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Beta Blog Launch</a:t>
            </a:r>
          </a:p>
        </p:txBody>
      </p:sp>
      <p:sp>
        <p:nvSpPr>
          <p:cNvPr id="152" name="OTLSHAPE_SLM_ca3dbe400c15423493b6c02e5f17ffcf_Date">
            <a:extLst>
              <a:ext uri="{FF2B5EF4-FFF2-40B4-BE49-F238E27FC236}">
                <a16:creationId xmlns:a16="http://schemas.microsoft.com/office/drawing/2014/main" id="{04B2CC93-1952-42D6-8B42-40781E6D23E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6998887" y="5343992"/>
            <a:ext cx="495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4, 2023</a:t>
            </a:r>
          </a:p>
        </p:txBody>
      </p:sp>
      <p:sp>
        <p:nvSpPr>
          <p:cNvPr id="154" name="OTLSHAPE_SLM_07b98bcf678d4671aa63e6c90f0402aa_Title">
            <a:extLst>
              <a:ext uri="{FF2B5EF4-FFF2-40B4-BE49-F238E27FC236}">
                <a16:creationId xmlns:a16="http://schemas.microsoft.com/office/drawing/2014/main" id="{4BC46A3B-6862-4667-B5FE-A020909EFE1C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8818124" y="5328498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Website Live</a:t>
            </a:r>
          </a:p>
        </p:txBody>
      </p:sp>
      <p:sp>
        <p:nvSpPr>
          <p:cNvPr id="155" name="OTLSHAPE_SLM_07b98bcf678d4671aa63e6c90f0402aa_Date">
            <a:extLst>
              <a:ext uri="{FF2B5EF4-FFF2-40B4-BE49-F238E27FC236}">
                <a16:creationId xmlns:a16="http://schemas.microsoft.com/office/drawing/2014/main" id="{6A5C43E1-716E-4EF9-9894-B3B1420486A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0187734" y="5343992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157" name="OTLSHAPE_SLM_155dc0df6f4143a8a05b7f187d16f3cb_Title">
            <a:extLst>
              <a:ext uri="{FF2B5EF4-FFF2-40B4-BE49-F238E27FC236}">
                <a16:creationId xmlns:a16="http://schemas.microsoft.com/office/drawing/2014/main" id="{304C60B7-3D51-4F6A-9334-FC25A14041D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6810746" y="55697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58" name="OTLSHAPE_SLM_155dc0df6f4143a8a05b7f187d16f3cb_Date">
            <a:extLst>
              <a:ext uri="{FF2B5EF4-FFF2-40B4-BE49-F238E27FC236}">
                <a16:creationId xmlns:a16="http://schemas.microsoft.com/office/drawing/2014/main" id="{101DCD84-D7C7-4F11-837E-72C2F04A6240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855152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2, 2023</a:t>
            </a:r>
          </a:p>
        </p:txBody>
      </p:sp>
      <p:sp>
        <p:nvSpPr>
          <p:cNvPr id="160" name="OTLSHAPE_SLM_097fe035032e4cfe9e89d23ddd8d50cc_Title">
            <a:extLst>
              <a:ext uri="{FF2B5EF4-FFF2-40B4-BE49-F238E27FC236}">
                <a16:creationId xmlns:a16="http://schemas.microsoft.com/office/drawing/2014/main" id="{DBBF6740-C188-48D1-B13F-ABBDCB618087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9260470" y="5569798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61" name="OTLSHAPE_SLM_097fe035032e4cfe9e89d23ddd8d50cc_Date">
            <a:extLst>
              <a:ext uri="{FF2B5EF4-FFF2-40B4-BE49-F238E27FC236}">
                <a16:creationId xmlns:a16="http://schemas.microsoft.com/office/drawing/2014/main" id="{4E1D8FA0-7F9B-4853-AA9E-24888EAA84C1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0571576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Nov 2, 2023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3D800E06-9A29-444F-AC00-E447E30E07B9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>
            <a:off x="231214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79EB5477-C10F-4FFD-A4FB-7507FDA53042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>
            <a:off x="313888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D5C2DFE6-657E-47E0-9804-B250E9E4E823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>
            <a:off x="405420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61108E25-2A5C-407D-A78A-1E44EEDD952E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>
            <a:off x="493999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46AED33C-AB93-4B6A-BA04-EC62F1C56FE3}"/>
              </a:ext>
            </a:extLst>
          </p:cNvPr>
          <p:cNvCxnSpPr/>
          <p:nvPr>
            <p:custDataLst>
              <p:tags r:id="rId132"/>
            </p:custDataLst>
          </p:nvPr>
        </p:nvCxnSpPr>
        <p:spPr>
          <a:xfrm>
            <a:off x="5855311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69FEAE30-7A6B-48F7-9A34-491F43ED72D6}"/>
              </a:ext>
            </a:extLst>
          </p:cNvPr>
          <p:cNvCxnSpPr/>
          <p:nvPr>
            <p:custDataLst>
              <p:tags r:id="rId133"/>
            </p:custDataLst>
          </p:nvPr>
        </p:nvCxnSpPr>
        <p:spPr>
          <a:xfrm>
            <a:off x="6741102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78FB604D-DBF7-430E-9850-17711E84279E}"/>
              </a:ext>
            </a:extLst>
          </p:cNvPr>
          <p:cNvCxnSpPr/>
          <p:nvPr>
            <p:custDataLst>
              <p:tags r:id="rId134"/>
            </p:custDataLst>
          </p:nvPr>
        </p:nvCxnSpPr>
        <p:spPr>
          <a:xfrm>
            <a:off x="7656419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C3367913-885F-4C7C-896F-555BC27162C2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>
            <a:off x="857173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BAE0011F-6D10-429C-9413-3A8EA942E936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>
            <a:off x="945752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74FACCE-2150-445A-B67A-5A6CB464455E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>
            <a:off x="10372844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M_177188707e544830b8ce884a45b14d3a_Shape">
            <a:extLst>
              <a:ext uri="{FF2B5EF4-FFF2-40B4-BE49-F238E27FC236}">
                <a16:creationId xmlns:a16="http://schemas.microsoft.com/office/drawing/2014/main" id="{8E3E2F62-5DA1-4765-B8F4-ED18D25202D6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2020669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M_b8c603269952439b977cb103e5f76bdb_Shape">
            <a:extLst>
              <a:ext uri="{FF2B5EF4-FFF2-40B4-BE49-F238E27FC236}">
                <a16:creationId xmlns:a16="http://schemas.microsoft.com/office/drawing/2014/main" id="{74124231-96F2-4703-A04D-438CA9E2E835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626782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M_e7d42421d9e640a2a107afa423141c46_Shape">
            <a:extLst>
              <a:ext uri="{FF2B5EF4-FFF2-40B4-BE49-F238E27FC236}">
                <a16:creationId xmlns:a16="http://schemas.microsoft.com/office/drawing/2014/main" id="{978326E5-BF2A-4AAC-BAD8-95AAEE65A636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3465879" y="2214626"/>
            <a:ext cx="165100" cy="165100"/>
          </a:xfrm>
          <a:prstGeom prst="wav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0e28a84cf6724e00a089964be0d24b0c_Shape">
            <a:extLst>
              <a:ext uri="{FF2B5EF4-FFF2-40B4-BE49-F238E27FC236}">
                <a16:creationId xmlns:a16="http://schemas.microsoft.com/office/drawing/2014/main" id="{93B80352-DE44-4B1F-A33E-341238CFCACD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3790669" y="265167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b1a2b0ad50c54f3db24b3aab69d68fc5_Shape">
            <a:extLst>
              <a:ext uri="{FF2B5EF4-FFF2-40B4-BE49-F238E27FC236}">
                <a16:creationId xmlns:a16="http://schemas.microsoft.com/office/drawing/2014/main" id="{CF001C03-46F3-48B5-B417-698CDDCA9AD9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9933734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A_96c9556a7149459ab1aa5830ee29e508_Shape">
            <a:extLst>
              <a:ext uri="{FF2B5EF4-FFF2-40B4-BE49-F238E27FC236}">
                <a16:creationId xmlns:a16="http://schemas.microsoft.com/office/drawing/2014/main" id="{9A336131-899F-4C20-8443-A4178CD8A01D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5720038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SLA_59a28bf6e2504bfc9817b81e1db70ce7_Shape">
            <a:extLst>
              <a:ext uri="{FF2B5EF4-FFF2-40B4-BE49-F238E27FC236}">
                <a16:creationId xmlns:a16="http://schemas.microsoft.com/office/drawing/2014/main" id="{0D0827E4-7B6D-498C-B426-A805F03D51C2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6340091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TLSHAPE_SLA_51288dd7ee1141c187e9f3ab13f10e91_Shape">
            <a:extLst>
              <a:ext uri="{FF2B5EF4-FFF2-40B4-BE49-F238E27FC236}">
                <a16:creationId xmlns:a16="http://schemas.microsoft.com/office/drawing/2014/main" id="{AC8706D3-CBBD-4DC0-9E56-7B1993976841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696014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M_177188707e544830b8ce884a45b14d3a_Title">
            <a:extLst>
              <a:ext uri="{FF2B5EF4-FFF2-40B4-BE49-F238E27FC236}">
                <a16:creationId xmlns:a16="http://schemas.microsoft.com/office/drawing/2014/main" id="{79B710E2-2D07-4EC4-A839-54C47068DDCF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718409" y="254745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2" name="OTLSHAPE_M_177188707e544830b8ce884a45b14d3a_Date">
            <a:extLst>
              <a:ext uri="{FF2B5EF4-FFF2-40B4-BE49-F238E27FC236}">
                <a16:creationId xmlns:a16="http://schemas.microsoft.com/office/drawing/2014/main" id="{C3A13D63-19D4-4BB0-A43D-B5044463F4EC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845515" y="2730669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Jan 25, 2023</a:t>
            </a:r>
          </a:p>
        </p:txBody>
      </p:sp>
      <p:sp>
        <p:nvSpPr>
          <p:cNvPr id="34" name="OTLSHAPE_M_b8c603269952439b977cb103e5f76bdb_Title">
            <a:extLst>
              <a:ext uri="{FF2B5EF4-FFF2-40B4-BE49-F238E27FC236}">
                <a16:creationId xmlns:a16="http://schemas.microsoft.com/office/drawing/2014/main" id="{55D8ACA5-E113-4343-84D1-9B7329812EF6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178704" y="2547451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Beta Release</a:t>
            </a:r>
          </a:p>
        </p:txBody>
      </p:sp>
      <p:sp>
        <p:nvSpPr>
          <p:cNvPr id="35" name="OTLSHAPE_M_b8c603269952439b977cb103e5f76bdb_Date">
            <a:extLst>
              <a:ext uri="{FF2B5EF4-FFF2-40B4-BE49-F238E27FC236}">
                <a16:creationId xmlns:a16="http://schemas.microsoft.com/office/drawing/2014/main" id="{6490D543-E61F-4660-99AE-A1A1544B9420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6448960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30, 2023</a:t>
            </a:r>
          </a:p>
        </p:txBody>
      </p:sp>
      <p:sp>
        <p:nvSpPr>
          <p:cNvPr id="37" name="OTLSHAPE_M_e7d42421d9e640a2a107afa423141c46_Title">
            <a:extLst>
              <a:ext uri="{FF2B5EF4-FFF2-40B4-BE49-F238E27FC236}">
                <a16:creationId xmlns:a16="http://schemas.microsoft.com/office/drawing/2014/main" id="{D95CA831-8FD9-405A-8BB3-602E1B89A7DE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3662729" y="2110401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Executive Review</a:t>
            </a:r>
          </a:p>
        </p:txBody>
      </p:sp>
      <p:sp>
        <p:nvSpPr>
          <p:cNvPr id="38" name="OTLSHAPE_M_e7d42421d9e640a2a107afa423141c46_Date">
            <a:extLst>
              <a:ext uri="{FF2B5EF4-FFF2-40B4-BE49-F238E27FC236}">
                <a16:creationId xmlns:a16="http://schemas.microsoft.com/office/drawing/2014/main" id="{2351FE41-7D07-4408-B202-D70B2CBA2CD5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3662729" y="2293620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10, 2023</a:t>
            </a:r>
          </a:p>
        </p:txBody>
      </p:sp>
      <p:sp>
        <p:nvSpPr>
          <p:cNvPr id="40" name="OTLSHAPE_M_0e28a84cf6724e00a089964be0d24b0c_Title">
            <a:extLst>
              <a:ext uri="{FF2B5EF4-FFF2-40B4-BE49-F238E27FC236}">
                <a16:creationId xmlns:a16="http://schemas.microsoft.com/office/drawing/2014/main" id="{EC4A845E-5D5E-4EE3-90B9-A0CD8FB414DB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3987519" y="254745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Executive Decision</a:t>
            </a:r>
          </a:p>
        </p:txBody>
      </p:sp>
      <p:sp>
        <p:nvSpPr>
          <p:cNvPr id="41" name="OTLSHAPE_M_0e28a84cf6724e00a089964be0d24b0c_Date">
            <a:extLst>
              <a:ext uri="{FF2B5EF4-FFF2-40B4-BE49-F238E27FC236}">
                <a16:creationId xmlns:a16="http://schemas.microsoft.com/office/drawing/2014/main" id="{DAFA7E7A-7DEE-4764-A10F-354E087E14EF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3987519" y="2730669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21, 2023</a:t>
            </a:r>
          </a:p>
        </p:txBody>
      </p:sp>
      <p:sp>
        <p:nvSpPr>
          <p:cNvPr id="43" name="OTLSHAPE_M_b1a2b0ad50c54f3db24b3aab69d68fc5_Title">
            <a:extLst>
              <a:ext uri="{FF2B5EF4-FFF2-40B4-BE49-F238E27FC236}">
                <a16:creationId xmlns:a16="http://schemas.microsoft.com/office/drawing/2014/main" id="{41745171-4D14-4FCA-9DB4-A0D5CA5709E7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9670653" y="2547451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44" name="OTLSHAPE_M_b1a2b0ad50c54f3db24b3aab69d68fc5_Date">
            <a:extLst>
              <a:ext uri="{FF2B5EF4-FFF2-40B4-BE49-F238E27FC236}">
                <a16:creationId xmlns:a16="http://schemas.microsoft.com/office/drawing/2014/main" id="{7EED5119-9752-4E2D-A156-9E5AEB3BC9DA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9753055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92" name="OTLSHAPE_SLA_96c9556a7149459ab1aa5830ee29e508_Title" hidden="1">
            <a:extLst>
              <a:ext uri="{FF2B5EF4-FFF2-40B4-BE49-F238E27FC236}">
                <a16:creationId xmlns:a16="http://schemas.microsoft.com/office/drawing/2014/main" id="{B969A700-3C4E-46FF-B6DE-21323EEAB6B3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3" name="OTLSHAPE_SLA_96c9556a7149459ab1aa5830ee29e508_Date" hidden="1">
            <a:extLst>
              <a:ext uri="{FF2B5EF4-FFF2-40B4-BE49-F238E27FC236}">
                <a16:creationId xmlns:a16="http://schemas.microsoft.com/office/drawing/2014/main" id="{189F4771-898C-4F7E-993E-2C864343DFA2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May 29, 2023</a:t>
            </a:r>
          </a:p>
        </p:txBody>
      </p:sp>
      <p:sp>
        <p:nvSpPr>
          <p:cNvPr id="95" name="OTLSHAPE_SLA_59a28bf6e2504bfc9817b81e1db70ce7_Title" hidden="1">
            <a:extLst>
              <a:ext uri="{FF2B5EF4-FFF2-40B4-BE49-F238E27FC236}">
                <a16:creationId xmlns:a16="http://schemas.microsoft.com/office/drawing/2014/main" id="{EA110418-4FF6-4DCA-A859-67265C01D0F9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6" name="OTLSHAPE_SLA_59a28bf6e2504bfc9817b81e1db70ce7_Date" hidden="1">
            <a:extLst>
              <a:ext uri="{FF2B5EF4-FFF2-40B4-BE49-F238E27FC236}">
                <a16:creationId xmlns:a16="http://schemas.microsoft.com/office/drawing/2014/main" id="{0674BB33-7E58-4FA6-9DB3-D73DF2D17F15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19, 2023</a:t>
            </a:r>
          </a:p>
        </p:txBody>
      </p:sp>
      <p:sp>
        <p:nvSpPr>
          <p:cNvPr id="98" name="OTLSHAPE_SLA_51288dd7ee1141c187e9f3ab13f10e91_Title" hidden="1">
            <a:extLst>
              <a:ext uri="{FF2B5EF4-FFF2-40B4-BE49-F238E27FC236}">
                <a16:creationId xmlns:a16="http://schemas.microsoft.com/office/drawing/2014/main" id="{0CDDDECB-3A19-49EB-AB06-A46C7827376C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9" name="OTLSHAPE_SLA_51288dd7ee1141c187e9f3ab13f10e91_Date" hidden="1">
            <a:extLst>
              <a:ext uri="{FF2B5EF4-FFF2-40B4-BE49-F238E27FC236}">
                <a16:creationId xmlns:a16="http://schemas.microsoft.com/office/drawing/2014/main" id="{BDF7C166-31AE-421B-8303-E7886CBCC538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10, 2023</a:t>
            </a: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02BFEB2A-DCC8-4874-A3D8-5D84E321A9CE}"/>
              </a:ext>
            </a:extLst>
          </p:cNvPr>
          <p:cNvSpPr>
            <a:spLocks noGrp="1"/>
          </p:cNvSpPr>
          <p:nvPr/>
        </p:nvSpPr>
        <p:spPr>
          <a:xfrm>
            <a:off x="1396831" y="223214"/>
            <a:ext cx="7129400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</a:t>
            </a:r>
            <a:r>
              <a:rPr lang="en-US" sz="2200" b="1" dirty="0" err="1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Swimlanes</a:t>
            </a:r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79CEBA-4A05-4D2C-91D7-9E3A6132658B}"/>
              </a:ext>
            </a:extLst>
          </p:cNvPr>
          <p:cNvSpPr/>
          <p:nvPr/>
        </p:nvSpPr>
        <p:spPr>
          <a:xfrm>
            <a:off x="1408307" y="634863"/>
            <a:ext cx="6290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EEAD39E-758F-4EA1-A645-749CC69472F1}"/>
              </a:ext>
            </a:extLst>
          </p:cNvPr>
          <p:cNvGrpSpPr/>
          <p:nvPr/>
        </p:nvGrpSpPr>
        <p:grpSpPr>
          <a:xfrm>
            <a:off x="2713821" y="674373"/>
            <a:ext cx="365125" cy="451493"/>
            <a:chOff x="2713821" y="586732"/>
            <a:chExt cx="365125" cy="451493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EF567BD2-AA1E-4A4A-ABCF-16031F993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3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BD8133-13F6-450E-AA86-3C667FF5BB01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F8CC600-04AF-4888-91BA-E6435906B03A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4724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TLSHAPE_SL_79f05e8de72e4cc385fce875fa65517f_BackgroundRectangle" hidden="1">
            <a:extLst>
              <a:ext uri="{FF2B5EF4-FFF2-40B4-BE49-F238E27FC236}">
                <a16:creationId xmlns:a16="http://schemas.microsoft.com/office/drawing/2014/main" id="{25191440-31C9-4E80-B548-3BAC652BD7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28628"/>
            <a:ext cx="112014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8911bceb679441adb3756a794b682f31_BackgroundRectangle" hidden="1">
            <a:extLst>
              <a:ext uri="{FF2B5EF4-FFF2-40B4-BE49-F238E27FC236}">
                <a16:creationId xmlns:a16="http://schemas.microsoft.com/office/drawing/2014/main" id="{C7E5DFCF-CB67-48E4-8DF8-339A96DB8C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493871"/>
            <a:ext cx="11201400" cy="207890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SL_9eb76584bb32452eac07fb2637baea1a_BackgroundRectangle" hidden="1">
            <a:extLst>
              <a:ext uri="{FF2B5EF4-FFF2-40B4-BE49-F238E27FC236}">
                <a16:creationId xmlns:a16="http://schemas.microsoft.com/office/drawing/2014/main" id="{08280B5A-35AB-4316-8FEB-7ADD133F6A5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636276"/>
            <a:ext cx="11201400" cy="558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2A_1fd2888040b8433388f04f64f828386f_BackgroundRectangle">
            <a:extLst>
              <a:ext uri="{FF2B5EF4-FFF2-40B4-BE49-F238E27FC236}">
                <a16:creationId xmlns:a16="http://schemas.microsoft.com/office/drawing/2014/main" id="{68CFB445-E54C-403A-81E1-8F455CDD311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01231" y="2028628"/>
            <a:ext cx="104648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2A_abe76ee1bf8940fe9acf3577d8f88215_BackgroundRectangle">
            <a:extLst>
              <a:ext uri="{FF2B5EF4-FFF2-40B4-BE49-F238E27FC236}">
                <a16:creationId xmlns:a16="http://schemas.microsoft.com/office/drawing/2014/main" id="{A4B02A21-34D0-4AB6-8715-A6EAC6B07F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1231" y="4077476"/>
            <a:ext cx="104648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SL2A_7f677eb43f7b42a08fe9913c860d1df3_BackgroundRectangle">
            <a:extLst>
              <a:ext uri="{FF2B5EF4-FFF2-40B4-BE49-F238E27FC236}">
                <a16:creationId xmlns:a16="http://schemas.microsoft.com/office/drawing/2014/main" id="{BBCDE817-D74A-4AFC-8829-6EBC452B5A3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01231" y="2493871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TLSHAPE_SL2A_bdbcfcbaefba45b6906d0217763df8cf_BackgroundRectangle">
            <a:extLst>
              <a:ext uri="{FF2B5EF4-FFF2-40B4-BE49-F238E27FC236}">
                <a16:creationId xmlns:a16="http://schemas.microsoft.com/office/drawing/2014/main" id="{2E965CEF-6742-4C51-8251-75745BEE20B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1231" y="2773271"/>
            <a:ext cx="10464800" cy="635762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TLSHAPE_SL2A_bfd05b25fb3744e690c6d5540b5a5424_BackgroundRectangle">
            <a:extLst>
              <a:ext uri="{FF2B5EF4-FFF2-40B4-BE49-F238E27FC236}">
                <a16:creationId xmlns:a16="http://schemas.microsoft.com/office/drawing/2014/main" id="{9DF56630-C8D5-4738-A473-124E5BD22F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01231" y="3409033"/>
            <a:ext cx="10464800" cy="6684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TLSHAPE_SL2A_5d6994837d24422a96f694ad6cffcaca_BackgroundRectangle">
            <a:extLst>
              <a:ext uri="{FF2B5EF4-FFF2-40B4-BE49-F238E27FC236}">
                <a16:creationId xmlns:a16="http://schemas.microsoft.com/office/drawing/2014/main" id="{6C8BE728-23E3-4371-B0D2-A4C4A740143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1231" y="46362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TLSHAPE_SL2A_26e174f081064affa0b3b940227801a4_BackgroundRectangle">
            <a:extLst>
              <a:ext uri="{FF2B5EF4-FFF2-40B4-BE49-F238E27FC236}">
                <a16:creationId xmlns:a16="http://schemas.microsoft.com/office/drawing/2014/main" id="{85372737-644C-43C5-87FF-571A3D11890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01231" y="49156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43A3EA6-8D09-425E-BB61-4F90DDFC30F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06787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37373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3E8D595-AFDB-4539-88C3-ABDF99FEA0E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411034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00" name="OTLSHAPE_SL2AL_00000000000000000000000000000000_ShapeAbove0">
            <a:extLst>
              <a:ext uri="{FF2B5EF4-FFF2-40B4-BE49-F238E27FC236}">
                <a16:creationId xmlns:a16="http://schemas.microsoft.com/office/drawing/2014/main" id="{395D685B-E0D1-4E02-9763-8BBB0A1AD01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01231" y="2773271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SL2AL_00000000000000000000000000000000_ShapeAbove1">
            <a:extLst>
              <a:ext uri="{FF2B5EF4-FFF2-40B4-BE49-F238E27FC236}">
                <a16:creationId xmlns:a16="http://schemas.microsoft.com/office/drawing/2014/main" id="{32390894-ACF0-4D1C-A158-D962711026D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01231" y="3409033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SL2AL_00000000000000000000000000000000_ShapeAbove2">
            <a:extLst>
              <a:ext uri="{FF2B5EF4-FFF2-40B4-BE49-F238E27FC236}">
                <a16:creationId xmlns:a16="http://schemas.microsoft.com/office/drawing/2014/main" id="{C92CD38F-23FE-494B-8925-700E7A3226D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01231" y="40774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OTLSHAPE_SL2AL_00000000000000000000000000000000_ShapeAbove3">
            <a:extLst>
              <a:ext uri="{FF2B5EF4-FFF2-40B4-BE49-F238E27FC236}">
                <a16:creationId xmlns:a16="http://schemas.microsoft.com/office/drawing/2014/main" id="{6770BD8E-097F-42CD-9DA8-279608D3E98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01231" y="49156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E106EA9-C71C-481C-98AE-EDD5DA6F2A4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922652" y="5398276"/>
            <a:ext cx="9347200" cy="182880"/>
          </a:xfrm>
          <a:prstGeom prst="round2Same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MiddleScaleContainer">
            <a:extLst>
              <a:ext uri="{FF2B5EF4-FFF2-40B4-BE49-F238E27FC236}">
                <a16:creationId xmlns:a16="http://schemas.microsoft.com/office/drawing/2014/main" id="{B4EAE8C3-3F64-4D81-B9C2-CBBA8F0E378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922652" y="5590300"/>
            <a:ext cx="9347200" cy="18288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BottomScaleContainer">
            <a:extLst>
              <a:ext uri="{FF2B5EF4-FFF2-40B4-BE49-F238E27FC236}">
                <a16:creationId xmlns:a16="http://schemas.microsoft.com/office/drawing/2014/main" id="{09580568-2C5A-4A51-A208-F9092762723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922652" y="5782324"/>
            <a:ext cx="93472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79f05e8de72e4cc385fce875fa65517f_HeaderRectangle">
            <a:extLst>
              <a:ext uri="{FF2B5EF4-FFF2-40B4-BE49-F238E27FC236}">
                <a16:creationId xmlns:a16="http://schemas.microsoft.com/office/drawing/2014/main" id="{85791C0C-DB56-49D9-86B0-D6E0BFC7351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3500" y="2028628"/>
            <a:ext cx="749300" cy="40174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8911bceb679441adb3756a794b682f31_HeaderRectangle">
            <a:extLst>
              <a:ext uri="{FF2B5EF4-FFF2-40B4-BE49-F238E27FC236}">
                <a16:creationId xmlns:a16="http://schemas.microsoft.com/office/drawing/2014/main" id="{951B2866-D423-4E3E-9642-917E75A8342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3500" y="2493871"/>
            <a:ext cx="749300" cy="20789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SL_9eb76584bb32452eac07fb2637baea1a_HeaderRectangle">
            <a:extLst>
              <a:ext uri="{FF2B5EF4-FFF2-40B4-BE49-F238E27FC236}">
                <a16:creationId xmlns:a16="http://schemas.microsoft.com/office/drawing/2014/main" id="{2A3CC597-84B4-48DB-A1B3-5C074135949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3500" y="4636276"/>
            <a:ext cx="749300" cy="5588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1fd2888040b8433388f04f64f828386f_HeaderRectangle">
            <a:extLst>
              <a:ext uri="{FF2B5EF4-FFF2-40B4-BE49-F238E27FC236}">
                <a16:creationId xmlns:a16="http://schemas.microsoft.com/office/drawing/2014/main" id="{39D11DC0-A8C7-4B15-8E17-D1A3EBB6CF4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01231" y="2028628"/>
            <a:ext cx="1003300" cy="401743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TLSHAPE_SL2A_abe76ee1bf8940fe9acf3577d8f88215_HeaderRectangle">
            <a:extLst>
              <a:ext uri="{FF2B5EF4-FFF2-40B4-BE49-F238E27FC236}">
                <a16:creationId xmlns:a16="http://schemas.microsoft.com/office/drawing/2014/main" id="{3BDA78AE-E7D5-4798-A442-F89BD2958B5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01231" y="4077476"/>
            <a:ext cx="1003300" cy="4953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2A_7f677eb43f7b42a08fe9913c860d1df3_HeaderRectangle">
            <a:extLst>
              <a:ext uri="{FF2B5EF4-FFF2-40B4-BE49-F238E27FC236}">
                <a16:creationId xmlns:a16="http://schemas.microsoft.com/office/drawing/2014/main" id="{481E3542-8DBD-4FA8-B94B-8F16D8A7614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01231" y="2493871"/>
            <a:ext cx="1003300" cy="2794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SL2A_bdbcfcbaefba45b6906d0217763df8cf_HeaderRectangle">
            <a:extLst>
              <a:ext uri="{FF2B5EF4-FFF2-40B4-BE49-F238E27FC236}">
                <a16:creationId xmlns:a16="http://schemas.microsoft.com/office/drawing/2014/main" id="{8F9BA7AB-D386-4312-B7E3-AA62F64CCAD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01231" y="2773271"/>
            <a:ext cx="1003300" cy="635762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TLSHAPE_SL2A_bfd05b25fb3744e690c6d5540b5a5424_HeaderRectangle">
            <a:extLst>
              <a:ext uri="{FF2B5EF4-FFF2-40B4-BE49-F238E27FC236}">
                <a16:creationId xmlns:a16="http://schemas.microsoft.com/office/drawing/2014/main" id="{B19BE97A-FD90-42B8-8582-FCFAA6418CB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801231" y="3409033"/>
            <a:ext cx="1003300" cy="668443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TLSHAPE_SL2A_5d6994837d24422a96f694ad6cffcaca_HeaderRectangle">
            <a:extLst>
              <a:ext uri="{FF2B5EF4-FFF2-40B4-BE49-F238E27FC236}">
                <a16:creationId xmlns:a16="http://schemas.microsoft.com/office/drawing/2014/main" id="{3DEABB52-0D9B-4765-A46E-E6226C36157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01231" y="46362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TLSHAPE_SL2A_26e174f081064affa0b3b940227801a4_HeaderRectangle">
            <a:extLst>
              <a:ext uri="{FF2B5EF4-FFF2-40B4-BE49-F238E27FC236}">
                <a16:creationId xmlns:a16="http://schemas.microsoft.com/office/drawing/2014/main" id="{C6717421-2C2B-4321-B3B3-8CD2988A361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01231" y="49156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OTLSHAPE_G_00000000000000000000000000000000_ShapeAbove0">
            <a:extLst>
              <a:ext uri="{FF2B5EF4-FFF2-40B4-BE49-F238E27FC236}">
                <a16:creationId xmlns:a16="http://schemas.microsoft.com/office/drawing/2014/main" id="{0632CFB4-F642-43F4-9951-DB59E583C5C2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30560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Above1">
            <a:extLst>
              <a:ext uri="{FF2B5EF4-FFF2-40B4-BE49-F238E27FC236}">
                <a16:creationId xmlns:a16="http://schemas.microsoft.com/office/drawing/2014/main" id="{C493775A-BD57-4732-AD21-2968F1B9B7E9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42278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Above2">
            <a:extLst>
              <a:ext uri="{FF2B5EF4-FFF2-40B4-BE49-F238E27FC236}">
                <a16:creationId xmlns:a16="http://schemas.microsoft.com/office/drawing/2014/main" id="{F97D99EA-E60C-4639-A920-B31F9B25BD7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3996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Above3">
            <a:extLst>
              <a:ext uri="{FF2B5EF4-FFF2-40B4-BE49-F238E27FC236}">
                <a16:creationId xmlns:a16="http://schemas.microsoft.com/office/drawing/2014/main" id="{578B7480-8F56-4E60-8E14-B1C07E016A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59064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Above4">
            <a:extLst>
              <a:ext uri="{FF2B5EF4-FFF2-40B4-BE49-F238E27FC236}">
                <a16:creationId xmlns:a16="http://schemas.microsoft.com/office/drawing/2014/main" id="{4052ECB6-A4AB-44E8-8D19-2EE082FD6C85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7624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Above5">
            <a:extLst>
              <a:ext uri="{FF2B5EF4-FFF2-40B4-BE49-F238E27FC236}">
                <a16:creationId xmlns:a16="http://schemas.microsoft.com/office/drawing/2014/main" id="{3E984974-3FBD-4B8B-AF90-1C1E3C33C2CD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9342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OTLSHAPE_G_00000000000000000000000000000000_ShapeAbove6">
            <a:extLst>
              <a:ext uri="{FF2B5EF4-FFF2-40B4-BE49-F238E27FC236}">
                <a16:creationId xmlns:a16="http://schemas.microsoft.com/office/drawing/2014/main" id="{7F83C034-09B0-4932-4500-6DAB8753410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086835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TLSHAPE_SLT_cbc6053273674742982e85d542978064_Shape">
            <a:extLst>
              <a:ext uri="{FF2B5EF4-FFF2-40B4-BE49-F238E27FC236}">
                <a16:creationId xmlns:a16="http://schemas.microsoft.com/office/drawing/2014/main" id="{203D519F-09C5-472A-88DB-CA78A1955536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037898" y="2221752"/>
            <a:ext cx="1041400" cy="170519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TLSHAPE_SLT_2ff5b8e034b64a828622147da9a2f6b2_Shape">
            <a:extLst>
              <a:ext uri="{FF2B5EF4-FFF2-40B4-BE49-F238E27FC236}">
                <a16:creationId xmlns:a16="http://schemas.microsoft.com/office/drawing/2014/main" id="{76F36A1B-76F7-43C8-AFC5-6FE2489643F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036810" y="2221752"/>
            <a:ext cx="1460500" cy="170519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OTLSHAPE_SLT_ce376b08f9db43bd99ef80f9d7e6cff0_Shape">
            <a:extLst>
              <a:ext uri="{FF2B5EF4-FFF2-40B4-BE49-F238E27FC236}">
                <a16:creationId xmlns:a16="http://schemas.microsoft.com/office/drawing/2014/main" id="{5C529581-6E4A-4524-A2FF-70EE57F5900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9030294" y="4140976"/>
            <a:ext cx="7366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TLSHAPE_SLT_7ca32acd5908471a904296b070111595_Shape">
            <a:extLst>
              <a:ext uri="{FF2B5EF4-FFF2-40B4-BE49-F238E27FC236}">
                <a16:creationId xmlns:a16="http://schemas.microsoft.com/office/drawing/2014/main" id="{D865F9FD-684F-C501-AC93-5D4AD96FC417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609840" y="3886976"/>
            <a:ext cx="19304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T_11958ab1beb34070b07c8c1ff15554ea_Shape">
            <a:extLst>
              <a:ext uri="{FF2B5EF4-FFF2-40B4-BE49-F238E27FC236}">
                <a16:creationId xmlns:a16="http://schemas.microsoft.com/office/drawing/2014/main" id="{9A9C2BB2-3821-4E14-BBF5-1407DF969A4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030294" y="4382276"/>
            <a:ext cx="7112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TLSHAPE_SLT_cf25e7caeb934b75b1efd2db71905ad5_Shape">
            <a:extLst>
              <a:ext uri="{FF2B5EF4-FFF2-40B4-BE49-F238E27FC236}">
                <a16:creationId xmlns:a16="http://schemas.microsoft.com/office/drawing/2014/main" id="{F9D706D2-DC2D-172E-87AA-62038C90149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75243" y="2531971"/>
            <a:ext cx="8001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T_47cbe89cdf5541999ae0d3ac526194f6_Shape">
            <a:extLst>
              <a:ext uri="{FF2B5EF4-FFF2-40B4-BE49-F238E27FC236}">
                <a16:creationId xmlns:a16="http://schemas.microsoft.com/office/drawing/2014/main" id="{B1E8043B-ED2A-4071-8AB9-18ACFDCAE1D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862846" y="2811371"/>
            <a:ext cx="8128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TLSHAPE_SLT_546dc3323d74464a8ef6a4e6e53f36ea_Shape">
            <a:extLst>
              <a:ext uri="{FF2B5EF4-FFF2-40B4-BE49-F238E27FC236}">
                <a16:creationId xmlns:a16="http://schemas.microsoft.com/office/drawing/2014/main" id="{B5B4D98D-6F4E-A423-7351-4F7D5434EA4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669660" y="3200414"/>
            <a:ext cx="45593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SLT_1548a45929d542f08ebbc364690e3865_Shape">
            <a:extLst>
              <a:ext uri="{FF2B5EF4-FFF2-40B4-BE49-F238E27FC236}">
                <a16:creationId xmlns:a16="http://schemas.microsoft.com/office/drawing/2014/main" id="{66E5EA9B-B255-4E0C-B385-58C70B7D8D7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130683" y="3447133"/>
            <a:ext cx="10795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TLSHAPE_SLT_526de5b69e97497f9a5625d453beb623_Shape">
            <a:extLst>
              <a:ext uri="{FF2B5EF4-FFF2-40B4-BE49-F238E27FC236}">
                <a16:creationId xmlns:a16="http://schemas.microsoft.com/office/drawing/2014/main" id="{541AA79B-6119-430E-936D-AFAA85B6C99D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225643" y="3447133"/>
            <a:ext cx="11430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TLSHAPE_SLT_2e921e95cd8d4b13a13500bc7b21bf4c_Shape">
            <a:extLst>
              <a:ext uri="{FF2B5EF4-FFF2-40B4-BE49-F238E27FC236}">
                <a16:creationId xmlns:a16="http://schemas.microsoft.com/office/drawing/2014/main" id="{ACD6792F-8DD1-4BE0-BD0B-E81286DC4C5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455073" y="3447133"/>
            <a:ext cx="12192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TB_00000000000000000000000000000000_ElapsedTime">
            <a:extLst>
              <a:ext uri="{FF2B5EF4-FFF2-40B4-BE49-F238E27FC236}">
                <a16:creationId xmlns:a16="http://schemas.microsoft.com/office/drawing/2014/main" id="{E5F3A63A-A3FE-4319-B04D-1341012C48FC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922652" y="5927409"/>
            <a:ext cx="9232900" cy="37795"/>
          </a:xfrm>
          <a:prstGeom prst="rect">
            <a:avLst/>
          </a:prstGeom>
          <a:solidFill>
            <a:srgbClr val="EA161E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SLT_cbc6053273674742982e85d542978064_ShapePercentage" hidden="1">
            <a:extLst>
              <a:ext uri="{FF2B5EF4-FFF2-40B4-BE49-F238E27FC236}">
                <a16:creationId xmlns:a16="http://schemas.microsoft.com/office/drawing/2014/main" id="{43D0B14F-8D59-4AFA-9995-539667E9FBF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2037898" y="2221752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SLT_2ff5b8e034b64a828622147da9a2f6b2_ShapePercentage" hidden="1">
            <a:extLst>
              <a:ext uri="{FF2B5EF4-FFF2-40B4-BE49-F238E27FC236}">
                <a16:creationId xmlns:a16="http://schemas.microsoft.com/office/drawing/2014/main" id="{4BCA9B71-AED8-406F-8689-039EB5F15C44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036810" y="2221752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0" name="OTLSHAPE_SLT_ce376b08f9db43bd99ef80f9d7e6cff0_ShapePercentage" hidden="1">
            <a:extLst>
              <a:ext uri="{FF2B5EF4-FFF2-40B4-BE49-F238E27FC236}">
                <a16:creationId xmlns:a16="http://schemas.microsoft.com/office/drawing/2014/main" id="{5885743B-F1C7-44AA-9E01-9A610482462C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030294" y="41409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TLSHAPE_SLT_7ca32acd5908471a904296b070111595_ShapePercentage" hidden="1">
            <a:extLst>
              <a:ext uri="{FF2B5EF4-FFF2-40B4-BE49-F238E27FC236}">
                <a16:creationId xmlns:a16="http://schemas.microsoft.com/office/drawing/2014/main" id="{3BF93029-9C9D-4DFF-4E07-64E026B67E1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609840" y="388697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T_11958ab1beb34070b07c8c1ff15554ea_ShapePercentage" hidden="1">
            <a:extLst>
              <a:ext uri="{FF2B5EF4-FFF2-40B4-BE49-F238E27FC236}">
                <a16:creationId xmlns:a16="http://schemas.microsoft.com/office/drawing/2014/main" id="{B9CE919C-5499-4567-9C79-0DD92A03B20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9030294" y="43822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TLSHAPE_SLT_cf25e7caeb934b75b1efd2db71905ad5_ShapePercentage" hidden="1">
            <a:extLst>
              <a:ext uri="{FF2B5EF4-FFF2-40B4-BE49-F238E27FC236}">
                <a16:creationId xmlns:a16="http://schemas.microsoft.com/office/drawing/2014/main" id="{27E51FC8-6C66-9C98-4E5C-9B4DF428873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075243" y="25319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SLT_47cbe89cdf5541999ae0d3ac526194f6_ShapePercentage" hidden="1">
            <a:extLst>
              <a:ext uri="{FF2B5EF4-FFF2-40B4-BE49-F238E27FC236}">
                <a16:creationId xmlns:a16="http://schemas.microsoft.com/office/drawing/2014/main" id="{D7A1EDF5-B3E5-407F-BDDE-C5C728ED8A7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862846" y="28113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TLSHAPE_SLT_546dc3323d74464a8ef6a4e6e53f36ea_ShapePercentage" hidden="1">
            <a:extLst>
              <a:ext uri="{FF2B5EF4-FFF2-40B4-BE49-F238E27FC236}">
                <a16:creationId xmlns:a16="http://schemas.microsoft.com/office/drawing/2014/main" id="{9E9419D8-2297-090B-300D-4FAE4B936F7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669660" y="320041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1548a45929d542f08ebbc364690e3865_ShapePercentage" hidden="1">
            <a:extLst>
              <a:ext uri="{FF2B5EF4-FFF2-40B4-BE49-F238E27FC236}">
                <a16:creationId xmlns:a16="http://schemas.microsoft.com/office/drawing/2014/main" id="{14E8E556-E900-4AE5-AC5F-5D57A5F501B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513068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TLSHAPE_SLT_526de5b69e97497f9a5625d453beb623_ShapePercentage" hidden="1">
            <a:extLst>
              <a:ext uri="{FF2B5EF4-FFF2-40B4-BE49-F238E27FC236}">
                <a16:creationId xmlns:a16="http://schemas.microsoft.com/office/drawing/2014/main" id="{56F5F6D1-A709-40D7-8E7A-A0169BB17C8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22564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TLSHAPE_SLT_2e921e95cd8d4b13a13500bc7b21bf4c_ShapePercentage" hidden="1">
            <a:extLst>
              <a:ext uri="{FF2B5EF4-FFF2-40B4-BE49-F238E27FC236}">
                <a16:creationId xmlns:a16="http://schemas.microsoft.com/office/drawing/2014/main" id="{74045D30-7207-45C7-A707-59D2F98D5EEF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45507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TLSHAPE_SLM_b88ca5efb0b24a708ea78aa5e75b5ec7_Shape">
            <a:extLst>
              <a:ext uri="{FF2B5EF4-FFF2-40B4-BE49-F238E27FC236}">
                <a16:creationId xmlns:a16="http://schemas.microsoft.com/office/drawing/2014/main" id="{90D72DB9-F3B7-4157-9C33-ECF5D3810E7E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533640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OTLSHAPE_SLM_07b98bcf678d4671aa63e6c90f0402aa_Shape">
            <a:extLst>
              <a:ext uri="{FF2B5EF4-FFF2-40B4-BE49-F238E27FC236}">
                <a16:creationId xmlns:a16="http://schemas.microsoft.com/office/drawing/2014/main" id="{30281E44-83A2-4004-905F-577BAB06F82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991411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TLSHAPE_SLM_155dc0df6f4143a8a05b7f187d16f3cb_Shape">
            <a:extLst>
              <a:ext uri="{FF2B5EF4-FFF2-40B4-BE49-F238E27FC236}">
                <a16:creationId xmlns:a16="http://schemas.microsoft.com/office/drawing/2014/main" id="{FC6A15FE-E206-44B5-B8E3-F8D62F39F84B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993588" y="49537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TLSHAPE_SLM_097fe035032e4cfe9e89d23ddd8d50cc_Shape">
            <a:extLst>
              <a:ext uri="{FF2B5EF4-FFF2-40B4-BE49-F238E27FC236}">
                <a16:creationId xmlns:a16="http://schemas.microsoft.com/office/drawing/2014/main" id="{30B96397-845C-4733-ABB5-47D20AF46EEE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298769" y="4953776"/>
            <a:ext cx="152400" cy="177800"/>
          </a:xfrm>
          <a:prstGeom prst="diamond">
            <a:avLst/>
          </a:prstGeom>
          <a:solidFill>
            <a:schemeClr val="accent2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_79f05e8de72e4cc385fce875fa65517f_Header">
            <a:extLst>
              <a:ext uri="{FF2B5EF4-FFF2-40B4-BE49-F238E27FC236}">
                <a16:creationId xmlns:a16="http://schemas.microsoft.com/office/drawing/2014/main" id="{CEB6EC41-4EDA-4C3F-8569-13D8CA94FB0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500" y="213647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54" name="OTLSHAPE_SL_8911bceb679441adb3756a794b682f31_Header">
            <a:extLst>
              <a:ext uri="{FF2B5EF4-FFF2-40B4-BE49-F238E27FC236}">
                <a16:creationId xmlns:a16="http://schemas.microsoft.com/office/drawing/2014/main" id="{DC7FDC05-9245-48D7-93CC-B76D7309E13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 rot="16200000">
            <a:off x="-607087" y="3440296"/>
            <a:ext cx="2078905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Develop</a:t>
            </a:r>
          </a:p>
        </p:txBody>
      </p:sp>
      <p:sp>
        <p:nvSpPr>
          <p:cNvPr id="57" name="OTLSHAPE_SL_9eb76584bb32452eac07fb2637baea1a_Header">
            <a:extLst>
              <a:ext uri="{FF2B5EF4-FFF2-40B4-BE49-F238E27FC236}">
                <a16:creationId xmlns:a16="http://schemas.microsoft.com/office/drawing/2014/main" id="{4F92F03D-6BE5-4E7A-AE7A-EAF6C020CA5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4822649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Market</a:t>
            </a:r>
          </a:p>
        </p:txBody>
      </p:sp>
      <p:sp>
        <p:nvSpPr>
          <p:cNvPr id="68" name="OTLSHAPE_SL2A_1fd2888040b8433388f04f64f828386f_Header">
            <a:extLst>
              <a:ext uri="{FF2B5EF4-FFF2-40B4-BE49-F238E27FC236}">
                <a16:creationId xmlns:a16="http://schemas.microsoft.com/office/drawing/2014/main" id="{5E52B2B6-6D18-4141-AD96-4D0A7403873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64731" y="2151987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7" name="OTLSHAPE_SL2A_abe76ee1bf8940fe9acf3577d8f88215_Header">
            <a:extLst>
              <a:ext uri="{FF2B5EF4-FFF2-40B4-BE49-F238E27FC236}">
                <a16:creationId xmlns:a16="http://schemas.microsoft.com/office/drawing/2014/main" id="{7E25AD67-68B1-45B6-ACA4-B2F8091FE67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864731" y="424761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Content</a:t>
            </a:r>
          </a:p>
        </p:txBody>
      </p:sp>
      <p:sp>
        <p:nvSpPr>
          <p:cNvPr id="126" name="OTLSHAPE_SL2A_7f677eb43f7b42a08fe9913c860d1df3_Header">
            <a:extLst>
              <a:ext uri="{FF2B5EF4-FFF2-40B4-BE49-F238E27FC236}">
                <a16:creationId xmlns:a16="http://schemas.microsoft.com/office/drawing/2014/main" id="{E29401EB-F23B-4A61-B2CF-205D3771042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64731" y="2556059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PoC</a:t>
            </a:r>
          </a:p>
        </p:txBody>
      </p:sp>
      <p:sp>
        <p:nvSpPr>
          <p:cNvPr id="145" name="OTLSHAPE_SL2A_bdbcfcbaefba45b6906d0217763df8cf_Header">
            <a:extLst>
              <a:ext uri="{FF2B5EF4-FFF2-40B4-BE49-F238E27FC236}">
                <a16:creationId xmlns:a16="http://schemas.microsoft.com/office/drawing/2014/main" id="{3158CAC5-B4BC-4B85-A86E-6C18A8180B0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864731" y="3013640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56" name="OTLSHAPE_SL2A_bfd05b25fb3744e690c6d5540b5a5424_Header">
            <a:extLst>
              <a:ext uri="{FF2B5EF4-FFF2-40B4-BE49-F238E27FC236}">
                <a16:creationId xmlns:a16="http://schemas.microsoft.com/office/drawing/2014/main" id="{A8FF1F42-F9C8-4A7C-B738-F230D664D48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64731" y="3665742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Validation</a:t>
            </a:r>
          </a:p>
        </p:txBody>
      </p:sp>
      <p:sp>
        <p:nvSpPr>
          <p:cNvPr id="183" name="OTLSHAPE_SL2A_5d6994837d24422a96f694ad6cffcaca_Header">
            <a:extLst>
              <a:ext uri="{FF2B5EF4-FFF2-40B4-BE49-F238E27FC236}">
                <a16:creationId xmlns:a16="http://schemas.microsoft.com/office/drawing/2014/main" id="{6AED1631-5ABA-4BA4-8153-FEE946F4F4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64731" y="46984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Web</a:t>
            </a:r>
          </a:p>
        </p:txBody>
      </p:sp>
      <p:sp>
        <p:nvSpPr>
          <p:cNvPr id="192" name="OTLSHAPE_SL2A_26e174f081064affa0b3b940227801a4_Header">
            <a:extLst>
              <a:ext uri="{FF2B5EF4-FFF2-40B4-BE49-F238E27FC236}">
                <a16:creationId xmlns:a16="http://schemas.microsoft.com/office/drawing/2014/main" id="{7A3FA5DD-331D-4F38-B2AF-63DA5871DBE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64731" y="49778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Press</a:t>
            </a:r>
          </a:p>
        </p:txBody>
      </p:sp>
      <p:sp>
        <p:nvSpPr>
          <p:cNvPr id="35" name="OTLSHAPE_TB_00000000000000000000000000000000_TodayMarkerShape">
            <a:extLst>
              <a:ext uri="{FF2B5EF4-FFF2-40B4-BE49-F238E27FC236}">
                <a16:creationId xmlns:a16="http://schemas.microsoft.com/office/drawing/2014/main" id="{97F6CB3A-089A-4561-93B7-26D356742337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1129194" y="5965204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A8BF627A-F8F6-4D65-A939-5A10CF64E1E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986152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CAE6B70D-8559-4B3B-AE4D-433CB4BC220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119533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C284C0AC-69B3-4CFE-9472-757435F5CE4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291333" y="5404457"/>
            <a:ext cx="25167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4">
            <a:extLst>
              <a:ext uri="{FF2B5EF4-FFF2-40B4-BE49-F238E27FC236}">
                <a16:creationId xmlns:a16="http://schemas.microsoft.com/office/drawing/2014/main" id="{AD12DE51-2272-47BB-A4CE-B088FB3A7A4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63134" y="5404457"/>
            <a:ext cx="15068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5" name="OTLSHAPE_TB_00000000000000000000000000000000_TimescaleInterval5">
            <a:extLst>
              <a:ext uri="{FF2B5EF4-FFF2-40B4-BE49-F238E27FC236}">
                <a16:creationId xmlns:a16="http://schemas.microsoft.com/office/drawing/2014/main" id="{62F2F93D-D1CE-4880-9485-4E62C7782B8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654143" y="5404457"/>
            <a:ext cx="20762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7" name="OTLSHAPE_TB_00000000000000000000000000000000_TimescaleInterval6">
            <a:extLst>
              <a:ext uri="{FF2B5EF4-FFF2-40B4-BE49-F238E27FC236}">
                <a16:creationId xmlns:a16="http://schemas.microsoft.com/office/drawing/2014/main" id="{FEBCE0CD-BB38-4334-83A7-3B65E7277A6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825944" y="5404457"/>
            <a:ext cx="22860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9" name="OTLSHAPE_TB_00000000000000000000000000000000_TimescaleInterval7">
            <a:extLst>
              <a:ext uri="{FF2B5EF4-FFF2-40B4-BE49-F238E27FC236}">
                <a16:creationId xmlns:a16="http://schemas.microsoft.com/office/drawing/2014/main" id="{DE43E72B-F864-4CA7-BFA3-634EA637BF5F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997744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26" name="OTLSHAPE_TB_00000000000000000000000000000000_MiddleTimescaleInterval1">
            <a:extLst>
              <a:ext uri="{FF2B5EF4-FFF2-40B4-BE49-F238E27FC236}">
                <a16:creationId xmlns:a16="http://schemas.microsoft.com/office/drawing/2014/main" id="{A758DB74-CC1B-4F1C-8430-5CF7C92BD5B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986152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8" name="OTLSHAPE_TB_00000000000000000000000000000000_MiddleTimescaleInterval2">
            <a:extLst>
              <a:ext uri="{FF2B5EF4-FFF2-40B4-BE49-F238E27FC236}">
                <a16:creationId xmlns:a16="http://schemas.microsoft.com/office/drawing/2014/main" id="{50B22F25-7C2F-48D9-8269-61A8E769AB66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715038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30" name="OTLSHAPE_TB_00000000000000000000000000000000_MiddleTimescaleInterval3">
            <a:extLst>
              <a:ext uri="{FF2B5EF4-FFF2-40B4-BE49-F238E27FC236}">
                <a16:creationId xmlns:a16="http://schemas.microsoft.com/office/drawing/2014/main" id="{BE13755A-0436-41A8-9B09-492DACA58DE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46313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 dirty="0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32" name="OTLSHAPE_TB_00000000000000000000000000000000_MiddleTimescaleInterval4">
            <a:extLst>
              <a:ext uri="{FF2B5EF4-FFF2-40B4-BE49-F238E27FC236}">
                <a16:creationId xmlns:a16="http://schemas.microsoft.com/office/drawing/2014/main" id="{849A4D58-9E3F-4716-8F5A-E8004651987A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2304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33" name="OTLSHAPE_TB_00000000000000000000000000000000_BottomTimescaleInterval1">
            <a:extLst>
              <a:ext uri="{FF2B5EF4-FFF2-40B4-BE49-F238E27FC236}">
                <a16:creationId xmlns:a16="http://schemas.microsoft.com/office/drawing/2014/main" id="{3055E9A1-9611-43F1-B2D2-74DF26CBAAA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986152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6" name="OTLSHAPE_TB_00000000000000000000000000000000_TodayMarkerText">
            <a:extLst>
              <a:ext uri="{FF2B5EF4-FFF2-40B4-BE49-F238E27FC236}">
                <a16:creationId xmlns:a16="http://schemas.microsoft.com/office/drawing/2014/main" id="{602604B4-3314-46DB-BFA0-101CC446C23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0975191" y="602616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72" name="OTLSHAPE_SLT_cbc6053273674742982e85d542978064_Duration" hidden="1">
            <a:extLst>
              <a:ext uri="{FF2B5EF4-FFF2-40B4-BE49-F238E27FC236}">
                <a16:creationId xmlns:a16="http://schemas.microsoft.com/office/drawing/2014/main" id="{7439F546-F60D-4A4C-8639-5E44EE03746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</a:p>
        </p:txBody>
      </p:sp>
      <p:sp>
        <p:nvSpPr>
          <p:cNvPr id="73" name="OTLSHAPE_SLT_cbc6053273674742982e85d542978064_TextPercentage" hidden="1">
            <a:extLst>
              <a:ext uri="{FF2B5EF4-FFF2-40B4-BE49-F238E27FC236}">
                <a16:creationId xmlns:a16="http://schemas.microsoft.com/office/drawing/2014/main" id="{513636AB-B737-48F7-A1D3-D193CD1D7B7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JoinedDate">
            <a:extLst>
              <a:ext uri="{FF2B5EF4-FFF2-40B4-BE49-F238E27FC236}">
                <a16:creationId xmlns:a16="http://schemas.microsoft.com/office/drawing/2014/main" id="{3D47D0BA-1CCE-4661-9FFA-11DFE4F394A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037898" y="206672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Jan 6 - Mar 1</a:t>
            </a:r>
          </a:p>
        </p:txBody>
      </p:sp>
      <p:sp>
        <p:nvSpPr>
          <p:cNvPr id="75" name="OTLSHAPE_SLT_cbc6053273674742982e85d542978064_StartDate" hidden="1">
            <a:extLst>
              <a:ext uri="{FF2B5EF4-FFF2-40B4-BE49-F238E27FC236}">
                <a16:creationId xmlns:a16="http://schemas.microsoft.com/office/drawing/2014/main" id="{00BD4D67-0A97-49F9-A9E3-F54694DB7E1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cbc6053273674742982e85d542978064_EndDate" hidden="1">
            <a:extLst>
              <a:ext uri="{FF2B5EF4-FFF2-40B4-BE49-F238E27FC236}">
                <a16:creationId xmlns:a16="http://schemas.microsoft.com/office/drawing/2014/main" id="{DA3DB48A-F173-4C28-AA4D-4D78D00E67A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cbc6053273674742982e85d542978064_Title">
            <a:extLst>
              <a:ext uri="{FF2B5EF4-FFF2-40B4-BE49-F238E27FC236}">
                <a16:creationId xmlns:a16="http://schemas.microsoft.com/office/drawing/2014/main" id="{584D7052-BCFF-4FC3-9987-705AB416357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269311" y="2221752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0" name="OTLSHAPE_SLT_2ff5b8e034b64a828622147da9a2f6b2_Duration" hidden="1">
            <a:extLst>
              <a:ext uri="{FF2B5EF4-FFF2-40B4-BE49-F238E27FC236}">
                <a16:creationId xmlns:a16="http://schemas.microsoft.com/office/drawing/2014/main" id="{42B7D954-BD98-47E0-A419-AC55266364E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81" name="OTLSHAPE_SLT_2ff5b8e034b64a828622147da9a2f6b2_TextPercentage" hidden="1">
            <a:extLst>
              <a:ext uri="{FF2B5EF4-FFF2-40B4-BE49-F238E27FC236}">
                <a16:creationId xmlns:a16="http://schemas.microsoft.com/office/drawing/2014/main" id="{94B8B814-CC15-42CC-A28F-DFE4DE09949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JoinedDate">
            <a:extLst>
              <a:ext uri="{FF2B5EF4-FFF2-40B4-BE49-F238E27FC236}">
                <a16:creationId xmlns:a16="http://schemas.microsoft.com/office/drawing/2014/main" id="{FF972CFD-9A34-4D2B-B1C5-DC0D67299150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3036810" y="206672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27 - May 14</a:t>
            </a:r>
          </a:p>
        </p:txBody>
      </p:sp>
      <p:sp>
        <p:nvSpPr>
          <p:cNvPr id="83" name="OTLSHAPE_SLT_2ff5b8e034b64a828622147da9a2f6b2_StartDate" hidden="1">
            <a:extLst>
              <a:ext uri="{FF2B5EF4-FFF2-40B4-BE49-F238E27FC236}">
                <a16:creationId xmlns:a16="http://schemas.microsoft.com/office/drawing/2014/main" id="{C97C0437-8C12-49F8-96A2-0B34F271C31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2ff5b8e034b64a828622147da9a2f6b2_EndDate" hidden="1">
            <a:extLst>
              <a:ext uri="{FF2B5EF4-FFF2-40B4-BE49-F238E27FC236}">
                <a16:creationId xmlns:a16="http://schemas.microsoft.com/office/drawing/2014/main" id="{84ADA68C-F85F-4BCA-86C5-728C0EDFDEC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2ff5b8e034b64a828622147da9a2f6b2_Title">
            <a:extLst>
              <a:ext uri="{FF2B5EF4-FFF2-40B4-BE49-F238E27FC236}">
                <a16:creationId xmlns:a16="http://schemas.microsoft.com/office/drawing/2014/main" id="{EC01434A-46DA-4A17-8D41-6B7798C8F6E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3340127" y="2221752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Subcontractors</a:t>
            </a:r>
          </a:p>
        </p:txBody>
      </p:sp>
      <p:sp>
        <p:nvSpPr>
          <p:cNvPr id="91" name="OTLSHAPE_SLT_ce376b08f9db43bd99ef80f9d7e6cff0_Duration" hidden="1">
            <a:extLst>
              <a:ext uri="{FF2B5EF4-FFF2-40B4-BE49-F238E27FC236}">
                <a16:creationId xmlns:a16="http://schemas.microsoft.com/office/drawing/2014/main" id="{60B78BB6-7757-41B5-AC22-35DFFAE4B073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92" name="OTLSHAPE_SLT_ce376b08f9db43bd99ef80f9d7e6cff0_TextPercentage" hidden="1">
            <a:extLst>
              <a:ext uri="{FF2B5EF4-FFF2-40B4-BE49-F238E27FC236}">
                <a16:creationId xmlns:a16="http://schemas.microsoft.com/office/drawing/2014/main" id="{2AA2051E-7417-47D4-AA6A-7741AC53CE4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ce376b08f9db43bd99ef80f9d7e6cff0_JoinedDate" hidden="1">
            <a:extLst>
              <a:ext uri="{FF2B5EF4-FFF2-40B4-BE49-F238E27FC236}">
                <a16:creationId xmlns:a16="http://schemas.microsoft.com/office/drawing/2014/main" id="{FB9A3A98-D7A4-4DF6-AE3A-9CF8DB2F62A4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864459" y="41269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12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ce376b08f9db43bd99ef80f9d7e6cff0_StartDate" hidden="1">
            <a:extLst>
              <a:ext uri="{FF2B5EF4-FFF2-40B4-BE49-F238E27FC236}">
                <a16:creationId xmlns:a16="http://schemas.microsoft.com/office/drawing/2014/main" id="{1103D6F4-3669-4268-A3B8-99BD5DA1C57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ce376b08f9db43bd99ef80f9d7e6cff0_EndDate" hidden="1">
            <a:extLst>
              <a:ext uri="{FF2B5EF4-FFF2-40B4-BE49-F238E27FC236}">
                <a16:creationId xmlns:a16="http://schemas.microsoft.com/office/drawing/2014/main" id="{36D0D80E-BF32-452D-AD77-5FA63CCCB8B9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ce376b08f9db43bd99ef80f9d7e6cff0_Title">
            <a:extLst>
              <a:ext uri="{FF2B5EF4-FFF2-40B4-BE49-F238E27FC236}">
                <a16:creationId xmlns:a16="http://schemas.microsoft.com/office/drawing/2014/main" id="{94F247A3-A656-455D-BB79-1F3E2FA10477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9811054" y="411921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Helpdesk Content</a:t>
            </a:r>
          </a:p>
        </p:txBody>
      </p:sp>
      <p:sp>
        <p:nvSpPr>
          <p:cNvPr id="105" name="OTLSHAPE_SLT_7ca32acd5908471a904296b070111595_Duration" hidden="1">
            <a:extLst>
              <a:ext uri="{FF2B5EF4-FFF2-40B4-BE49-F238E27FC236}">
                <a16:creationId xmlns:a16="http://schemas.microsoft.com/office/drawing/2014/main" id="{8A8B1B12-29D4-405C-988C-0579D1829704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70 days</a:t>
            </a:r>
          </a:p>
        </p:txBody>
      </p:sp>
      <p:sp>
        <p:nvSpPr>
          <p:cNvPr id="106" name="OTLSHAPE_SLT_7ca32acd5908471a904296b070111595_TextPercentage" hidden="1">
            <a:extLst>
              <a:ext uri="{FF2B5EF4-FFF2-40B4-BE49-F238E27FC236}">
                <a16:creationId xmlns:a16="http://schemas.microsoft.com/office/drawing/2014/main" id="{CFF24A0D-7A8B-46C6-973E-90F73853B680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7ca32acd5908471a904296b070111595_JoinedDate">
            <a:extLst>
              <a:ext uri="{FF2B5EF4-FFF2-40B4-BE49-F238E27FC236}">
                <a16:creationId xmlns:a16="http://schemas.microsoft.com/office/drawing/2014/main" id="{C585EE73-7EA8-4D9F-B36B-A74FD6F7752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8581624" y="3872964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1 - Dec 10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7ca32acd5908471a904296b070111595_StartDate" hidden="1">
            <a:extLst>
              <a:ext uri="{FF2B5EF4-FFF2-40B4-BE49-F238E27FC236}">
                <a16:creationId xmlns:a16="http://schemas.microsoft.com/office/drawing/2014/main" id="{09D108F2-17F2-4417-AC98-00A7196EDB44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7ca32acd5908471a904296b070111595_EndDate" hidden="1">
            <a:extLst>
              <a:ext uri="{FF2B5EF4-FFF2-40B4-BE49-F238E27FC236}">
                <a16:creationId xmlns:a16="http://schemas.microsoft.com/office/drawing/2014/main" id="{B2C44BAF-FA80-4723-9313-9663B8AA2EA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7ca32acd5908471a904296b070111595_Title">
            <a:extLst>
              <a:ext uri="{FF2B5EF4-FFF2-40B4-BE49-F238E27FC236}">
                <a16:creationId xmlns:a16="http://schemas.microsoft.com/office/drawing/2014/main" id="{A24A0800-6879-4239-995D-6BCC4534C7E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5733244" y="386521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Feedback</a:t>
            </a:r>
          </a:p>
        </p:txBody>
      </p:sp>
      <p:sp>
        <p:nvSpPr>
          <p:cNvPr id="116" name="OTLSHAPE_SLT_11958ab1beb34070b07c8c1ff15554ea_Duration" hidden="1">
            <a:extLst>
              <a:ext uri="{FF2B5EF4-FFF2-40B4-BE49-F238E27FC236}">
                <a16:creationId xmlns:a16="http://schemas.microsoft.com/office/drawing/2014/main" id="{83BAFB4D-A531-4FBF-89DE-91FDBDA05DDE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117" name="OTLSHAPE_SLT_11958ab1beb34070b07c8c1ff15554ea_TextPercentage" hidden="1">
            <a:extLst>
              <a:ext uri="{FF2B5EF4-FFF2-40B4-BE49-F238E27FC236}">
                <a16:creationId xmlns:a16="http://schemas.microsoft.com/office/drawing/2014/main" id="{7E8BBE9F-C29D-4F92-8667-43177E02CD8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11958ab1beb34070b07c8c1ff15554ea_JoinedDate" hidden="1">
            <a:extLst>
              <a:ext uri="{FF2B5EF4-FFF2-40B4-BE49-F238E27FC236}">
                <a16:creationId xmlns:a16="http://schemas.microsoft.com/office/drawing/2014/main" id="{89D4E7FB-2DC8-4D69-B465-5A372B0E5F9D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8864459" y="43682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11</a:t>
            </a:r>
          </a:p>
        </p:txBody>
      </p:sp>
      <p:sp>
        <p:nvSpPr>
          <p:cNvPr id="119" name="OTLSHAPE_SLT_11958ab1beb34070b07c8c1ff15554ea_StartDate" hidden="1">
            <a:extLst>
              <a:ext uri="{FF2B5EF4-FFF2-40B4-BE49-F238E27FC236}">
                <a16:creationId xmlns:a16="http://schemas.microsoft.com/office/drawing/2014/main" id="{49D252BA-2D74-4440-BBF7-984367A7B6AE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11958ab1beb34070b07c8c1ff15554ea_EndDate" hidden="1">
            <a:extLst>
              <a:ext uri="{FF2B5EF4-FFF2-40B4-BE49-F238E27FC236}">
                <a16:creationId xmlns:a16="http://schemas.microsoft.com/office/drawing/2014/main" id="{BC375F7D-53F6-4F54-9175-FB4F42E5620C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11958ab1beb34070b07c8c1ff15554ea_Title">
            <a:extLst>
              <a:ext uri="{FF2B5EF4-FFF2-40B4-BE49-F238E27FC236}">
                <a16:creationId xmlns:a16="http://schemas.microsoft.com/office/drawing/2014/main" id="{67F69319-C005-4A3E-B4DD-CB71A43383D4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791844" y="436051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Training Guides</a:t>
            </a:r>
          </a:p>
        </p:txBody>
      </p:sp>
      <p:sp>
        <p:nvSpPr>
          <p:cNvPr id="130" name="OTLSHAPE_SLT_cf25e7caeb934b75b1efd2db71905ad5_Duration" hidden="1">
            <a:extLst>
              <a:ext uri="{FF2B5EF4-FFF2-40B4-BE49-F238E27FC236}">
                <a16:creationId xmlns:a16="http://schemas.microsoft.com/office/drawing/2014/main" id="{F6C98872-CDF6-4387-8B87-40C36CC04D72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131" name="OTLSHAPE_SLT_cf25e7caeb934b75b1efd2db71905ad5_TextPercentage" hidden="1">
            <a:extLst>
              <a:ext uri="{FF2B5EF4-FFF2-40B4-BE49-F238E27FC236}">
                <a16:creationId xmlns:a16="http://schemas.microsoft.com/office/drawing/2014/main" id="{3CB441F1-E2A0-4C5D-B813-1307E5B0426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cf25e7caeb934b75b1efd2db71905ad5_JoinedDate">
            <a:extLst>
              <a:ext uri="{FF2B5EF4-FFF2-40B4-BE49-F238E27FC236}">
                <a16:creationId xmlns:a16="http://schemas.microsoft.com/office/drawing/2014/main" id="{7EACC035-4AB2-4DB6-81C2-C21B0B2F001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3964460" y="2539718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2 - Apr 12</a:t>
            </a:r>
          </a:p>
        </p:txBody>
      </p:sp>
      <p:sp>
        <p:nvSpPr>
          <p:cNvPr id="133" name="OTLSHAPE_SLT_cf25e7caeb934b75b1efd2db71905ad5_StartDate" hidden="1">
            <a:extLst>
              <a:ext uri="{FF2B5EF4-FFF2-40B4-BE49-F238E27FC236}">
                <a16:creationId xmlns:a16="http://schemas.microsoft.com/office/drawing/2014/main" id="{9D9EC5D8-E3D9-4DC6-97E4-BAF323E15C26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cf25e7caeb934b75b1efd2db71905ad5_EndDate" hidden="1">
            <a:extLst>
              <a:ext uri="{FF2B5EF4-FFF2-40B4-BE49-F238E27FC236}">
                <a16:creationId xmlns:a16="http://schemas.microsoft.com/office/drawing/2014/main" id="{1B3F82D7-EF4B-4F77-996E-F81639356E8C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cf25e7caeb934b75b1efd2db71905ad5_Title">
            <a:extLst>
              <a:ext uri="{FF2B5EF4-FFF2-40B4-BE49-F238E27FC236}">
                <a16:creationId xmlns:a16="http://schemas.microsoft.com/office/drawing/2014/main" id="{CA5BAB77-F3C5-44DE-845A-239E638D0357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3186899" y="2531971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38" name="OTLSHAPE_SLT_47cbe89cdf5541999ae0d3ac526194f6_Duration" hidden="1">
            <a:extLst>
              <a:ext uri="{FF2B5EF4-FFF2-40B4-BE49-F238E27FC236}">
                <a16:creationId xmlns:a16="http://schemas.microsoft.com/office/drawing/2014/main" id="{F69EE52C-5A48-4FEF-BB70-661140A0F4FA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39" name="OTLSHAPE_SLT_47cbe89cdf5541999ae0d3ac526194f6_TextPercentage" hidden="1">
            <a:extLst>
              <a:ext uri="{FF2B5EF4-FFF2-40B4-BE49-F238E27FC236}">
                <a16:creationId xmlns:a16="http://schemas.microsoft.com/office/drawing/2014/main" id="{B512A945-ECE2-48A8-92EA-D44766FAC88E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47cbe89cdf5541999ae0d3ac526194f6_JoinedDate">
            <a:extLst>
              <a:ext uri="{FF2B5EF4-FFF2-40B4-BE49-F238E27FC236}">
                <a16:creationId xmlns:a16="http://schemas.microsoft.com/office/drawing/2014/main" id="{EB2A2C96-DD33-4A5E-8A04-319A351AB7F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4771273" y="2819118"/>
            <a:ext cx="825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Apr 12 - May 24</a:t>
            </a:r>
          </a:p>
        </p:txBody>
      </p:sp>
      <p:sp>
        <p:nvSpPr>
          <p:cNvPr id="141" name="OTLSHAPE_SLT_47cbe89cdf5541999ae0d3ac526194f6_StartDate" hidden="1">
            <a:extLst>
              <a:ext uri="{FF2B5EF4-FFF2-40B4-BE49-F238E27FC236}">
                <a16:creationId xmlns:a16="http://schemas.microsoft.com/office/drawing/2014/main" id="{9552E748-B38C-4E9F-94E2-EE658D6FA45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47cbe89cdf5541999ae0d3ac526194f6_EndDate" hidden="1">
            <a:extLst>
              <a:ext uri="{FF2B5EF4-FFF2-40B4-BE49-F238E27FC236}">
                <a16:creationId xmlns:a16="http://schemas.microsoft.com/office/drawing/2014/main" id="{6303F5C4-965B-4D64-AE3E-63A944250FD7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47cbe89cdf5541999ae0d3ac526194f6_Title">
            <a:extLst>
              <a:ext uri="{FF2B5EF4-FFF2-40B4-BE49-F238E27FC236}">
                <a16:creationId xmlns:a16="http://schemas.microsoft.com/office/drawing/2014/main" id="{C2C24360-6A03-44BB-B5D9-4F3A4FD3249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3943722" y="2811371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49" name="OTLSHAPE_SLT_546dc3323d74464a8ef6a4e6e53f36ea_TextPercentage" hidden="1">
            <a:extLst>
              <a:ext uri="{FF2B5EF4-FFF2-40B4-BE49-F238E27FC236}">
                <a16:creationId xmlns:a16="http://schemas.microsoft.com/office/drawing/2014/main" id="{1375011C-C99D-46BC-AA51-B61BD34A37A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546dc3323d74464a8ef6a4e6e53f36ea_JoinedDate" hidden="1">
            <a:extLst>
              <a:ext uri="{FF2B5EF4-FFF2-40B4-BE49-F238E27FC236}">
                <a16:creationId xmlns:a16="http://schemas.microsoft.com/office/drawing/2014/main" id="{D51958F3-F81C-40A8-9655-2B3A3A2E2F2D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323978" y="30702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546dc3323d74464a8ef6a4e6e53f36ea_StartDate">
            <a:extLst>
              <a:ext uri="{FF2B5EF4-FFF2-40B4-BE49-F238E27FC236}">
                <a16:creationId xmlns:a16="http://schemas.microsoft.com/office/drawing/2014/main" id="{5C25F791-9064-4C3A-9785-2FCE9649E1D1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4139850" y="320816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</a:p>
        </p:txBody>
      </p:sp>
      <p:sp>
        <p:nvSpPr>
          <p:cNvPr id="152" name="OTLSHAPE_SLT_546dc3323d74464a8ef6a4e6e53f36ea_EndDate">
            <a:extLst>
              <a:ext uri="{FF2B5EF4-FFF2-40B4-BE49-F238E27FC236}">
                <a16:creationId xmlns:a16="http://schemas.microsoft.com/office/drawing/2014/main" id="{2950C31D-E180-4244-AF10-47FBABCAB466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9323978" y="320816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15</a:t>
            </a:r>
          </a:p>
        </p:txBody>
      </p:sp>
      <p:sp>
        <p:nvSpPr>
          <p:cNvPr id="153" name="OTLSHAPE_SLT_546dc3323d74464a8ef6a4e6e53f36ea_Duration">
            <a:extLst>
              <a:ext uri="{FF2B5EF4-FFF2-40B4-BE49-F238E27FC236}">
                <a16:creationId xmlns:a16="http://schemas.microsoft.com/office/drawing/2014/main" id="{BC5403EF-28B1-4799-B98D-79C79626063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4669660" y="3045390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169 days</a:t>
            </a:r>
          </a:p>
        </p:txBody>
      </p:sp>
      <p:sp>
        <p:nvSpPr>
          <p:cNvPr id="154" name="OTLSHAPE_SLT_546dc3323d74464a8ef6a4e6e53f36ea_Title">
            <a:extLst>
              <a:ext uri="{FF2B5EF4-FFF2-40B4-BE49-F238E27FC236}">
                <a16:creationId xmlns:a16="http://schemas.microsoft.com/office/drawing/2014/main" id="{E548D96F-6BE7-4601-8CB4-377A3C15ACC4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208890" y="3200414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Commercial Development</a:t>
            </a:r>
          </a:p>
        </p:txBody>
      </p:sp>
      <p:sp>
        <p:nvSpPr>
          <p:cNvPr id="160" name="OTLSHAPE_SLT_1548a45929d542f08ebbc364690e3865_Duration" hidden="1">
            <a:extLst>
              <a:ext uri="{FF2B5EF4-FFF2-40B4-BE49-F238E27FC236}">
                <a16:creationId xmlns:a16="http://schemas.microsoft.com/office/drawing/2014/main" id="{9C07E095-3C96-4FB8-8D10-637D569C889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161" name="OTLSHAPE_SLT_1548a45929d542f08ebbc364690e3865_TextPercentage" hidden="1">
            <a:extLst>
              <a:ext uri="{FF2B5EF4-FFF2-40B4-BE49-F238E27FC236}">
                <a16:creationId xmlns:a16="http://schemas.microsoft.com/office/drawing/2014/main" id="{D31856D1-92F3-4663-AC35-6ECD40F01F35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1548a45929d542f08ebbc364690e3865_JoinedDate" hidden="1">
            <a:extLst>
              <a:ext uri="{FF2B5EF4-FFF2-40B4-BE49-F238E27FC236}">
                <a16:creationId xmlns:a16="http://schemas.microsoft.com/office/drawing/2014/main" id="{DBECDEFC-924B-4099-A0D6-DC5322AAED2D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513068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Jun 16 - Aug 11</a:t>
            </a:r>
          </a:p>
        </p:txBody>
      </p:sp>
      <p:sp>
        <p:nvSpPr>
          <p:cNvPr id="163" name="OTLSHAPE_SLT_1548a45929d542f08ebbc364690e3865_StartDate" hidden="1">
            <a:extLst>
              <a:ext uri="{FF2B5EF4-FFF2-40B4-BE49-F238E27FC236}">
                <a16:creationId xmlns:a16="http://schemas.microsoft.com/office/drawing/2014/main" id="{766A88C6-E964-46BA-A15C-562D47968DD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1548a45929d542f08ebbc364690e3865_EndDate" hidden="1">
            <a:extLst>
              <a:ext uri="{FF2B5EF4-FFF2-40B4-BE49-F238E27FC236}">
                <a16:creationId xmlns:a16="http://schemas.microsoft.com/office/drawing/2014/main" id="{3B731737-BC63-489A-A770-1EBFBD7D987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1548a45929d542f08ebbc364690e3865_Title">
            <a:extLst>
              <a:ext uri="{FF2B5EF4-FFF2-40B4-BE49-F238E27FC236}">
                <a16:creationId xmlns:a16="http://schemas.microsoft.com/office/drawing/2014/main" id="{F8ED01E3-06E9-4B6D-911C-A20835A11CF9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5305253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1</a:t>
            </a:r>
          </a:p>
        </p:txBody>
      </p:sp>
      <p:sp>
        <p:nvSpPr>
          <p:cNvPr id="168" name="OTLSHAPE_SLT_526de5b69e97497f9a5625d453beb623_Duration" hidden="1">
            <a:extLst>
              <a:ext uri="{FF2B5EF4-FFF2-40B4-BE49-F238E27FC236}">
                <a16:creationId xmlns:a16="http://schemas.microsoft.com/office/drawing/2014/main" id="{B4D13EB8-85BF-4241-855A-3D90A2C64D7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42.1 days</a:t>
            </a:r>
          </a:p>
        </p:txBody>
      </p:sp>
      <p:sp>
        <p:nvSpPr>
          <p:cNvPr id="169" name="OTLSHAPE_SLT_526de5b69e97497f9a5625d453beb623_TextPercentage" hidden="1">
            <a:extLst>
              <a:ext uri="{FF2B5EF4-FFF2-40B4-BE49-F238E27FC236}">
                <a16:creationId xmlns:a16="http://schemas.microsoft.com/office/drawing/2014/main" id="{C25EA1E5-F40E-4269-859F-2B8954DCD947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526de5b69e97497f9a5625d453beb623_JoinedDate" hidden="1">
            <a:extLst>
              <a:ext uri="{FF2B5EF4-FFF2-40B4-BE49-F238E27FC236}">
                <a16:creationId xmlns:a16="http://schemas.microsoft.com/office/drawing/2014/main" id="{36310C1B-8D87-4B47-924F-6705F8CA4EC1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622564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12 - Oct 11</a:t>
            </a:r>
          </a:p>
        </p:txBody>
      </p:sp>
      <p:sp>
        <p:nvSpPr>
          <p:cNvPr id="171" name="OTLSHAPE_SLT_526de5b69e97497f9a5625d453beb623_StartDate" hidden="1">
            <a:extLst>
              <a:ext uri="{FF2B5EF4-FFF2-40B4-BE49-F238E27FC236}">
                <a16:creationId xmlns:a16="http://schemas.microsoft.com/office/drawing/2014/main" id="{9359743F-8562-4C4A-84E1-FA7A2391B5A2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526de5b69e97497f9a5625d453beb623_EndDate" hidden="1">
            <a:extLst>
              <a:ext uri="{FF2B5EF4-FFF2-40B4-BE49-F238E27FC236}">
                <a16:creationId xmlns:a16="http://schemas.microsoft.com/office/drawing/2014/main" id="{24F16AA3-F6B1-4120-A8BF-023090F7E407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526de5b69e97497f9a5625d453beb623_Title">
            <a:extLst>
              <a:ext uri="{FF2B5EF4-FFF2-40B4-BE49-F238E27FC236}">
                <a16:creationId xmlns:a16="http://schemas.microsoft.com/office/drawing/2014/main" id="{3B2D1CEE-2DED-4A7E-8BF5-F057C9F9387A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429896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2</a:t>
            </a:r>
          </a:p>
        </p:txBody>
      </p:sp>
      <p:sp>
        <p:nvSpPr>
          <p:cNvPr id="176" name="OTLSHAPE_SLT_2e921e95cd8d4b13a13500bc7b21bf4c_Duration" hidden="1">
            <a:extLst>
              <a:ext uri="{FF2B5EF4-FFF2-40B4-BE49-F238E27FC236}">
                <a16:creationId xmlns:a16="http://schemas.microsoft.com/office/drawing/2014/main" id="{7F882560-A9CE-423A-BB96-7E94BAA3E474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77" name="OTLSHAPE_SLT_2e921e95cd8d4b13a13500bc7b21bf4c_TextPercentage" hidden="1">
            <a:extLst>
              <a:ext uri="{FF2B5EF4-FFF2-40B4-BE49-F238E27FC236}">
                <a16:creationId xmlns:a16="http://schemas.microsoft.com/office/drawing/2014/main" id="{07623679-F618-4AE1-88C8-5F2598CD7B50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2e921e95cd8d4b13a13500bc7b21bf4c_JoinedDate" hidden="1">
            <a:extLst>
              <a:ext uri="{FF2B5EF4-FFF2-40B4-BE49-F238E27FC236}">
                <a16:creationId xmlns:a16="http://schemas.microsoft.com/office/drawing/2014/main" id="{B08C95A9-1986-4E14-BAAB-A6C6DABA05FB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7448216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Oct 15 - Dec 17</a:t>
            </a:r>
          </a:p>
        </p:txBody>
      </p:sp>
      <p:sp>
        <p:nvSpPr>
          <p:cNvPr id="179" name="OTLSHAPE_SLT_2e921e95cd8d4b13a13500bc7b21bf4c_StartDate" hidden="1">
            <a:extLst>
              <a:ext uri="{FF2B5EF4-FFF2-40B4-BE49-F238E27FC236}">
                <a16:creationId xmlns:a16="http://schemas.microsoft.com/office/drawing/2014/main" id="{98810D54-3264-4BCD-8F6E-A1C222A73844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2e921e95cd8d4b13a13500bc7b21bf4c_EndDate" hidden="1">
            <a:extLst>
              <a:ext uri="{FF2B5EF4-FFF2-40B4-BE49-F238E27FC236}">
                <a16:creationId xmlns:a16="http://schemas.microsoft.com/office/drawing/2014/main" id="{FFB0C67A-2599-4F4B-ADF4-BEFE82F97E7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2e921e95cd8d4b13a13500bc7b21bf4c_Title">
            <a:extLst>
              <a:ext uri="{FF2B5EF4-FFF2-40B4-BE49-F238E27FC236}">
                <a16:creationId xmlns:a16="http://schemas.microsoft.com/office/drawing/2014/main" id="{850642BA-CBC6-43B8-8E87-38E74A07CE6C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7696878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lt1"/>
                </a:solidFill>
                <a:latin typeface="Calibri" panose="020F0502020204030204" pitchFamily="34" charset="0"/>
              </a:rPr>
              <a:t>Integration 3</a:t>
            </a:r>
          </a:p>
        </p:txBody>
      </p:sp>
      <p:sp>
        <p:nvSpPr>
          <p:cNvPr id="186" name="OTLSHAPE_SLM_b88ca5efb0b24a708ea78aa5e75b5ec7_Title">
            <a:extLst>
              <a:ext uri="{FF2B5EF4-FFF2-40B4-BE49-F238E27FC236}">
                <a16:creationId xmlns:a16="http://schemas.microsoft.com/office/drawing/2014/main" id="{C4B3B639-6442-4575-9395-49847760CC80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5693493" y="467801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Blog Live</a:t>
            </a:r>
          </a:p>
        </p:txBody>
      </p:sp>
      <p:sp>
        <p:nvSpPr>
          <p:cNvPr id="187" name="OTLSHAPE_SLM_b88ca5efb0b24a708ea78aa5e75b5ec7_Date">
            <a:extLst>
              <a:ext uri="{FF2B5EF4-FFF2-40B4-BE49-F238E27FC236}">
                <a16:creationId xmlns:a16="http://schemas.microsoft.com/office/drawing/2014/main" id="{D38A768C-98FF-4359-9B62-F043DFB72932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6736840" y="4693511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189" name="OTLSHAPE_SLM_07b98bcf678d4671aa63e6c90f0402aa_Title">
            <a:extLst>
              <a:ext uri="{FF2B5EF4-FFF2-40B4-BE49-F238E27FC236}">
                <a16:creationId xmlns:a16="http://schemas.microsoft.com/office/drawing/2014/main" id="{2CA78DEF-CBF4-428C-B53E-5E27F69BFDA8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9102285" y="467801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Public Site Live</a:t>
            </a:r>
          </a:p>
        </p:txBody>
      </p:sp>
      <p:sp>
        <p:nvSpPr>
          <p:cNvPr id="190" name="OTLSHAPE_SLM_07b98bcf678d4671aa63e6c90f0402aa_Date">
            <a:extLst>
              <a:ext uri="{FF2B5EF4-FFF2-40B4-BE49-F238E27FC236}">
                <a16:creationId xmlns:a16="http://schemas.microsoft.com/office/drawing/2014/main" id="{1B676C52-4BC0-4C38-950C-DD544306B798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0194611" y="4693511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195" name="OTLSHAPE_SLM_155dc0df6f4143a8a05b7f187d16f3cb_Title">
            <a:extLst>
              <a:ext uri="{FF2B5EF4-FFF2-40B4-BE49-F238E27FC236}">
                <a16:creationId xmlns:a16="http://schemas.microsoft.com/office/drawing/2014/main" id="{128309F8-C3A5-4703-ADDB-5A07DD447307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7177782" y="495741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96" name="OTLSHAPE_SLM_155dc0df6f4143a8a05b7f187d16f3cb_Date">
            <a:extLst>
              <a:ext uri="{FF2B5EF4-FFF2-40B4-BE49-F238E27FC236}">
                <a16:creationId xmlns:a16="http://schemas.microsoft.com/office/drawing/2014/main" id="{28B75445-5806-4645-B4F6-C9789A1B9D8E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8196788" y="4972911"/>
            <a:ext cx="635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>
                <a:solidFill>
                  <a:schemeClr val="dk2"/>
                </a:solidFill>
                <a:latin typeface="Calibri" panose="020F0502020204030204" pitchFamily="34" charset="0"/>
              </a:rPr>
              <a:t>November 16</a:t>
            </a:r>
          </a:p>
        </p:txBody>
      </p:sp>
      <p:sp>
        <p:nvSpPr>
          <p:cNvPr id="198" name="OTLSHAPE_SLM_097fe035032e4cfe9e89d23ddd8d50cc_Title">
            <a:extLst>
              <a:ext uri="{FF2B5EF4-FFF2-40B4-BE49-F238E27FC236}">
                <a16:creationId xmlns:a16="http://schemas.microsoft.com/office/drawing/2014/main" id="{A2E74A72-C379-4D25-A020-D14C59B36AE2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9216263" y="4957417"/>
            <a:ext cx="10577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99" name="OTLSHAPE_SLM_097fe035032e4cfe9e89d23ddd8d50cc_Date">
            <a:extLst>
              <a:ext uri="{FF2B5EF4-FFF2-40B4-BE49-F238E27FC236}">
                <a16:creationId xmlns:a16="http://schemas.microsoft.com/office/drawing/2014/main" id="{DBB93719-B30B-4C79-B65C-2633968E4844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0501969" y="4972911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March 15</a:t>
            </a:r>
          </a:p>
        </p:txBody>
      </p:sp>
      <p:sp>
        <p:nvSpPr>
          <p:cNvPr id="220" name="OTLSHAPE_TB_00000000000000000000000000000000_MiddleTimescaleInterval5">
            <a:extLst>
              <a:ext uri="{FF2B5EF4-FFF2-40B4-BE49-F238E27FC236}">
                <a16:creationId xmlns:a16="http://schemas.microsoft.com/office/drawing/2014/main" id="{C4083D87-7833-1DF8-9DE2-15E33827A90A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899774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24" name="OTLSHAPE_TB_00000000000000000000000000000000_BottomTimescaleInterval2">
            <a:extLst>
              <a:ext uri="{FF2B5EF4-FFF2-40B4-BE49-F238E27FC236}">
                <a16:creationId xmlns:a16="http://schemas.microsoft.com/office/drawing/2014/main" id="{B8DC4AD4-6E38-0DF7-E66F-298F3D54B067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8997744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58" name="OTLSHAPE_TB_00000000000000000000000000000000_TimescaleInterval8">
            <a:extLst>
              <a:ext uri="{FF2B5EF4-FFF2-40B4-BE49-F238E27FC236}">
                <a16:creationId xmlns:a16="http://schemas.microsoft.com/office/drawing/2014/main" id="{74DD80E6-E858-AF66-FF5C-209CBBDC6D1D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0150335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360" name="OTLSHAPE_TB_00000000000000000000000000000000_MiddleTimescaleInterval6">
            <a:extLst>
              <a:ext uri="{FF2B5EF4-FFF2-40B4-BE49-F238E27FC236}">
                <a16:creationId xmlns:a16="http://schemas.microsoft.com/office/drawing/2014/main" id="{4EDB2A9D-CB77-E032-AAD3-A7476B812B12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07458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cxnSp>
        <p:nvCxnSpPr>
          <p:cNvPr id="8" name="OTLSHAPE_TB_00000000000000000000000000000000_Separator1">
            <a:extLst>
              <a:ext uri="{FF2B5EF4-FFF2-40B4-BE49-F238E27FC236}">
                <a16:creationId xmlns:a16="http://schemas.microsoft.com/office/drawing/2014/main" id="{F307BC8D-6E03-490E-BD97-F98FDD94408C}"/>
              </a:ext>
            </a:extLst>
          </p:cNvPr>
          <p:cNvCxnSpPr/>
          <p:nvPr>
            <p:custDataLst>
              <p:tags r:id="rId167"/>
            </p:custDataLst>
          </p:nvPr>
        </p:nvCxnSpPr>
        <p:spPr>
          <a:xfrm>
            <a:off x="30560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2">
            <a:extLst>
              <a:ext uri="{FF2B5EF4-FFF2-40B4-BE49-F238E27FC236}">
                <a16:creationId xmlns:a16="http://schemas.microsoft.com/office/drawing/2014/main" id="{33D3BCF1-6215-4510-86C0-FA20111E6D1C}"/>
              </a:ext>
            </a:extLst>
          </p:cNvPr>
          <p:cNvCxnSpPr/>
          <p:nvPr>
            <p:custDataLst>
              <p:tags r:id="rId168"/>
            </p:custDataLst>
          </p:nvPr>
        </p:nvCxnSpPr>
        <p:spPr>
          <a:xfrm>
            <a:off x="42278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3">
            <a:extLst>
              <a:ext uri="{FF2B5EF4-FFF2-40B4-BE49-F238E27FC236}">
                <a16:creationId xmlns:a16="http://schemas.microsoft.com/office/drawing/2014/main" id="{D7123608-C202-47AE-98B7-C8FA7D7B7640}"/>
              </a:ext>
            </a:extLst>
          </p:cNvPr>
          <p:cNvCxnSpPr/>
          <p:nvPr>
            <p:custDataLst>
              <p:tags r:id="rId169"/>
            </p:custDataLst>
          </p:nvPr>
        </p:nvCxnSpPr>
        <p:spPr>
          <a:xfrm>
            <a:off x="53996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4">
            <a:extLst>
              <a:ext uri="{FF2B5EF4-FFF2-40B4-BE49-F238E27FC236}">
                <a16:creationId xmlns:a16="http://schemas.microsoft.com/office/drawing/2014/main" id="{269DE8D7-BB96-43E0-9FC4-890507EA11ED}"/>
              </a:ext>
            </a:extLst>
          </p:cNvPr>
          <p:cNvCxnSpPr/>
          <p:nvPr>
            <p:custDataLst>
              <p:tags r:id="rId170"/>
            </p:custDataLst>
          </p:nvPr>
        </p:nvCxnSpPr>
        <p:spPr>
          <a:xfrm>
            <a:off x="659064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5">
            <a:extLst>
              <a:ext uri="{FF2B5EF4-FFF2-40B4-BE49-F238E27FC236}">
                <a16:creationId xmlns:a16="http://schemas.microsoft.com/office/drawing/2014/main" id="{F8E43E01-48EF-41BD-81CD-752BD2773AF9}"/>
              </a:ext>
            </a:extLst>
          </p:cNvPr>
          <p:cNvCxnSpPr/>
          <p:nvPr>
            <p:custDataLst>
              <p:tags r:id="rId171"/>
            </p:custDataLst>
          </p:nvPr>
        </p:nvCxnSpPr>
        <p:spPr>
          <a:xfrm>
            <a:off x="77624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6">
            <a:extLst>
              <a:ext uri="{FF2B5EF4-FFF2-40B4-BE49-F238E27FC236}">
                <a16:creationId xmlns:a16="http://schemas.microsoft.com/office/drawing/2014/main" id="{3B6BE181-17F2-4EE4-BEBD-84423968892D}"/>
              </a:ext>
            </a:extLst>
          </p:cNvPr>
          <p:cNvCxnSpPr/>
          <p:nvPr>
            <p:custDataLst>
              <p:tags r:id="rId172"/>
            </p:custDataLst>
          </p:nvPr>
        </p:nvCxnSpPr>
        <p:spPr>
          <a:xfrm>
            <a:off x="89342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ddleSeparator1">
            <a:extLst>
              <a:ext uri="{FF2B5EF4-FFF2-40B4-BE49-F238E27FC236}">
                <a16:creationId xmlns:a16="http://schemas.microsoft.com/office/drawing/2014/main" id="{98236647-8102-47AF-8675-73F31C588589}"/>
              </a:ext>
            </a:extLst>
          </p:cNvPr>
          <p:cNvCxnSpPr/>
          <p:nvPr>
            <p:custDataLst>
              <p:tags r:id="rId173"/>
            </p:custDataLst>
          </p:nvPr>
        </p:nvCxnSpPr>
        <p:spPr>
          <a:xfrm>
            <a:off x="3651538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MiddleSeparator2">
            <a:extLst>
              <a:ext uri="{FF2B5EF4-FFF2-40B4-BE49-F238E27FC236}">
                <a16:creationId xmlns:a16="http://schemas.microsoft.com/office/drawing/2014/main" id="{675ED58E-0001-4003-AA63-8F42056D6D0B}"/>
              </a:ext>
            </a:extLst>
          </p:cNvPr>
          <p:cNvCxnSpPr/>
          <p:nvPr>
            <p:custDataLst>
              <p:tags r:id="rId174"/>
            </p:custDataLst>
          </p:nvPr>
        </p:nvCxnSpPr>
        <p:spPr>
          <a:xfrm>
            <a:off x="5399633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ddleSeparator3">
            <a:extLst>
              <a:ext uri="{FF2B5EF4-FFF2-40B4-BE49-F238E27FC236}">
                <a16:creationId xmlns:a16="http://schemas.microsoft.com/office/drawing/2014/main" id="{FA066ACD-F758-41DB-8D02-4EDADFFEE8A2}"/>
              </a:ext>
            </a:extLst>
          </p:cNvPr>
          <p:cNvCxnSpPr/>
          <p:nvPr>
            <p:custDataLst>
              <p:tags r:id="rId175"/>
            </p:custDataLst>
          </p:nvPr>
        </p:nvCxnSpPr>
        <p:spPr>
          <a:xfrm>
            <a:off x="71669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OTLSHAPE_TB_00000000000000000000000000000000_MiddleSeparator4">
            <a:extLst>
              <a:ext uri="{FF2B5EF4-FFF2-40B4-BE49-F238E27FC236}">
                <a16:creationId xmlns:a16="http://schemas.microsoft.com/office/drawing/2014/main" id="{68DD2E28-6DBD-7E4B-0095-72BF34701080}"/>
              </a:ext>
            </a:extLst>
          </p:cNvPr>
          <p:cNvCxnSpPr/>
          <p:nvPr>
            <p:custDataLst>
              <p:tags r:id="rId176"/>
            </p:custDataLst>
          </p:nvPr>
        </p:nvCxnSpPr>
        <p:spPr>
          <a:xfrm>
            <a:off x="8934244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OTLSHAPE_TB_00000000000000000000000000000000_BottomSeparator1">
            <a:extLst>
              <a:ext uri="{FF2B5EF4-FFF2-40B4-BE49-F238E27FC236}">
                <a16:creationId xmlns:a16="http://schemas.microsoft.com/office/drawing/2014/main" id="{16EEFDF6-197C-AB37-C620-8A0AA6A5E974}"/>
              </a:ext>
            </a:extLst>
          </p:cNvPr>
          <p:cNvCxnSpPr/>
          <p:nvPr>
            <p:custDataLst>
              <p:tags r:id="rId177"/>
            </p:custDataLst>
          </p:nvPr>
        </p:nvCxnSpPr>
        <p:spPr>
          <a:xfrm>
            <a:off x="8934244" y="57823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OTLSHAPE_TB_00000000000000000000000000000000_Separator7">
            <a:extLst>
              <a:ext uri="{FF2B5EF4-FFF2-40B4-BE49-F238E27FC236}">
                <a16:creationId xmlns:a16="http://schemas.microsoft.com/office/drawing/2014/main" id="{BE0768B9-8D31-09B0-0B18-99728E892CC3}"/>
              </a:ext>
            </a:extLst>
          </p:cNvPr>
          <p:cNvCxnSpPr/>
          <p:nvPr>
            <p:custDataLst>
              <p:tags r:id="rId178"/>
            </p:custDataLst>
          </p:nvPr>
        </p:nvCxnSpPr>
        <p:spPr>
          <a:xfrm>
            <a:off x="10086835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OTLSHAPE_TB_00000000000000000000000000000000_MiddleSeparator5">
            <a:extLst>
              <a:ext uri="{FF2B5EF4-FFF2-40B4-BE49-F238E27FC236}">
                <a16:creationId xmlns:a16="http://schemas.microsoft.com/office/drawing/2014/main" id="{455EC9F5-D1DD-E7F8-BA52-C3CDE56CAF0D}"/>
              </a:ext>
            </a:extLst>
          </p:cNvPr>
          <p:cNvCxnSpPr/>
          <p:nvPr>
            <p:custDataLst>
              <p:tags r:id="rId179"/>
            </p:custDataLst>
          </p:nvPr>
        </p:nvCxnSpPr>
        <p:spPr>
          <a:xfrm>
            <a:off x="106823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M_177188707e544830b8ce884a45b14d3a_Shape">
            <a:extLst>
              <a:ext uri="{FF2B5EF4-FFF2-40B4-BE49-F238E27FC236}">
                <a16:creationId xmlns:a16="http://schemas.microsoft.com/office/drawing/2014/main" id="{05CACDC6-F9F5-475C-9A94-93F02C5B12B7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1923598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b8c603269952439b977cb103e5f76bdb_Shape">
            <a:extLst>
              <a:ext uri="{FF2B5EF4-FFF2-40B4-BE49-F238E27FC236}">
                <a16:creationId xmlns:a16="http://schemas.microsoft.com/office/drawing/2014/main" id="{210E9E11-4B90-42BC-815B-090BF317989B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6495540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0e28a84cf6724e00a089964be0d24b0c_Shape">
            <a:extLst>
              <a:ext uri="{FF2B5EF4-FFF2-40B4-BE49-F238E27FC236}">
                <a16:creationId xmlns:a16="http://schemas.microsoft.com/office/drawing/2014/main" id="{CCE6EE1F-131D-4741-8122-1906BA9EE41F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4593766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M_b1a2b0ad50c54f3db24b3aab69d68fc5_Shape">
            <a:extLst>
              <a:ext uri="{FF2B5EF4-FFF2-40B4-BE49-F238E27FC236}">
                <a16:creationId xmlns:a16="http://schemas.microsoft.com/office/drawing/2014/main" id="{26F9F21B-48E1-4016-8F30-BBF563A40F39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9934115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A_34e685c5502b43019a09ffb617aff84b_Shape">
            <a:extLst>
              <a:ext uri="{FF2B5EF4-FFF2-40B4-BE49-F238E27FC236}">
                <a16:creationId xmlns:a16="http://schemas.microsoft.com/office/drawing/2014/main" id="{7E0FEC55-132C-4F63-8DDA-12F62155B140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9626425" y="4115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A_51288dd7ee1141c187e9f3ab13f10e91_Shape">
            <a:extLst>
              <a:ext uri="{FF2B5EF4-FFF2-40B4-BE49-F238E27FC236}">
                <a16:creationId xmlns:a16="http://schemas.microsoft.com/office/drawing/2014/main" id="{68337FE8-2E28-40DA-851E-ADFC960D4A60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9626425" y="43568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TLSHAPE_SLA_8f2cd47f8d68460b990831e1fd9f67b0_Shape">
            <a:extLst>
              <a:ext uri="{FF2B5EF4-FFF2-40B4-BE49-F238E27FC236}">
                <a16:creationId xmlns:a16="http://schemas.microsoft.com/office/drawing/2014/main" id="{8708AAA6-A31C-F25D-34D1-F51427BF1AB5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591270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TLSHAPE_SLA_c94faceab18846f4b0ccf2fbc083ac72_Shape">
            <a:extLst>
              <a:ext uri="{FF2B5EF4-FFF2-40B4-BE49-F238E27FC236}">
                <a16:creationId xmlns:a16="http://schemas.microsoft.com/office/drawing/2014/main" id="{113FF455-FA6A-3D09-FBC4-37C1A6828914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8396994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M_177188707e544830b8ce884a45b14d3a_Title">
            <a:extLst>
              <a:ext uri="{FF2B5EF4-FFF2-40B4-BE49-F238E27FC236}">
                <a16:creationId xmlns:a16="http://schemas.microsoft.com/office/drawing/2014/main" id="{D799A7E1-9282-4ABB-BB32-7E27E6875BFB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632747" y="63333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8" name="OTLSHAPE_M_177188707e544830b8ce884a45b14d3a_Date">
            <a:extLst>
              <a:ext uri="{FF2B5EF4-FFF2-40B4-BE49-F238E27FC236}">
                <a16:creationId xmlns:a16="http://schemas.microsoft.com/office/drawing/2014/main" id="{8B006959-887D-4180-AA72-F54844620F43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816939" y="6181104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dirty="0">
                <a:solidFill>
                  <a:schemeClr val="dk2"/>
                </a:solidFill>
                <a:latin typeface="Calibri" panose="020F0502020204030204" pitchFamily="34" charset="0"/>
              </a:rPr>
              <a:t>January 6</a:t>
            </a:r>
          </a:p>
        </p:txBody>
      </p:sp>
      <p:sp>
        <p:nvSpPr>
          <p:cNvPr id="40" name="OTLSHAPE_M_b8c603269952439b977cb103e5f76bdb_Title">
            <a:extLst>
              <a:ext uri="{FF2B5EF4-FFF2-40B4-BE49-F238E27FC236}">
                <a16:creationId xmlns:a16="http://schemas.microsoft.com/office/drawing/2014/main" id="{B0DD48AD-0FDA-4490-9DE7-EB4F5CF956D7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6294605" y="6333335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41" name="OTLSHAPE_M_b8c603269952439b977cb103e5f76bdb_Date">
            <a:extLst>
              <a:ext uri="{FF2B5EF4-FFF2-40B4-BE49-F238E27FC236}">
                <a16:creationId xmlns:a16="http://schemas.microsoft.com/office/drawing/2014/main" id="{B3FAA64A-F569-47F8-9F7B-719BD103CA61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6312512" y="6181104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10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43" name="OTLSHAPE_M_0e28a84cf6724e00a089964be0d24b0c_Title">
            <a:extLst>
              <a:ext uri="{FF2B5EF4-FFF2-40B4-BE49-F238E27FC236}">
                <a16:creationId xmlns:a16="http://schemas.microsoft.com/office/drawing/2014/main" id="{D22E7B7D-0F69-4037-BBF5-1E15C6873148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4358625" y="6333335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Alpha Demo</a:t>
            </a:r>
          </a:p>
        </p:txBody>
      </p:sp>
      <p:sp>
        <p:nvSpPr>
          <p:cNvPr id="44" name="OTLSHAPE_M_0e28a84cf6724e00a089964be0d24b0c_Date">
            <a:extLst>
              <a:ext uri="{FF2B5EF4-FFF2-40B4-BE49-F238E27FC236}">
                <a16:creationId xmlns:a16="http://schemas.microsoft.com/office/drawing/2014/main" id="{93CE782B-72CD-4DFE-B9FC-3B67ED2AD927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4536214" y="6181104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May 25</a:t>
            </a:r>
          </a:p>
        </p:txBody>
      </p:sp>
      <p:sp>
        <p:nvSpPr>
          <p:cNvPr id="46" name="OTLSHAPE_M_b1a2b0ad50c54f3db24b3aab69d68fc5_Title">
            <a:extLst>
              <a:ext uri="{FF2B5EF4-FFF2-40B4-BE49-F238E27FC236}">
                <a16:creationId xmlns:a16="http://schemas.microsoft.com/office/drawing/2014/main" id="{AFA95CDF-3235-478C-901C-BBD09FC6B462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9608465" y="6333335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Release to Web</a:t>
            </a:r>
          </a:p>
        </p:txBody>
      </p:sp>
      <p:sp>
        <p:nvSpPr>
          <p:cNvPr id="47" name="OTLSHAPE_M_b1a2b0ad50c54f3db24b3aab69d68fc5_Date">
            <a:extLst>
              <a:ext uri="{FF2B5EF4-FFF2-40B4-BE49-F238E27FC236}">
                <a16:creationId xmlns:a16="http://schemas.microsoft.com/office/drawing/2014/main" id="{869D1133-1655-463F-9147-4CBDB6D83987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9770327" y="6181104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274" name="OTLSHAPE_SLA_34e685c5502b43019a09ffb617aff84b_Title" hidden="1">
            <a:extLst>
              <a:ext uri="{FF2B5EF4-FFF2-40B4-BE49-F238E27FC236}">
                <a16:creationId xmlns:a16="http://schemas.microsoft.com/office/drawing/2014/main" id="{5E541A98-61AE-77BA-7F6F-CEBCCF7AB226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-2895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Helpdesk content end</a:t>
            </a:r>
          </a:p>
        </p:txBody>
      </p:sp>
      <p:sp>
        <p:nvSpPr>
          <p:cNvPr id="275" name="OTLSHAPE_SLA_34e685c5502b43019a09ffb617aff84b_Date" hidden="1">
            <a:extLst>
              <a:ext uri="{FF2B5EF4-FFF2-40B4-BE49-F238E27FC236}">
                <a16:creationId xmlns:a16="http://schemas.microsoft.com/office/drawing/2014/main" id="{79FD4B34-59F5-A47E-B971-0A53F5F4A1CD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-22032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76" name="OTLSHAPE_SLA_51288dd7ee1141c187e9f3ab13f10e91_Title" hidden="1">
            <a:extLst>
              <a:ext uri="{FF2B5EF4-FFF2-40B4-BE49-F238E27FC236}">
                <a16:creationId xmlns:a16="http://schemas.microsoft.com/office/drawing/2014/main" id="{1D84D6D5-C443-7C9A-382C-DFC7E67FE342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Public content end</a:t>
            </a:r>
          </a:p>
        </p:txBody>
      </p:sp>
      <p:sp>
        <p:nvSpPr>
          <p:cNvPr id="277" name="OTLSHAPE_SLA_51288dd7ee1141c187e9f3ab13f10e91_Date" hidden="1">
            <a:extLst>
              <a:ext uri="{FF2B5EF4-FFF2-40B4-BE49-F238E27FC236}">
                <a16:creationId xmlns:a16="http://schemas.microsoft.com/office/drawing/2014/main" id="{758770EA-C4FC-FA79-0617-9EDBB5AE25A6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-24802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83" name="OTLSHAPE_SLA_8f2cd47f8d68460b990831e1fd9f67b0_Title">
            <a:extLst>
              <a:ext uri="{FF2B5EF4-FFF2-40B4-BE49-F238E27FC236}">
                <a16:creationId xmlns:a16="http://schemas.microsoft.com/office/drawing/2014/main" id="{FBBF8571-91A3-80EE-EC60-7EBA80260B78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6412919" y="3681152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737373"/>
                </a:solidFill>
                <a:latin typeface="Calibri" panose="020F0502020204030204" pitchFamily="34" charset="0"/>
              </a:rPr>
              <a:t>Beta Start</a:t>
            </a:r>
          </a:p>
        </p:txBody>
      </p:sp>
      <p:sp>
        <p:nvSpPr>
          <p:cNvPr id="284" name="OTLSHAPE_SLA_8f2cd47f8d68460b990831e1fd9f67b0_Date" hidden="1">
            <a:extLst>
              <a:ext uri="{FF2B5EF4-FFF2-40B4-BE49-F238E27FC236}">
                <a16:creationId xmlns:a16="http://schemas.microsoft.com/office/drawing/2014/main" id="{E08E815F-6F4A-E468-6E82-39567B2B135F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6389351" y="11887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chemeClr val="dk2"/>
                </a:solidFill>
                <a:latin typeface="Calibri" panose="020F0502020204030204" pitchFamily="34" charset="0"/>
              </a:rPr>
              <a:t>September 4</a:t>
            </a:r>
          </a:p>
        </p:txBody>
      </p:sp>
      <p:sp>
        <p:nvSpPr>
          <p:cNvPr id="286" name="OTLSHAPE_SLA_c94faceab18846f4b0ccf2fbc083ac72_Title">
            <a:extLst>
              <a:ext uri="{FF2B5EF4-FFF2-40B4-BE49-F238E27FC236}">
                <a16:creationId xmlns:a16="http://schemas.microsoft.com/office/drawing/2014/main" id="{60BABEA5-B584-04F9-5293-48DAB98BB188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8244405" y="3681152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Beta End</a:t>
            </a:r>
          </a:p>
        </p:txBody>
      </p:sp>
      <p:sp>
        <p:nvSpPr>
          <p:cNvPr id="287" name="OTLSHAPE_SLA_c94faceab18846f4b0ccf2fbc083ac72_Date" hidden="1">
            <a:extLst>
              <a:ext uri="{FF2B5EF4-FFF2-40B4-BE49-F238E27FC236}">
                <a16:creationId xmlns:a16="http://schemas.microsoft.com/office/drawing/2014/main" id="{1A979C4B-1308-AD2A-5BD7-7B1991EF808B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8191106" y="201977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December 7</a:t>
            </a:r>
            <a:endParaRPr lang="en-US" sz="9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2" name="OTLSHAPE_D_d0546c3d87614deaa8921e81003c502b_Line">
            <a:extLst>
              <a:ext uri="{FF2B5EF4-FFF2-40B4-BE49-F238E27FC236}">
                <a16:creationId xmlns:a16="http://schemas.microsoft.com/office/drawing/2014/main" id="{D53D5904-ABE3-3964-86E5-11E7838D4B7F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8926950" y="4204476"/>
            <a:ext cx="103345" cy="241301"/>
          </a:xfrm>
          <a:custGeom>
            <a:avLst/>
            <a:gdLst/>
            <a:ahLst/>
            <a:cxnLst/>
            <a:rect l="0" t="0" r="0" b="0"/>
            <a:pathLst>
              <a:path w="103345" h="241301">
                <a:moveTo>
                  <a:pt x="103344" y="241300"/>
                </a:moveTo>
                <a:lnTo>
                  <a:pt x="0" y="241300"/>
                </a:lnTo>
                <a:lnTo>
                  <a:pt x="0" y="0"/>
                </a:lnTo>
                <a:lnTo>
                  <a:pt x="103344" y="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D_7190d7d4f60948db85ee0056707750c2_Line">
            <a:extLst>
              <a:ext uri="{FF2B5EF4-FFF2-40B4-BE49-F238E27FC236}">
                <a16:creationId xmlns:a16="http://schemas.microsoft.com/office/drawing/2014/main" id="{B85F026E-6060-C596-ACF7-2FEC6F5DA041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8926950" y="3285673"/>
            <a:ext cx="352579" cy="1160104"/>
          </a:xfrm>
          <a:custGeom>
            <a:avLst/>
            <a:gdLst/>
            <a:ahLst/>
            <a:cxnLst/>
            <a:rect l="0" t="0" r="0" b="0"/>
            <a:pathLst>
              <a:path w="352579" h="1160104">
                <a:moveTo>
                  <a:pt x="295428" y="0"/>
                </a:moveTo>
                <a:lnTo>
                  <a:pt x="352578" y="0"/>
                </a:lnTo>
                <a:lnTo>
                  <a:pt x="352578" y="104310"/>
                </a:lnTo>
                <a:lnTo>
                  <a:pt x="0" y="104310"/>
                </a:lnTo>
                <a:lnTo>
                  <a:pt x="0" y="1160103"/>
                </a:lnTo>
                <a:lnTo>
                  <a:pt x="103344" y="116010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D_f678c0da336b44a2879177e36c9aabc1_Line">
            <a:extLst>
              <a:ext uri="{FF2B5EF4-FFF2-40B4-BE49-F238E27FC236}">
                <a16:creationId xmlns:a16="http://schemas.microsoft.com/office/drawing/2014/main" id="{4ED5F245-DAA3-25A9-FB3E-7521BE2D1953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3759502" y="2617230"/>
            <a:ext cx="160509" cy="279401"/>
          </a:xfrm>
          <a:custGeom>
            <a:avLst/>
            <a:gdLst/>
            <a:ahLst/>
            <a:cxnLst/>
            <a:rect l="0" t="0" r="0" b="0"/>
            <a:pathLst>
              <a:path w="160509" h="279401">
                <a:moveTo>
                  <a:pt x="103358" y="0"/>
                </a:moveTo>
                <a:lnTo>
                  <a:pt x="160508" y="0"/>
                </a:lnTo>
                <a:lnTo>
                  <a:pt x="160508" y="120650"/>
                </a:lnTo>
                <a:lnTo>
                  <a:pt x="0" y="120650"/>
                </a:lnTo>
                <a:lnTo>
                  <a:pt x="0" y="279400"/>
                </a:lnTo>
                <a:lnTo>
                  <a:pt x="103344" y="27940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D_6564823f99004c0ab0a60f7aeb4dcaf2_Line">
            <a:extLst>
              <a:ext uri="{FF2B5EF4-FFF2-40B4-BE49-F238E27FC236}">
                <a16:creationId xmlns:a16="http://schemas.microsoft.com/office/drawing/2014/main" id="{C5E238D9-F202-4837-084B-8A0955CDF42B}"/>
              </a:ext>
            </a:extLst>
          </p:cNvPr>
          <p:cNvSpPr/>
          <p:nvPr>
            <p:custDataLst>
              <p:tags r:id="rId207"/>
            </p:custDataLst>
          </p:nvPr>
        </p:nvSpPr>
        <p:spPr>
          <a:xfrm>
            <a:off x="4566316" y="2896630"/>
            <a:ext cx="160508" cy="389044"/>
          </a:xfrm>
          <a:custGeom>
            <a:avLst/>
            <a:gdLst/>
            <a:ahLst/>
            <a:cxnLst/>
            <a:rect l="0" t="0" r="0" b="0"/>
            <a:pathLst>
              <a:path w="160508" h="389044">
                <a:moveTo>
                  <a:pt x="103357" y="0"/>
                </a:moveTo>
                <a:lnTo>
                  <a:pt x="160507" y="0"/>
                </a:lnTo>
                <a:lnTo>
                  <a:pt x="160507" y="117010"/>
                </a:lnTo>
                <a:lnTo>
                  <a:pt x="0" y="117010"/>
                </a:lnTo>
                <a:lnTo>
                  <a:pt x="0" y="389043"/>
                </a:lnTo>
                <a:lnTo>
                  <a:pt x="103344" y="38904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4A6A1E02-334A-4E58-9BDE-EB169AAE7185}"/>
              </a:ext>
            </a:extLst>
          </p:cNvPr>
          <p:cNvPicPr>
            <a:picLocks noChangeAspect="1"/>
          </p:cNvPicPr>
          <p:nvPr/>
        </p:nvPicPr>
        <p:blipFill rotWithShape="1">
          <a:blip r:embed="rId209"/>
          <a:srcRect b="43230"/>
          <a:stretch/>
        </p:blipFill>
        <p:spPr>
          <a:xfrm>
            <a:off x="10234646" y="113792"/>
            <a:ext cx="1828894" cy="1301445"/>
          </a:xfrm>
          <a:prstGeom prst="rect">
            <a:avLst/>
          </a:prstGeom>
          <a:ln>
            <a:solidFill>
              <a:srgbClr val="C0504D"/>
            </a:solidFill>
          </a:ln>
          <a:effectLst>
            <a:outerShdw blurRad="139700" sx="102000" sy="102000" algn="ctr" rotWithShape="0">
              <a:prstClr val="black">
                <a:alpha val="13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8492B2EA-E48E-4096-9FDE-BE6D8C3DDD65}"/>
              </a:ext>
            </a:extLst>
          </p:cNvPr>
          <p:cNvSpPr/>
          <p:nvPr/>
        </p:nvSpPr>
        <p:spPr>
          <a:xfrm>
            <a:off x="8238700" y="920959"/>
            <a:ext cx="16770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on </a:t>
            </a:r>
            <a:r>
              <a:rPr lang="en-US" sz="10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Timescale settings </a:t>
            </a: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 the style pane to change timeband options.</a:t>
            </a:r>
          </a:p>
        </p:txBody>
      </p:sp>
      <p:sp>
        <p:nvSpPr>
          <p:cNvPr id="206" name="Graphic 11">
            <a:extLst>
              <a:ext uri="{FF2B5EF4-FFF2-40B4-BE49-F238E27FC236}">
                <a16:creationId xmlns:a16="http://schemas.microsoft.com/office/drawing/2014/main" id="{72CE69F1-1BFB-4AC5-88F1-3F84B7CCA9E0}"/>
              </a:ext>
            </a:extLst>
          </p:cNvPr>
          <p:cNvSpPr/>
          <p:nvPr/>
        </p:nvSpPr>
        <p:spPr>
          <a:xfrm>
            <a:off x="9874442" y="867392"/>
            <a:ext cx="410512" cy="289836"/>
          </a:xfrm>
          <a:custGeom>
            <a:avLst/>
            <a:gdLst>
              <a:gd name="connsiteX0" fmla="*/ 133350 w 228600"/>
              <a:gd name="connsiteY0" fmla="*/ 133350 h 152400"/>
              <a:gd name="connsiteX1" fmla="*/ 228600 w 228600"/>
              <a:gd name="connsiteY1" fmla="*/ 65837 h 152400"/>
              <a:gd name="connsiteX2" fmla="*/ 133350 w 228600"/>
              <a:gd name="connsiteY2" fmla="*/ 0 h 152400"/>
              <a:gd name="connsiteX3" fmla="*/ 133350 w 228600"/>
              <a:gd name="connsiteY3" fmla="*/ 28975 h 152400"/>
              <a:gd name="connsiteX4" fmla="*/ 0 w 228600"/>
              <a:gd name="connsiteY4" fmla="*/ 152400 h 152400"/>
              <a:gd name="connsiteX5" fmla="*/ 133350 w 228600"/>
              <a:gd name="connsiteY5" fmla="*/ 102699 h 152400"/>
              <a:gd name="connsiteX6" fmla="*/ 133350 w 228600"/>
              <a:gd name="connsiteY6" fmla="*/ 13335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152400">
                <a:moveTo>
                  <a:pt x="133350" y="133350"/>
                </a:moveTo>
                <a:lnTo>
                  <a:pt x="228600" y="65837"/>
                </a:lnTo>
                <a:lnTo>
                  <a:pt x="133350" y="0"/>
                </a:lnTo>
                <a:lnTo>
                  <a:pt x="133350" y="28975"/>
                </a:lnTo>
                <a:cubicBezTo>
                  <a:pt x="133350" y="28975"/>
                  <a:pt x="22689" y="53578"/>
                  <a:pt x="0" y="152400"/>
                </a:cubicBezTo>
                <a:cubicBezTo>
                  <a:pt x="48311" y="100670"/>
                  <a:pt x="133350" y="102699"/>
                  <a:pt x="133350" y="102699"/>
                </a:cubicBezTo>
                <a:lnTo>
                  <a:pt x="133350" y="133350"/>
                </a:lnTo>
                <a:close/>
              </a:path>
            </a:pathLst>
          </a:custGeom>
          <a:solidFill>
            <a:srgbClr val="C0504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7" name="Title 1">
            <a:extLst>
              <a:ext uri="{FF2B5EF4-FFF2-40B4-BE49-F238E27FC236}">
                <a16:creationId xmlns:a16="http://schemas.microsoft.com/office/drawing/2014/main" id="{5E053F54-5348-4B8C-A9A3-0C3480237145}"/>
              </a:ext>
            </a:extLst>
          </p:cNvPr>
          <p:cNvSpPr>
            <a:spLocks noGrp="1"/>
          </p:cNvSpPr>
          <p:nvPr/>
        </p:nvSpPr>
        <p:spPr>
          <a:xfrm>
            <a:off x="307030" y="293799"/>
            <a:ext cx="9006172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to get acquainted with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sub-swimlanes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 &amp;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multiple timescales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1E89B8D-BA21-480B-B7DE-4764081D6F9A}"/>
              </a:ext>
            </a:extLst>
          </p:cNvPr>
          <p:cNvSpPr/>
          <p:nvPr/>
        </p:nvSpPr>
        <p:spPr>
          <a:xfrm>
            <a:off x="318506" y="705448"/>
            <a:ext cx="4289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6BB6110-80C5-45B1-82C7-6B3FB635EE39}"/>
              </a:ext>
            </a:extLst>
          </p:cNvPr>
          <p:cNvGrpSpPr/>
          <p:nvPr/>
        </p:nvGrpSpPr>
        <p:grpSpPr>
          <a:xfrm>
            <a:off x="1615665" y="741460"/>
            <a:ext cx="365125" cy="451493"/>
            <a:chOff x="2713821" y="586732"/>
            <a:chExt cx="365125" cy="451493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6E94EDA1-1941-4C2A-AFD7-0F1860845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0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A6EB467-BFE5-4AC2-9F46-BDCD760D7CA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47FC912-B3FC-42BA-A6F4-9022557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161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0LjEuMCIsIk9yaWdpbmFsQXNzZW1ibHlWZXJzaW9uIjoiNi4wMC4wMC4wMCIsIkVkaXRpb24iOm51bGwsIkxhc3RTYXZlZEVkaXRpb24iOjQ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zM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EsIlNoYXBlIjowLCJTaGFwZVN0eWxlIjp7IiRpZCI6IjI2IiwiTWFyZ2luIjp7IiRpZCI6IjI3IiwiVG9wIjowLjAsIkxlZnQiOjEwLjAsIlJpZ2h0IjoxMC4wLCJCb3R0b20iOjAuMH0sIlBhZGRpbmciOnsiJGlkIjoiMjgiLCJUb3AiOjMuMCwiTGVmdCI6MC4wLCJSaWdodCI6MC4wLCJCb3R0b20iOjMuMH0sIkJhY2tncm91bmQiOnsiJGlkIjoiMjkiLCJDb2xvciI6eyIkaWQiOiIzMCIsIkEiOjI1NSwiUiI6MTI0LCJHIjoxMjQsIkIiOjEyNH19LCJJc1Zpc2libGUiOnRydWUsIldpZHRoIjo4NTguMCwiSGVpZ2h0IjoyMC4wLCJCb3JkZXJTdHlsZSI6eyIkaWQiOiIzMSIsIkxpbmVDb2xvciI6eyIkaWQiOiIzMiIsIiR0eXBlIjoiTkxSRS5Db21tb24uRG9tLlNvbGlkQ29sb3JCcnVzaCwgTkxSRS5Db21tb24iLCJDb2xvciI6eyIkaWQiOiIzMyIsIkEiOjI1NSwiUiI6MjU1LCJHIjowLCJCIjowfX0sIkxpbmVXZWlnaHQiOjAuMCwiTGluZVR5cGUiOjAsIlBhcmVudFN0eWxlIjpudWxsfSwiUGFyZW50U3R5bGUiOm51bGx9LCJNaWRkbGVUaWVyU2hhcGVTdHlsZSI6eyIkaWQiOiIzNCIsIk1hcmdpbiI6eyIkaWQiOiIzNSIsIlRvcCI6MC4wLCJMZWZ0IjoxMC4wLCJSaWdodCI6MTAuMCwiQm90dG9tIjowLjB9LCJQYWRkaW5nIjp7IiRpZCI6IjM2IiwiVG9wIjozLjAsIkxlZnQiOjAuMCwiUmlnaHQiOjAuMCwiQm90dG9tIjozLjB9LCJCYWNrZ3JvdW5kIjp7IiRpZCI6IjM3IiwiQ29sb3IiOnsiJHJlZiI6IjMwIn19LCJJc1Zpc2libGUiOnRydWUsIldpZHRoIjo4NTguMCwiSGVpZ2h0IjoyMC4wLCJCb3JkZXJTdHlsZSI6eyIkaWQiOiIzOCIsIkxpbmVDb2xvciI6bnVsbCwiTGluZVdlaWdodCI6MC4wLCJMaW5lVHlwZSI6MCwiUGFyZW50U3R5bGUiOm51bGx9LCJQYXJlbnRTdHlsZSI6bnVsbH0sIkJvdHRvbVRpZXJTaGFwZVN0eWxlIjp7IiRpZCI6IjM5IiwiTWFyZ2luIjp7IiRyZWYiOiIyNyJ9LCJQYWRkaW5nIjp7IiRyZWYiOiIyOCJ9LCJCYWNrZ3JvdW5kIjp7IiRpZCI6IjQwIiwiQ29sb3IiOnsiJGlkIjoiNDEiLCJBIjoyNTUsIlIiOjEyOCwiRyI6MTI4LCJCIjoxMjh9fSwiSXNWaXNpYmxlIjp0cnVlLCJXaWR0aCI6ODU4LjAsIkhlaWdodCI6MjAuMCwiQm9yZGVyU3R5bGUiOnsiJGlkIjoiNDIiLCJMaW5lQ29sb3IiOnsiJHJlZiI6IjMyIn0sIkxpbmVXZWlnaHQiOjAuMCwiTGluZVR5cGUiOjAsIlBhcmVudFN0eWxlIjpudWxsfSwiUGFyZW50U3R5bGUiOm51bGx9LCJSaWdodEVuZENhcHNTdHlsZSI6eyIkaWQiOiI0MyIsIkZvbnRTZXR0aW5ncyI6eyIkaWQiOiI0NCIsIkZvbnRTaXplIjoxOCwiRm9udE5hbWUiOiJDYWxpYnJpIiwiSXNCb2xkIjp0cnVlLCJJc0l0YWxpYyI6ZmFsc2UsIklzVW5kZXJsaW5lZCI6ZmFsc2UsIlBhcmVudFN0eWxlIjpudWxsfSwiQXV0b1NpemUiOjAsIkZvcmVncm91bmQiOnsiJGlkIjoiNDUiLCJDb2xvciI6eyIkaWQiOiI0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ciLCJUb3AiOjAuMCwiTGVmdCI6MC4wLCJSaWdodCI6MjAuMCwiQm90dG9tIjowLjB9LCJQYWRkaW5nIjp7IiRpZCI6IjQ4IiwiVG9wIjowLjAsIkxlZnQiOjAuMCwiUmlnaHQiOjAuMCwiQm90dG9tIjowLjB9LCJCYWNrZ3JvdW5kIjp7IiRpZCI6IjQ5IiwiQ29sb3IiOnsiJGlkIjoiNTAiLCJBIjo4OSwiUiI6MCwiRyI6MCwiQiI6MH19LCJJc1Zpc2libGUiOnRydWUsIldpZHRoIjowLjAsIkhlaWdodCI6MC4wLCJCb3JkZXJTdHlsZSI6bnVsbCwiUGFyZW50U3R5bGUiOm51bGx9LCJMZWZ0RW5kQ2Fwc1N0eWxlIjp7IiRpZCI6IjUxIiwiRm9udFNldHRpbmdzIjp7IiRpZCI6IjUyIiwiRm9udFNpemUiOjE4LCJGb250TmFtZSI6IkNhbGlicmkiLCJJc0JvbGQiOnRydWUsIklzSXRhbGljIjpmYWxzZSwiSXNVbmRlcmxpbmVkIjpmYWxzZSwiUGFyZW50U3R5bGUiOm51bGx9LCJBdXRvU2l6ZSI6MCwiRm9yZWdyb3VuZCI6eyIkaWQiOiI1MyIsIkNvbG9yIjp7IiRpZCI6IjU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NSIsIlRvcCI6MC4wLCJMZWZ0IjoyMC4wLCJSaWdodCI6MC4wLCJCb3R0b20iOjAuMH0sIlBhZGRpbmciOnsiJGlkIjoiNTYiLCJUb3AiOjAuMCwiTGVmdCI6MC4wLCJSaWdodCI6MC4wLCJCb3R0b20iOjAuMH0sIkJhY2tncm91bmQiOnsiJGlkIjoiNTciLCJDb2xvciI6eyIkcmVmIjoiNTAifX0sIklzVmlzaWJsZSI6ZmFsc2UsIldpZHRoIjowLjAsIkhlaWdodCI6MC4wLCJCb3JkZXJTdHlsZSI6bnVsbCwiUGFyZW50U3R5bGUiOm51bGx9LCJUb2RheVRleHRTdHlsZSI6eyIkaWQiOiI1OCIsIkZvbnRTZXR0aW5ncyI6eyIkaWQiOiI1OSIsIkZvbnRTaXplIjoxMiwiRm9udE5hbWUiOiJDYWxpYnJpIiwiSXNCb2xkIjpmYWxzZSwiSXNJdGFsaWMiOmZhbHNlLCJJc1VuZGVybGluZWQiOmZhbHNlLCJQYXJlbnRTdHlsZSI6bnVsbH0sIkF1dG9TaXplIjowLCJGb3JlZ3JvdW5kIjp7IiRpZCI6IjYwIiwiQ29sb3IiOnsiJGlkIjoiNj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jIiLCJUb3AiOjAuMCwiTGVmdCI6MC4wLCJSaWdodCI6MC4wLCJCb3R0b20iOjAuMH0sIlBhZGRpbmciOnsiJGlkIjoiNjMiLCJUb3AiOjAuMCwiTGVmdCI6MC4wLCJSaWdodCI6MC4wLCJCb3R0b20iOjAuMH0sIkJhY2tncm91bmQiOnsiJGlkIjoiNjQiLCJDb2xvciI6eyIkcmVmIjoiNTAifX0sIklzVmlzaWJsZSI6dHJ1ZSwiV2lkdGgiOjAuMCwiSGVpZ2h0IjowLjAsIkJvcmRlclN0eWxlIjpudWxsLCJQYXJlbnRTdHlsZSI6bnVsbH0sIlRvZGF5TWFya2VyU3R5bGUiOnsiJGlkIjoiNjUiLCJNYXJnaW4iOnsiJGlkIjoiNjYiLCJUb3AiOjAuMCwiTGVmdCI6MC4wLCJSaWdodCI6MC4wLCJCb3R0b20iOjAuMH0sIlBhZGRpbmciOnsiJGlkIjoiNjciLCJUb3AiOjAuMCwiTGVmdCI6MC4wLCJSaWdodCI6MC4wLCJCb3R0b20iOjAuMH0sIkJhY2tncm91bmQiOnsiJGlkIjoiNjgiLCJDb2xvciI6eyIkaWQiOiI2OSIsIkEiOjI1NSwiUiI6MjU1LCJHIjowLCJCIjowfX0sIklzVmlzaWJsZSI6dHJ1ZSwiV2lkdGgiOjAuMCwiSGVpZ2h0IjowLjAsIkJvcmRlclN0eWxlIjpudWxsLCJQYXJlbnRTdHlsZSI6bnVsbH0sIlNjYWxlU3R5bGUiOnsiJGlkIjoiNzAiLCJTaGFwZSI6MCwiU2hvd1NlZ21lbnRTZXBhcmF0b3JzIjpmYWxzZSwiU2VnbWVudFNlcGFyYXRvck9wYWNpdHkiOjMwLCJIYXNCZWVuVmlzaWJsZUJlZm9yZSI6dHJ1ZSwiRm9udFNldHRpbmdzIjp7IiRpZCI6IjcxIiwiRm9udFNpemUiOjEyLCJGb250TmFtZSI6IkNhbGlicmkiLCJJc0JvbGQiOmZhbHNlLCJJc0l0YWxpYyI6ZmFsc2UsIklzVW5kZXJsaW5lZCI6ZmFsc2UsIlBhcmVudFN0eWxlIjpudWxsfSwiQXV0b1NpemUiOjAsIkZvcmVncm91bmQiOnsiJGlkIjoiNzIiLCJDb2xvciI6eyIkaWQiOiI3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CIsIlRvcCI6MC4wLCJMZWZ0Ijo1LjAsIlJpZ2h0IjowLjAsIkJvdHRvbSI6MC4wfSwiUGFkZGluZyI6eyIkaWQiOiI3NSIsIlRvcCI6MC4wLCJMZWZ0IjowLjAsIlJpZ2h0IjowLjAsIkJvdHRvbSI6MC4wfSwiQmFja2dyb3VuZCI6eyIkaWQiOiI3NiIsIkNvbG9yIjp7IiRyZWYiOiI1MCJ9fSwiSXNWaXNpYmxlIjp0cnVlLCJXaWR0aCI6MC4wLCJIZWlnaHQiOjAuMCwiQm9yZGVyU3R5bGUiOm51bGwsIlBhcmVudFN0eWxlIjpudWxsfSwiU2luZ2xlU2NhbGVTaGFwZVN0eWxlIjp7IiRpZCI6Ijc3IiwiU2hhcGUiOjMsIkhlaWdodCI6MjAuMH0sIk1pZGRsZVRpZXJTY2FsZVN0eWxlIjp7IiRpZCI6Ijc4IiwiU2hhcGUiOjAsIlNob3dTZWdtZW50U2VwYXJhdG9ycyI6ZmFsc2UsIlNlZ21lbnRTZXBhcmF0b3JPcGFjaXR5IjozMCwiSGFzQmVlblZpc2libGVCZWZvcmUiOmZhbHNlLCJGb250U2V0dGluZ3MiOnsiJGlkIjoiNzkiLCJGb250U2l6ZSI6MTIsIkZvbnROYW1lIjoiQ2FsaWJyaSIsIklzQm9sZCI6ZmFsc2UsIklzSXRhbGljIjpmYWxzZSwiSXNVbmRlcmxpbmVkIjpmYWxzZSwiUGFyZW50U3R5bGUiOm51bGx9LCJBdXRvU2l6ZSI6MCwiRm9yZWdyb3VuZCI6eyIkaWQiOiI4MCIsIkNvbG9yIjp7IiRyZWYiOiI3MyJ9fSwiTWF4V2lkdGgiOjIwMC4wLCJNYXhIZWlnaHQiOiJJbmZpbml0eSIsIlNtYXJ0Rm9yZWdyb3VuZElzQWN0aXZlIjpmYWxzZSwiSG9yaXpvbnRhbEFsaWdubWVudCI6MCwiVmVydGljYWxBbGlnbm1lbnQiOjEsIlNtYXJ0Rm9yZWdyb3VuZCI6bnVsbCwiQmFja2dyb3VuZEZpbGxUeXBlIjowLCJNYXJnaW4iOnsiJGlkIjoiODEiLCJUb3AiOjAuMCwiTGVmdCI6NS4wLCJSaWdodCI6MC4wLCJCb3R0b20iOjAuMH0sIlBhZGRpbmciOnsiJGlkIjoiODIiLCJUb3AiOjAuMCwiTGVmdCI6MC4wLCJSaWdodCI6MC4wLCJCb3R0b20iOjAuMH0sIkJhY2tncm91bmQiOnsiJGlkIjoiODMiLCJDb2xvciI6eyIkcmVmIjoiNTAifX0sIklzVmlzaWJsZSI6ZmFsc2UsIldpZHRoIjowLjAsIkhlaWdodCI6MC4wLCJCb3JkZXJTdHlsZSI6bnVsbCwiUGFyZW50U3R5bGUiOm51bGx9LCJCb3R0b21UaWVyU2NhbGVTdHlsZSI6eyIkaWQiOiI4NCIsIlNoYXBlIjowLCJTaG93U2VnbWVudFNlcGFyYXRvcnMiOmZhbHNlLCJTZWdtZW50U2VwYXJhdG9yT3BhY2l0eSI6MzAsIkhhc0JlZW5WaXNpYmxlQmVmb3JlIjpmYWxzZSwiRm9udFNldHRpbmdzIjp7IiRpZCI6Ijg1IiwiRm9udFNpemUiOjEyLCJGb250TmFtZSI6IkNhbGlicmkiLCJJc0JvbGQiOmZhbHNlLCJJc0l0YWxpYyI6ZmFsc2UsIklzVW5kZXJsaW5lZCI6ZmFsc2UsIlBhcmVudFN0eWxlIjpudWxsfSwiQXV0b1NpemUiOjAsIkZvcmVncm91bmQiOnsiJGlkIjoiODYiLCJDb2xvciI6eyIkcmVmIjoiNzMifX0sIk1heFdpZHRoIjoyMDAuMCwiTWF4SGVpZ2h0IjoiSW5maW5pdHkiLCJTbWFydEZvcmVncm91bmRJc0FjdGl2ZSI6ZmFsc2UsIkhvcml6b250YWxBbGlnbm1lbnQiOjAsIlZlcnRpY2FsQWxpZ25tZW50IjoxLCJTbWFydEZvcmVncm91bmQiOm51bGwsIkJhY2tncm91bmRGaWxsVHlwZSI6MCwiTWFyZ2luIjp7IiRpZCI6Ijg3IiwiVG9wIjowLjAsIkxlZnQiOjUuMCwiUmlnaHQiOjAuMCwiQm90dG9tIjowLjB9LCJQYWRkaW5nIjp7IiRpZCI6Ijg4IiwiVG9wIjowLjAsIkxlZnQiOjAuMCwiUmlnaHQiOjAuMCwiQm90dG9tIjowLjB9LCJCYWNrZ3JvdW5kIjp7IiRpZCI6Ijg5IiwiQ29sb3IiOnsiJHJlZiI6IjUwIn19LCJJc1Zpc2libGUiOmZhbHNlLCJXaWR0aCI6MC4wLCJIZWlnaHQiOjAuMCwiQm9yZGVyU3R5bGUiOm51bGwsIlBhcmVudFN0eWxlIjpudWxsfSwiRWxhcHNlZFRpbWVCYWNrZ3JvdW5kIjp7IiRpZCI6IjkwIiwiQ29sb3IiOnsiJGlkIjoiOTEiLCJBIjo3NywiUiI6MjU1LCJHIjowLCJCIjowfX0sIkFwcGVuZFllYXJPblllYXJDaGFuZ2UiOmZhbHNlLCJFbGFwc2VkVGltZUZvcm1hdCI6MSwiVG9kYXlNYXJrZXJQb3NpdGlvbiI6MCwiUXVpY2tQb3NpdGlvbiI6MiwiQWJzb2x1dGVQb3NpdGlvbiI6NDA1LjAsIk1hcmdpbiI6eyIkaWQiOiI5MiIsIlRvcCI6MC4wLCJMZWZ0IjoxMC4wLCJSaWdodCI6MTAuMCwiQm90dG9tIjowLjB9LCJQYWRkaW5nIjp7IiRpZCI6IjkzIiwiVG9wIjowLjAsIkxlZnQiOjAuMCwiUmlnaHQiOjAuMCwiQm90dG9tIjowLjB9LCJCYWNrZ3JvdW5kIjp7IiRpZCI6Ijk0IiwiQ29sb3IiOnsiJGlkIjoiOTUiLCJBIjoyNTUsIlIiOjQ3LCJHIjo1NCwiQiI6MTUzfX0sIklzVmlzaWJsZSI6dHJ1ZSwiV2lkdGgiOjAuMCwiSGVpZ2h0IjowLjAsIkJvcmRlclN0eWxlIjpudWxsLCJQYXJlbnRTdHlsZSI6bnVsbH0sIkRlZmF1bHRNaWxlc3RvbmVTdHlsZSI6eyIkaWQiOiI5NiIsIlNoYXBlIjoxMCwiQ29ubmVjdG9yTWFyZ2luIjp7IiRpZCI6Ijk3IiwiVG9wIjowLjAsIkxlZnQiOjIuMCwiUmlnaHQiOjIuMCwiQm90dG9tIjowLjB9LCJDb25uZWN0b3JTdHlsZSI6eyIkaWQiOiI5OCIsIkxpbmVDb2xvciI6eyIkaWQiOiI5OSIsIiR0eXBlIjoiTkxSRS5Db21tb24uRG9tLlNvbGlkQ29sb3JCcnVzaCwgTkxSRS5Db21tb24iLCJDb2xvciI6eyIkaWQiOiIxMDAiLCJBIjoxMjcsIlIiOjc5LCJHIjoxMjksIkIiOjE4OX19LCJMaW5lV2VpZ2h0IjoxLjAsIkxpbmVUeXBlIjowLCJQYXJlbnRTdHlsZSI6bnVsbH0sIklzQmVsb3dUaW1lYmFuZCI6dHJ1ZSwiUG9zaXRpb25PblRhc2siOjAsIkhpZGVEYXRlIjpmYWxzZSwiU2hhcGVTaXplIjoxLCJTcGFjaW5nIjoyLjAsIlBhZGRpbmciOnsiJGlkIjoiMTAxIiwiVG9wIjoxMC4wLCJMZWZ0IjozLjAsIlJpZ2h0IjowLjAsIkJvdHRvbSI6MC4wfSwiU2hhcGVTdHlsZSI6eyIkaWQiOiIxMDIiLCJNYXJnaW4iOnsiJGlkIjoiMTAzIiwiVG9wIjowLjAsIkxlZnQiOjAuMCwiUmlnaHQiOjAuMCwiQm90dG9tIjowLjB9LCJQYWRkaW5nIjp7IiRpZCI6IjEwNCIsIlRvcCI6MC4wLCJMZWZ0IjowLjAsIlJpZ2h0IjowLjAsIkJvdHRvbSI6MC4wfSwiQmFja2dyb3VuZCI6eyIkaWQiOiIxMDUiLCJDb2xvciI6eyIkaWQiOiIxMDYiLCJBIjoyNTUsIlIiOjExMiwiRyI6MTczLCJCIjo3MX19LCJJc1Zpc2libGUiOnRydWUsIldpZHRoIjoxOC4wLCJIZWlnaHQiOjIwLjAsIkJvcmRlclN0eWxlIjp7IiRpZCI6IjEwNyIsIkxpbmVDb2xvciI6eyIkaWQiOiIxMDgiLCIkdHlwZSI6Ik5MUkUuQ29tbW9uLkRvbS5Tb2xpZENvbG9yQnJ1c2gsIE5MUkUuQ29tbW9uIiwiQ29sb3IiOnsiJGlkIjoiMTA5IiwiQSI6MjU1LCJSIjoyMzQsIkciOjIyLCJCIjozMH19LCJMaW5lV2VpZ2h0IjowLjAsIkxpbmVUeXBlIjowLCJQYXJlbnRTdHlsZSI6bnVsbH0sIlBhcmVudFN0eWxlIjpudWxsfSwiVGl0bGVTdHlsZSI6eyIkaWQiOiIxMTAiLCJGb250U2V0dGluZ3MiOnsiJGlkIjoiMTExIiwiRm9udFNpemUiOjExLCJGb250TmFtZSI6IkNhbGlicmkiLCJJc0JvbGQiOnRydWUsIklzSXRhbGljIjpmYWxzZSwiSXNVbmRlcmxpbmVkIjpmYWxzZSwiUGFyZW50U3R5bGUiOm51bGx9LCJBdXRvU2l6ZSI6MCwiRm9yZWdyb3VuZCI6eyIkaWQiOiIxMTIiLCJDb2xvciI6eyIkaWQiOiIxM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E0IiwiVG9wIjowLjAsIkxlZnQiOjAuMCwiUmlnaHQiOjAuMCwiQm90dG9tIjowLjB9LCJQYWRkaW5nIjp7IiRpZCI6IjExNSIsIlRvcCI6MC4wLCJMZWZ0IjowLjAsIlJpZ2h0IjowLjAsIkJvdHRvbSI6MC4wfSwiQmFja2dyb3VuZCI6eyIkaWQiOiIxMTYiLCJDb2xvciI6eyIkaWQiOiIxMTciLCJBIjowLCJSIjoyNTUsIkciOjI1NSwiQiI6MjU1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AsIlIiOjI1NSwiRyI6MjU1LCJCIjoyNTV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H0sIkRlZmF1bHRNb3RTdHlsZSI6eyIkaWQiOiIxMjgiLCJTaGFwZSI6MTAsIkNvbm5lY3Rvck1hcmdpbiI6eyIkaWQiOiIxMjkiLCJUb3AiOjAuMCwiTGVmdCI6Mi4wLCJSaWdodCI6Mi4wLCJCb3R0b20iOjAuMH0sIkNvbm5lY3RvclN0eWxlIjp7IiRpZCI6IjEzMCIsIkxpbmVDb2xvciI6eyIkaWQiOiIxMzEiLCIkdHlwZSI6Ik5MUkUuQ29tbW9uLkRvbS5Tb2xpZENvbG9yQnJ1c2gsIE5MUkUuQ29tbW9uIiwiQ29sb3IiOnsiJGlkIjoiMTMyIiwiQSI6MTI3LCJSIjo3OSwiRyI6MTI5LCJCIjoxODl9fSwiTGluZVdlaWdodCI6MS4wLCJMaW5lVHlwZSI6MCwiUGFyZW50U3R5bGUiOm51bGx9LCJJc0JlbG93VGltZWJhbmQiOnRydWUsIlBvc2l0aW9uT25UYXNrIjoxLCJIaWRlRGF0ZSI6ZmFsc2UsIlNoYXBlU2l6ZSI6MSwiU3BhY2luZyI6Mi4wLCJQYWRkaW5nIjp7IiRpZCI6IjEzMyIsIlRvcCI6MTAuMCwiTGVmdCI6My4wLCJSaWdodCI6MC4wLCJCb3R0b20iOjAuMH0sIlNoYXBlU3R5bGUiOnsiJGlkIjoiMTM0IiwiTWFyZ2luIjp7IiRpZCI6IjEzNSIsIlRvcCI6MC4wLCJMZWZ0IjowLjAsIlJpZ2h0IjowLjAsIkJvdHRvbSI6MC4wfSwiUGFkZGluZyI6eyIkaWQiOiIxMzYiLCJUb3AiOjAuMCwiTGVmdCI6MC4wLCJSaWdodCI6MC4wLCJCb3R0b20iOjAuMH0sIkJhY2tncm91bmQiOnsiJGlkIjoiMTM3IiwiQ29sb3IiOnsiJGlkIjoiMTM4IiwiQSI6MjU1LCJSIjoxMTIsIkciOjE3MywiQiI6NzF9fSwiSXNWaXNpYmxlIjp0cnVlLCJXaWR0aCI6MTguMCwiSGVpZ2h0IjoyMC4wLCJCb3JkZXJTdHlsZSI6eyIkaWQiOiIxMzkiLCJMaW5lQ29sb3IiOnsiJGlkIjoiMTQwIiwiJHR5cGUiOiJOTFJFLkNvbW1vbi5Eb20uU29saWRDb2xvckJydXNoLCBOTFJFLkNvbW1vbiIsIkNvbG9yIjp7IiRpZCI6IjE0MSIsIkEiOjI1NSwiUiI6MjM0LCJHIjoyMiwiQiI6MzB9fSwiTGluZVdlaWdodCI6MC4wLCJMaW5lVHlwZSI6MCwiUGFyZW50U3R5bGUiOm51bGx9LCJQYXJlbnRTdHlsZSI6bnVsbH0sIlRpdGxlU3R5bGUiOnsiJGlkIjoiMTQyIiwiRm9udFNldHRpbmdzIjp7IiRpZCI6IjE0MyIsIkZvbnRTaXplIjoxMSwiRm9udE5hbWUiOiJDYWxpYnJpIiwiSXNCb2xkIjp0cnVlLCJJc0l0YWxpYyI6ZmFsc2UsIklzVW5kZXJsaW5lZCI6ZmFsc2UsIlBhcmVudFN0eWxlIjpudWxsfSwiQXV0b1NpemUiOjAsIkZvcmVncm91bmQiOnsiJGlkIjoiMTQ0IiwiQ29sb3IiOnsiJGlkIjoiMTQ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NiIsIlRvcCI6MC4wLCJMZWZ0IjowLjAsIlJpZ2h0IjowLjAsIkJvdHRvbSI6MC4wfSwiUGFkZGluZyI6eyIkaWQiOiIxNDciLCJUb3AiOjAuMCwiTGVmdCI6MC4wLCJSaWdodCI6MC4wLCJCb3R0b20iOjAuMH0sIkJhY2tncm91bmQiOnsiJGlkIjoiMTQ4IiwiQ29sb3IiOnsiJGlkIjoiMTQ5IiwiQSI6MCwiUiI6MjU1LCJHIjoyNTUsIkIiOjI1NX19LCJJc1Zpc2libGUiOnRydWUsIldpZHRoIjowLjAsIkhlaWdodCI6MC4wLCJCb3JkZXJTdHlsZSI6bnVsbCwiUGFyZW50U3R5bGUiOm51bGx9LCJEYXRlU3R5bGUiOnsiJGlkIjoiMTUwIiwiRm9udFNldHRpbmdzIjp7IiRpZCI6IjE1MSIsIkZvbnRTaXplIjoxMCwiRm9udE5hbWUiOiJDYWxpYnJpIiwiSXNCb2xkIjpmYWxzZSwiSXNJdGFsaWMiOmZhbHNlLCJJc1VuZGVybGluZWQiOmZhbHNlLCJQYXJlbnRTdHlsZSI6bnVsbH0sIkF1dG9TaXplIjowLCJGb3JlZ3JvdW5kIjp7IiRpZCI6IjE1MiIsIkNvbG9yIjp7IiRpZCI6IjE1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U0IiwiVG9wIjowLjAsIkxlZnQiOjAuMCwiUmlnaHQiOjAuMCwiQm90dG9tIjowLjB9LCJQYWRkaW5nIjp7IiRpZCI6IjE1NSIsIlRvcCI6MC4wLCJMZWZ0IjowLjAsIlJpZ2h0IjowLjAsIkJvdHRvbSI6MC4wfSwiQmFja2dyb3VuZCI6eyIkaWQiOiIxNTYiLCJDb2xvciI6eyIkaWQiOiIxNTciLCJBIjowLCJSIjoyNTUsIkciOjI1NSwiQiI6MjU1fX0sIklzVmlzaWJsZSI6dHJ1ZSwiV2lkdGgiOjAuMCwiSGVpZ2h0IjowLjAsIkJvcmRlclN0eWxlIjpudWxsLCJQYXJlbnRTdHlsZSI6bnVsbH0sIkRhdGVGb3JtYXQiOnsiJGlkIjoiMT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OSIsIkZvcm1hdCI6MCwiSXNWaXNpYmxlIjpmYWxzZSwiTGFzdEtub3duVmlzaWJpbGl0eVN0YXRlIjpmYWxzZX0sIklzVmlzaWJsZSI6dHJ1ZSwiUGFyZW50U3R5bGUiOm51bGx9LCJEZWZhdWx0VGFza1N0eWxlIjp7IiRpZCI6IjE2MCIsIlNoYXBlIjoxLCJTaGFwZVRoaWNrbmVzcyI6MSwiRHVyYXRpb25Gb3JtYXQiOjAsIkluY2x1ZGVOb25Xb3JraW5nRGF5c0luRHVyYXRpb24iOmZhbHNlLCJQZXJjZW50YWdlQ29tcGxldGVTdHlsZSI6eyIkaWQiOiIxNjEiLCJGb250U2V0dGluZ3MiOnsiJGlkIjoiMTYyIiwiRm9udFNpemUiOjEwLCJGb250TmFtZSI6IkNhbGlicmkiLCJJc0JvbGQiOmZhbHNlLCJJc0l0YWxpYyI6ZmFsc2UsIklzVW5kZXJsaW5lZCI6ZmFsc2UsIlBhcmVudFN0eWxlIjpudWxsfSwiQXV0b1NpemUiOjAsIkZvcmVncm91bmQiOnsiJGlkIjoiMTYzIiwiQ29sb3IiOnsiJGlkIjoiMTY0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NSIsIlRvcCI6MC4wLCJMZWZ0IjowLjAsIlJpZ2h0IjowLjAsIkJvdHRvbSI6MC4wfSwiUGFkZGluZyI6eyIkaWQiOiIxNjYiLCJUb3AiOjAuMCwiTGVmdCI6MC4wLCJSaWdodCI6MC4wLCJCb3R0b20iOjAuMH0sIkJhY2tncm91bmQiOnsiJGlkIjoiMTY3IiwiQ29sb3IiOnsiJGlkIjoiMTY4IiwiQSI6ODksIlIiOjAsIkciOjAsIkIiOjB9fSwiSXNWaXNpYmxlIjp0cnVlLCJXaWR0aCI6MC4wLCJIZWlnaHQiOjAuMCwiQm9yZGVyU3R5bGUiOm51bGwsIlBhcmVudFN0eWxlIjpudWxsfSwiRHVyYXRpb25TdHlsZSI6eyIkaWQiOiIxNjkiLCJGb250U2V0dGluZ3MiOnsiJGlkIjoiMTcwIiwiRm9udFNpemUiOjEwLCJGb250TmFtZSI6IkNhbGlicmkiLCJJc0JvbGQiOmZhbHNlLCJJc0l0YWxpYyI6ZmFsc2UsIklzVW5kZXJsaW5lZCI6ZmFsc2UsIlBhcmVudFN0eWxlIjpudWxsfSwiQXV0b1NpemUiOjAsIkZvcmVncm91bmQiOnsiJGlkIjoiMTcxIiwiQ29sb3IiOnsiJGlkIjoiMTc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NzMiLCJUb3AiOjAuMCwiTGVmdCI6MC4wLCJSaWdodCI6MC4wLCJCb3R0b20iOjAuMH0sIlBhZGRpbmciOnsiJGlkIjoiMTc0IiwiVG9wIjowLjAsIkxlZnQiOjAuMCwiUmlnaHQiOjAuMCwiQm90dG9tIjowLjB9LCJCYWNrZ3JvdW5kIjp7IiRpZCI6IjE3NSIsIkNvbG9yIjp7IiRpZCI6IjE3NiIsIkEiOjg5LCJSIjowLCJHIjowLCJCIjowfX0sIklzVmlzaWJsZSI6dHJ1ZSwiV2lkdGgiOjAuMCwiSGVpZ2h0IjowLjAsIkJvcmRlclN0eWxlIjpudWxsLCJQYXJlbnRTdHlsZSI6bnVsbH0sIkhvcml6b250YWxDb25uZWN0b3JTdHlsZSI6eyIkaWQiOiIxNzciLCJMaW5lQ29sb3IiOnsiJGlkIjoiMTc4IiwiJHR5cGUiOiJOTFJFLkNvbW1vbi5Eb20uU29saWRDb2xvckJydXNoLCBOTFJFLkNvbW1vbiIsIkNvbG9yIjp7IiRpZCI6IjE3OSIsIkEiOjI1NSwiUiI6MjA0LCJHIjoyMDQsIkIiOjIwNH19LCJMaW5lV2VpZ2h0IjowLjAsIkxpbmVUeXBlIjowLCJQYXJlbnRTdHlsZSI6bnVsbH0sIlZlcnRpY2FsQ29ubmVjdG9yU3R5bGUiOnsiJGlkIjoiMTgwIiwiTGluZUNvbG9yIjp7IiRpZCI6IjE4MSIsIiR0eXBlIjoiTkxSRS5Db21tb24uRG9tLlNvbGlkQ29sb3JCcnVzaCwgTkxSRS5Db21tb24iLCJDb2xvciI6eyIkaWQiOiIxO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ODMiLCJNYXJnaW4iOnsiJGlkIjoiMTg0IiwiVG9wIjowLjAsIkxlZnQiOjQuMCwiUmlnaHQiOjQuMCwiQm90dG9tIjowLjB9LCJQYWRkaW5nIjp7IiRpZCI6IjE4NSIsIlRvcCI6MC4wLCJMZWZ0IjowLjAsIlJpZ2h0IjowLjAsIkJvdHRvbSI6MC4wfSwiQmFja2dyb3VuZCI6eyIkaWQiOiIxODYiLCJDb2xvciI6eyIkaWQiOiIxODciLCJBIjoyNTUsIlIiOjI1NSwiRyI6MTkyLCJCIjowfX0sIklzVmlzaWJsZSI6dHJ1ZSwiV2lkdGgiOjE0MC4wLCJIZWlnaHQiOjE2LjAsIkJvcmRlclN0eWxlIjp7IiRpZCI6IjE4OCIsIkxpbmVDb2xvciI6eyIkaWQiOiIxODkiLCIkdHlwZSI6Ik5MUkUuQ29tbW9uLkRvbS5Tb2xpZENvbG9yQnJ1c2gsIE5MUkUuQ29tbW9uIiwiQ29sb3IiOnsiJGlkIjoiMTkwIiwiQSI6MjU1LCJSIjoyMzQsIkciOjIyLCJCIjozMH19LCJMaW5lV2VpZ2h0IjowLjAsIkxpbmVUeXBlIjowLCJQYXJlbnRTdHlsZSI6bnVsbH0sIlBhcmVudFN0eWxlIjpudWxsfSwiVGl0bGVTdHlsZSI6eyIkaWQiOiIxOTEiLCJGb250U2V0dGluZ3MiOnsiJGlkIjoiMTkyIiwiRm9udFNpemUiOjExLCJGb250TmFtZSI6IkNhbGlicmkiLCJJc0JvbGQiOnRydWUsIklzSXRhbGljIjpmYWxzZSwiSXNVbmRlcmxpbmVkIjpmYWxzZSwiUGFyZW50U3R5bGUiOm51bGx9LCJBdXRvU2l6ZSI6MCwiRm9yZWdyb3VuZCI6eyIkaWQiOiIxOTMiLCJDb2xvciI6eyIkaWQiOiIxOT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k1IiwiVG9wIjowLjAsIkxlZnQiOjAuMCwiUmlnaHQiOjAuMCwiQm90dG9tIjowLjB9LCJQYWRkaW5nIjp7IiRpZCI6IjE5NiIsIlRvcCI6MC4wLCJMZWZ0IjowLjAsIlJpZ2h0IjowLjAsIkJvdHRvbSI6MC4wfSwiQmFja2dyb3VuZCI6eyIkaWQiOiIxOTciLCJDb2xvciI6eyIkaWQiOiIxOTgiLCJBIjowLCJSIjoyNTUsIkciOjI1NSwiQiI6MjU1fX0sIklzVmlzaWJsZSI6dHJ1ZSwiV2lkdGgiOjAuMCwiSGVpZ2h0IjowLjAsIkJvcmRlclN0eWxlIjpudWxsLCJQYXJlbnRTdHlsZSI6bnVsbH0sIkRhdGVTdHlsZSI6eyIkaWQiOiIxOTkiLCJGb250U2V0dGluZ3MiOnsiJGlkIjoiMjAwIiwiRm9udFNpemUiOjEwLCJGb250TmFtZSI6IkNhbGlicmkiLCJJc0JvbGQiOmZhbHNlLCJJc0l0YWxpYyI6ZmFsc2UsIklzVW5kZXJsaW5lZCI6ZmFsc2UsIlBhcmVudFN0eWxlIjpudWxsfSwiQXV0b1NpemUiOjAsIkZvcmVncm91bmQiOnsiJGlkIjoiMjAxIiwiQ29sb3IiOnsiJGlkIjoiMjA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MiLCJUb3AiOjAuMCwiTGVmdCI6MC4wLCJSaWdodCI6MC4wLCJCb3R0b20iOjAuMH0sIlBhZGRpbmciOnsiJGlkIjoiMjA0IiwiVG9wIjowLjAsIkxlZnQiOjAuMCwiUmlnaHQiOjAuMCwiQm90dG9tIjowLjB9LCJCYWNrZ3JvdW5kIjp7IiRpZCI6IjIwNSIsIkNvbG9yIjp7IiRpZCI6IjIwNiIsIkEiOjAsIlIiOjI1NSwiRyI6MjU1LCJCIjoyNTV9fSwiSXNWaXNpYmxlIjp0cnVlLCJXaWR0aCI6MC4wLCJIZWlnaHQiOjAuMCwiQm9yZGVyU3R5bGUiOm51bGwsIlBhcmVudFN0eWxlIjpudWxsfSwiRGF0ZUZvcm1hdCI6eyIkaWQiOiIyM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MDgiLCJEYXRlUGFydElzVmlzaWJsZSI6dHJ1ZSwiVGltZVBhcnRJc1Zpc2libGUiOnRydWV9fSwiV2Vla051bWJlcmluZyI6eyIkaWQiOiIyMDkiLCJGb3JtYXQiOjAsIklzVmlzaWJsZSI6ZmFsc2UsIkxhc3RLbm93blZpc2liaWxpdHlTdGF0ZSI6ZmFsc2V9LCJJc1Zpc2libGUiOnRydWUsIlBhcmVudFN0eWxlIjpudWxsLCJfZXhwbGljaXRseVNldCI6eyIkaWQiOiIyMT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jExIiwiVGl0bGVQb3NpdGlvbiI6IlJpZ2h0IiwiRGF0ZVBvc2l0aW9uIjoiTGVmdCIsIlNoYXBlVHlwZSI6MiwiU2hhcGVTaXplIjoxLCJTcGFjaW5nIjo1LCJTaGFwZVN0eWxlIjp7IiRpZCI6IjIxMiIsIk1hcmdpbiI6eyIkaWQiOiIyMTMiLCJUb3AiOjAuMCwiTGVmdCI6MC4wLCJSaWdodCI6MC4wLCJCb3R0b20iOjAuMH0sIlBhZGRpbmciOnsiJGlkIjoiMjE0IiwiVG9wIjowLjAsIkxlZnQiOjAuMCwiUmlnaHQiOjAuMCwiQm90dG9tIjowLjB9LCJCYWNrZ3JvdW5kIjp7IiRpZCI6IjIxNSIsIkNvbG9yIjp7IiRpZCI6IjIxNiIsIkEiOjI1NSwiUiI6MCwiRyI6MTE0LCJCIjoxODh9fSwiSXNWaXNpYmxlIjp0cnVlLCJXaWR0aCI6MTMuMCwiSGVpZ2h0IjoxMy4wLCJCb3JkZXJTdHlsZSI6eyIkaWQiOiIyMTciLCJMaW5lQ29sb3IiOnsiJGlkIjoiMjE4IiwiJHR5cGUiOiJOTFJFLkNvbW1vbi5Eb20uU29saWRDb2xvckJydXNoLCBOTFJFLkNvbW1vbiIsIkNvbG9yIjp7IiRpZCI6IjIxOSIsIkEiOjI1NSwiUiI6MjU1LCJHIjowLCJCIjowfX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pZCI6IjIy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pZCI6IjIyNiIsIkNvbG9yIjp7IiRpZCI6IjIyNyIsIkEiOjg5LCJSIjowLCJHIjowLCJCIjowfX0sIklzVmlzaWJsZSI6dHJ1ZSwiV2lkdGgiOjAuMCwiSGVpZ2h0IjowLjAsIkJvcmRlclN0eWxlIjpudWxsLCJQYXJlbnRTdHlsZSI6bnVsbH0sIkRhdGVTdHlsZSI6eyIkaWQiOiIyMjgiLCJGb250U2V0dGluZ3MiOnsiJGlkIjoiMjI5IiwiRm9udFNpemUiOjEwLCJGb250TmFtZSI6IkNhbGlicmkiLCJJc0JvbGQiOmZhbHNlLCJJc0l0YWxpYyI6ZmFsc2UsIklzVW5kZXJsaW5lZCI6ZmFsc2UsIlBhcmVudFN0eWxlIjpudWxsfSwiQXV0b1NpemUiOjAsIkZvcmVncm91bmQiOnsiJGlkIjoiMjMwIiwiQ29sb3IiOnsiJGlkIjoiMjM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zIiLCJUb3AiOjAuMCwiTGVmdCI6MC4wLCJSaWdodCI6MC4wLCJCb3R0b20iOjAuMH0sIlBhZGRpbmciOnsiJGlkIjoiMjMzIiwiVG9wIjowLjAsIkxlZnQiOjAuMCwiUmlnaHQiOjAuMCwiQm90dG9tIjowLjB9LCJCYWNrZ3JvdW5kIjp7IiRpZCI6IjIzNCIsIkNvbG9yIjp7IiRpZCI6IjIzNSIsIkEiOjg5LCJSIjowLCJHIjowLCJCIjowfX0sIklzVmlzaWJsZSI6dHJ1ZSwiV2lkdGgiOjAuMCwiSGVpZ2h0IjowLjAsIkJvcmRlclN0eWxlIjpudWxsLCJQYXJlbnRTdHlsZSI6bnVsbH0sIkRhdGVGb3JtYXQiOnsiJGlkIjoiMj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yIsIkZvcm1hdCI6MCwiSXNWaXNpYmxlIjpmYWxzZSwiTGFzdEtub3duVmlzaWJpbGl0eVN0YXRlIjpmYWxzZX0sIklzVmlzaWJsZSI6dHJ1ZSwiUGFyZW50U3R5bGUiOm51bGx9LCJHcmlkbGluZVBhbmVsU3R5bGUiOnsiJGlkIjoiMjM4IiwiR3JpZGxpbmVTdHlsZSI6eyIkaWQiOiIyMzkiLCJMaW5lQ29sb3IiOnsiJGlkIjoiMjQwIiwiJHR5cGUiOiJOTFJFLkNvbW1vbi5Eb20uU29saWRDb2xvckJydXNoLCBOTFJFLkNvbW1vbiIsIkNvbG9yIjp7IiRpZCI6IjI0MSIsIkEiOjM4LCJSIjo5MSwiRyI6MTU1LCJCIjoyMTN9fSwiTGluZVdlaWdodCI6MS4wLCJMaW5lVHlwZSI6MCwiUGFyZW50U3R5bGUiOm51bGx9LCJNYXJnaW4iOnsiJGlkIjoiMjQyIiwiVG9wIjowLjAsIkxlZnQiOjAuMCwiUmlnaHQiOjAuMCwiQm90dG9tIjowLjB9LCJQYWRkaW5nIjp7IiRpZCI6IjI0MyIsIlRvcCI6MC4wLCJMZWZ0IjowLjAsIlJpZ2h0IjowLjAsIkJvdHRvbSI6MC4wfSwiQmFja2dyb3VuZCI6bnVsbCwiSXNWaXNpYmxlIjp0cnVlLCJXaWR0aCI6MC4wLCJIZWlnaHQiOjAuMCwiQm9yZGVyU3R5bGUiOnsiJGlkIjoiMjQ0IiwiTGluZUNvbG9yIjpudWxsLCJMaW5lV2VpZ2h0IjowLjAsIkxpbmVUeXBlIjowLCJQYXJlbnRTdHlsZSI6bnVsbH0sIlBhcmVudFN0eWxlIjpudWxsfSwiQWN0aXZpdHlMaW5lUGFuZWxTdHlsZSI6eyIkaWQiOiIyNDUiLCJBY3Rpdml0eUxpbmVTdHlsZSI6eyIkaWQiOiIyNDYiLCJMaW5lQ29sb3IiOnsiJGlkIjoiMjQ3IiwiJHR5cGUiOiJOTFJFLkNvbW1vbi5Eb20uU29saWRDb2xvckJydXNoLCBOTFJFLkNvbW1vbiIsIkNvbG9yIjp7IiRpZCI6IjI0OCIsIkEiOjM4LCJSIjo2OCwiRyI6MTE0LCJCIjoxOTZ9fSwiTGluZVdlaWdodCI6MS4wLCJMaW5lVHlwZSI6MCwiUGFyZW50U3R5bGUiOm51bGx9LCJNYXJnaW4iOnsiJGlkIjoiMjQ5IiwiVG9wIjowLjAsIkxlZnQiOjAuMCwiUmlnaHQiOjAuMCwiQm90dG9tIjowLjB9LCJQYWRkaW5nIjp7IiRpZCI6IjI1MCIsIlRvcCI6MC4wLCJMZWZ0IjowLjAsIlJpZ2h0IjowLjAsIkJvdHRvbSI6MC4wfSwiQmFja2dyb3VuZCI6bnVsbCwiSXNWaXNpYmxlIjp0cnVlLCJXaWR0aCI6MC4wLCJIZWlnaHQiOjAuMCwiQm9yZGVyU3R5bGUiOnsiJGlkIjoiMjUxIiwiTGluZUNvbG9yIjpudWxsLCJMaW5lV2VpZ2h0IjowLjAsIkxpbmVUeXBlIjowLCJQYXJlbnRTdHlsZSI6bnVsbH0sIlBhcmVudFN0eWxlIjpudWxsfSwiX3NlbGVjdGVkVGhlbWVQcmVzZXRDb2xvcnMiOnsiJGlkIjoiMjUyIiwiVGV4dExpZ2h0Ijp7IiRpZCI6IjI1MyIsIkEiOjI1NSwiUiI6MjU1LCJHIjoyNTUsIkIiOjI1NX0sIlRleHREYXJrIjp7IiRpZCI6IjI1NCIsIkEiOjI1NSwiUiI6MCwiRyI6MCwiQiI6MH0sIkFjY2VudDEiOnsiJHJlZiI6IjczIn0sIkFjY2VudDIiOnsiJHJlZiI6IjMwIn0sIkFjY2VudDMiOnsiJGlkIjoiMjU1IiwiQSI6MjU1LCJSIjoyNTUsIkciOjE5MiwiQiI6MH0sIkFjY2VudDQiOnsiJGlkIjoiMjU2IiwiQSI6MjU1LCJSIjoyMzMsIkciOjExMywiQiI6NTB9LCJBY2NlbnQ1Ijp7IiRpZCI6IjI1NyIsIkEiOjI1NSwiUiI6MjUsIkciOjEwNywiQiI6MzZ9LCJBY2NlbnQ2Ijp7IiRpZCI6IjI1OCIsIkEiOjI1NSwiUiI6MTUsIkciOjE1OCwiQiI6MjEzfSwiQWNjZW50NyI6eyIkaWQiOiIyNTkiLCJBIjoyNTUsIlIiOjE2MCwiRyI6NDMsIkIiOjE0N30sIkFjY2VudDgiOnsiJGlkIjoiMjYwIiwiQSI6MjU1LCJSIjo3OCwiRyI6MTY3LCJCIjo0Nn19LCJTaG93RWxhcHNlZFRpbWVHcmFkaWVudFN0eWxlIjpmYWxzZSwiVGltZWJhbmRSZXNlcnZlZExlZnRBcmVhU3R5bGUiOnsiJGlkIjoiMjYxIiwiQWN0aXZpdHlIZWFkZXJXaWR0aCI6MC4wLCJJc1NldCI6ZmFsc2V9LCJEZWZhdWx0U3dpbWxhbmVTdHlsZSI6bnVsbCwiRGVmYXVsdFN3aW1sYW5lVjJTdHlsZSI6eyIkaWQiOiIyNjIiLCJTdHlsZUlkIjoiMDU2NDhiN2QtZmU0ZC00MWUzLTlkOTQtNmNkMmQzZjc2NTVkIiwiSGVhZGVyU3R5bGUiOnsiJGlkIjoiMjYzIiwiVGV4dElzVmVydGljYWwiOmZhbHNlLCJUZXh0U3R5bGUiOnsiJGlkIjoiMjY0IiwiRm9udFNldHRpbmdzIjp7IiRpZCI6IjI2NSIsIkZvbnRTaXplIjoxMiwiRm9udE5hbWUiOiJDYWxpYnJpIiwiSXNCb2xkIjpmYWxzZSwiSXNJdGFsaWMiOmZhbHNlLCJJc1VuZGVybGluZWQiOmZhbHNlLCJQYXJlbnRTdHlsZSI6bnVsbH0sIkF1dG9TaXplIjoyLCJGb3JlZ3JvdW5kIjp7IiRpZCI6IjI2NiIsIkNvbG9yIjp7IiRpZCI6IjI2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2OCIsIlRvcCI6MC4wLCJMZWZ0IjowLjAsIlJpZ2h0IjowLjAsIkJvdHRvbSI6MC4wfSwiUGFkZGluZyI6eyIkaWQiOiIyNjkiLCJUb3AiOjAuMCwiTGVmdCI6MC4wLCJSaWdodCI6MC4wLCJCb3R0b20iOjAuMH0sIkJhY2tncm91bmQiOm51bGwsIklzVmlzaWJsZSI6dHJ1ZSwiV2lkdGgiOjAuMCwiSGVpZ2h0IjowLjAsIkJvcmRlclN0eWxlIjpudWxsLCJQYXJlbnRTdHlsZSI6bnVsbH0sIlJlY3RhbmdsZVN0eWxlIjp7IiRpZCI6IjI3MCIsIk1hcmdpbiI6eyIkaWQiOiIyNzEiLCJUb3AiOjAuMCwiTGVmdCI6MC4wLCJSaWdodCI6MC4wLCJCb3R0b20iOjAuMH0sIlBhZGRpbmciOnsiJGlkIjoiMjcyIiwiVG9wIjowLjAsIkxlZnQiOjAuMCwiUmlnaHQiOjAuMCwiQm90dG9tIjowLjB9LCJCYWNrZ3JvdW5kIjp7IiRpZCI6IjI3MyIsIkNvbG9yIjp7IiRpZCI6IjI3NCIsIkEiOjI1NSwiUiI6MjU1LCJHIjoxOTIsIkIiOjB9fSwiSXNWaXNpYmxlIjp0cnVlLCJXaWR0aCI6MC4wLCJIZWlnaHQiOjAuMCwiQm9yZGVyU3R5bGUiOnsiJGlkIjoiMjc1IiwiTGluZUNvbG9yIjp7IiRpZCI6IjI3NiIsIiR0eXBlIjoiTkxSRS5Db21tb24uRG9tLlNvbGlkQ29sb3JCcnVzaCwgTkxSRS5Db21tb24iLCJDb2xvciI6eyIkaWQiOiIyNzciLCJBIjoyNTUsIlIiOjI1NSwiRyI6MCwiQiI6MH19LCJMaW5lV2VpZ2h0IjowLjAsIkxpbmVUeXBlIjowLCJQYXJlbnRTdHlsZSI6bnVsbH0sIlBhcmVudFN0eWxlIjpudWxsfSwiTWFyZ2luIjp7IiRpZCI6IjI3OCIsIlRvcCI6MC4wLCJMZWZ0IjowLjAsIlJpZ2h0IjowLjAsIkJvdHRvbSI6MC4wfSwiUGFkZGluZyI6eyIkaWQiOiIyNzkiLCJUb3AiOjAuMCwiTGVmdCI6MC4wLCJSaWdodCI6MC4wLCJCb3R0b20iOjAuMH0sIkJhY2tncm91bmQiOm51bGwsIklzVmlzaWJsZSI6dHJ1ZSwiV2lkdGgiOjAuMCwiSGVpZ2h0IjowLjAsIkJvcmRlclN0eWxlIjpudWxsLCJQYXJlbnRTdHlsZSI6bnVsbH0sIkJhY2tncm91bmRTdHlsZSI6eyIkaWQiOiIyODAiLCJNYXJnaW4iOnsiJGlkIjoiMjgxIiwiVG9wIjowLjAsIkxlZnQiOjAuMCwiUmlnaHQiOjAuMCwiQm90dG9tIjowLjB9LCJQYWRkaW5nIjp7IiRpZCI6IjI4MiIsIlRvcCI6MC4wLCJMZWZ0IjowLjAsIlJpZ2h0IjowLjAsIkJvdHRvbSI6MC4wfSwiQmFja2dyb3VuZCI6eyIkaWQiOiIyODMiLCJDb2xvciI6eyIkaWQiOiIyODQiLCJBIjo1MSwiUiI6MjU1LCJHIjoxOTIsIkIiOjB9fSwiSXNWaXNpYmxlIjp0cnVlLCJXaWR0aCI6MC4wLCJIZWlnaHQiOjAuMCwiQm9yZGVyU3R5bGUiOnsiJGlkIjoiMjg1IiwiTGluZUNvbG9yIjp7IiRpZCI6IjI4NiIsIiR0eXBlIjoiTkxSRS5Db21tb24uRG9tLlNvbGlkQ29sb3JCcnVzaCwgTkxSRS5Db21tb24iLCJDb2xvciI6eyIkaWQiOiIyODciLCJBIjoyNTUsIlIiOjIzNCwiRyI6MjIsIkIiOjMwfX0sIkxpbmVXZWlnaHQiOjAuMCwiTGluZVR5cGUiOjAsIlBhcmVudFN0eWxlIjpudWxsfSwiUGFyZW50U3R5bGUiOm51bGx9LCJJc0Fib3ZlVGltZWJhbmQiOmZhbHNlLCJTcGFjaW5nIjo1LCJEZWZhdWx0U3dpbWxhbmVUYXNrU3R5bGUiOnsiJGlkIjoiMjg4IiwiJHR5cGUiOiJOTFJFLkNvbW1vbi5Eb20uU3R5bGVzLkV4cGxpY2l0U2V0YWJsZVRhc2tTdHlsZSwgTkxSRS5Db21tb24iLCJTaGFwZSI6MSwiU2hhcGVUaGlja25lc3MiOjE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bnVsbH0sIkF1dG9TaXplIjowLCJGb3JlZ3JvdW5kIjp7IiRpZCI6IjI5MSIsIkNvbG9yIjp7IiRpZCI6IjI5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7IiRpZCI6IjI5NSIsIkNvbG9yIjp7IiRpZCI6IjI5NiIsIkEiOjg5LCJSIjowLCJHIjowLCJCIjowfX0sIklzVmlzaWJsZSI6dHJ1ZSwiV2lkdGgiOjAuMCwiSGVpZ2h0IjowLjAsIkJvcmRlclN0eWxlIjpudWxsLCJQYXJlbnRTdHlsZSI6bnVsbH0sIkR1cmF0aW9uU3R5bGUiOnsiJGlkIjoiMjk3IiwiRm9udFNldHRpbmdzIjp7IiRpZCI6IjI5OCIsIkZvbnRTaXplIjoxMCwiRm9udE5hbWUiOiJDYWxpYnJpIiwiSXNCb2xkIjpmYWxzZSwiSXNJdGFsaWMiOmZhbHNlLCJJc1VuZGVybGluZWQiOmZhbHNlLCJQYXJlbnRTdHlsZSI6bnVsbH0sIkF1dG9TaXplIjowLCJGb3JlZ3JvdW5kIjp7IiRpZCI6IjI5OSIsIkNvbG9yIjp7IiRpZCI6IjMwM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AxIiwiVG9wIjowLjAsIkxlZnQiOjAuMCwiUmlnaHQiOjAuMCwiQm90dG9tIjowLjB9LCJQYWRkaW5nIjp7IiRpZCI6IjMwMiIsIlRvcCI6MC4wLCJMZWZ0IjowLjAsIlJpZ2h0IjowLjAsIkJvdHRvbSI6MC4wfSwiQmFja2dyb3VuZCI6eyIkaWQiOiIzMDMiLCJDb2xvciI6eyIkcmVmIjoiMjk2In19LCJJc1Zpc2libGUiOnRydWUsIldpZHRoIjowLjAsIkhlaWdodCI6MC4wLCJCb3JkZXJTdHlsZSI6bnVsbCwiUGFyZW50U3R5bGUiOm51bGx9LCJIb3Jpem9udGFsQ29ubmVjdG9yU3R5bGUiOnsiJGlkIjoiMzA0IiwiTGluZUNvbG9yIjp7IiRpZCI6IjMwNSIsIiR0eXBlIjoiTkxSRS5Db21tb24uRG9tLlNvbGlkQ29sb3JCcnVzaCwgTkxSRS5Db21tb24iLCJDb2xvciI6eyIkaWQiOiIzMDYiLCJBIjoyNTUsIlIiOjIwNCwiRyI6MjA0LCJCIjoyMDR9fSwiTGluZVdlaWdodCI6MC44LCJMaW5lVHlwZSI6MCwiUGFyZW50U3R5bGUiOm51bGx9LCJWZXJ0aWNhbENvbm5lY3RvclN0eWxlIjp7IiRpZCI6IjMwNyIsIkxpbmVDb2xvciI6eyIkaWQiOiIzMDgiLCIkdHlwZSI6Ik5MUkUuQ29tbW9uLkRvbS5Tb2xpZENvbG9yQnJ1c2gsIE5MUkUuQ29tbW9uIiwiQ29sb3IiOnsiJGlkIjoiMzA5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EwIiwiTWFyZ2luIjp7IiRpZCI6IjMxMSIsIlRvcCI6MC4wLCJMZWZ0Ijo0LjAsIlJpZ2h0Ijo0LjAsIkJvdHRvbSI6MC4wfSwiUGFkZGluZyI6eyIkaWQiOiIzMTIiLCJUb3AiOjAuMCwiTGVmdCI6MC4wLCJSaWdodCI6MC4wLCJCb3R0b20iOjAuMH0sIkJhY2tncm91bmQiOnsiJGlkIjoiMzEzIiwiQ29sb3IiOnsiJGlkIjoiMzE0IiwiQSI6MjU1LCJSIjoyNTUsIkciOjE5MiwiQiI6MH19LCJJc1Zpc2libGUiOnRydWUsIldpZHRoIjowLjAsIkhlaWdodCI6MTYuMCwiQm9yZGVyU3R5bGUiOnsiJGlkIjoiMzE1IiwiTGluZUNvbG9yIjp7IiRpZCI6IjMxNiIsIiR0eXBlIjoiTkxSRS5Db21tb24uRG9tLlNvbGlkQ29sb3JCcnVzaCwgTkxSRS5Db21tb24iLCJDb2xvciI6eyIkaWQiOiIzMTciLCJBIjoyNTUsIlIiOjI1NSwiRyI6MCwiQiI6MH19LCJMaW5lV2VpZ2h0IjowLjAsIkxpbmVUeXBlIjowLCJQYXJlbnRTdHlsZSI6bnVsbH0sIlBhcmVudFN0eWxlIjpudWxsfSwiVGl0bGVTdHlsZSI6eyIkaWQiOiIzMTgiLCJGb250U2V0dGluZ3MiOnsiJGlkIjoiMzE5IiwiRm9udFNpemUiOjExLCJGb250TmFtZSI6IkNhbGlicmkiLCJJc0JvbGQiOnRydWUsIklzSXRhbGljIjpmYWxzZSwiSXNVbmRlcmxpbmVkIjpmYWxzZSwiUGFyZW50U3R5bGUiOm51bGx9LCJBdXRvU2l6ZSI6MCwiRm9yZWdyb3VuZCI6eyIkaWQiOiIzMjAiLCJDb2xvciI6eyIkaWQiOiIzMjE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zIyIiwiVG9wIjowLjAsIkxlZnQiOjAuMCwiUmlnaHQiOjAuMCwiQm90dG9tIjowLjB9LCJQYWRkaW5nIjp7IiRpZCI6IjMyMyIsIlRvcCI6MC4wLCJMZWZ0IjowLjAsIlJpZ2h0IjowLjAsIkJvdHRvbSI6MC4wfSwiQmFja2dyb3VuZCI6eyIkaWQiOiIzMjQiLCJDb2xvciI6eyIkcmVmIjoiMjk2In19LCJJc1Zpc2libGUiOnRydWUsIldpZHRoIjowLjAsIkhlaWdodCI6MC4wLCJCb3JkZXJTdHlsZSI6bnVsbCwiUGFyZW50U3R5bGUiOm51bGx9LCJEYXRlU3R5bGUiOnsiJGlkIjoiMzI1IiwiRm9udFNldHRpbmdzIjp7IiRpZCI6IjMyNiIsIkZvbnRTaXplIjoxMCwiRm9udE5hbWUiOiJDYWxpYnJpIiwiSXNCb2xkIjpmYWxzZSwiSXNJdGFsaWMiOmZhbHNlLCJJc1VuZGVybGluZWQiOmZhbHNlLCJQYXJlbnRTdHlsZSI6bnVsbH0sIkF1dG9TaXplIjowLCJGb3JlZ3JvdW5kIjp7IiRpZCI6IjMyNyIsIkNvbG9yIjp7IiRpZCI6IjMy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5IiwiVG9wIjowLjAsIkxlZnQiOjAuMCwiUmlnaHQiOjAuMCwiQm90dG9tIjowLjB9LCJQYWRkaW5nIjp7IiRpZCI6IjMzMCIsIlRvcCI6MC4wLCJMZWZ0IjowLjAsIlJpZ2h0IjowLjAsIkJvdHRvbSI6MC4wfSwiQmFja2dyb3VuZCI6eyIkaWQiOiIzMzEiLCJDb2xvciI6eyIkcmVmIjoiMjk2In19LCJJc1Zpc2libGUiOnRydWUsIldpZHRoIjowLjAsIkhlaWdodCI6MC4wLCJCb3JkZXJTdHlsZSI6bnVsbCwiUGFyZW50U3R5bGUiOm51bGx9LCJEYXRlRm9ybWF0Ijp7IiRpZCI6IjMz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zMyIsIkRhdGVQYXJ0SXNWaXNpYmxlIjp0cnVlLCJUaW1lUGFydElzVmlzaWJsZSI6dHJ1ZX19LCJXZWVrTnVtYmVyaW5nIjp7IiRpZCI6IjMzNCIsIkZvcm1hdCI6MCwiSXNWaXNpYmxlIjpmYWxzZSwiTGFzdEtub3duVmlzaWJpbGl0eVN0YXRlIjpmYWxzZX0sIklzVmlzaWJsZSI6dHJ1ZSwiUGFyZW50U3R5bGUiOm51bGwsIl9leHBsaWNpdGx5U2V0Ijp7IiRpZCI6IjMz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zMzYiLCJTaGFwZSI6MiwiQ29ubmVjdG9yTWFyZ2luIjp7IiRpZCI6IjMzNyIsIlRvcCI6MC4wLCJMZWZ0IjoyLjAsIlJpZ2h0IjoyLjAsIkJvdHRvbSI6MC4wfSwiQ29ubmVjdG9yU3R5bGUiOnsiJGlkIjoiMzM4IiwiTGluZUNvbG9yIjp7IiRpZCI6IjMzOSIsIiR0eXBlIjoiTkxSRS5Db21tb24uRG9tLlNvbGlkQ29sb3JCcnVzaCwgTkxSRS5Db21tb24iLCJDb2xvciI6eyIkaWQiOiIzNDAiLCJBIjoxMjcsIlIiOjc5LCJHIjoxMjksIkIiOjE4OX19LCJMaW5lV2VpZ2h0IjoxLjAsIkxpbmVUeXBlIjowLCJQYXJlbnRTdHlsZSI6bnVsbH0sIklzQmVsb3dUaW1lYmFuZCI6ZmFsc2UsIlBvc2l0aW9uT25UYXNrIjoxLCJIaWRlRGF0ZSI6ZmFsc2UsIlNoYXBlU2l6ZSI6MSwiU3BhY2luZyI6Mi4wLCJQYWRkaW5nIjp7IiRpZCI6IjM0MSIsIlRvcCI6MTAuMCwiTGVmdCI6My4wLCJSaWdodCI6MC4wLCJCb3R0b20iOjAuMH0sIlNoYXBlU3R5bGUiOnsiJGlkIjoiMzQyIiwiTWFyZ2luIjp7IiRpZCI6IjM0MyIsIlRvcCI6MC4wLCJMZWZ0IjowLjAsIlJpZ2h0IjowLjAsIkJvdHRvbSI6MC4wfSwiUGFkZGluZyI6eyIkaWQiOiIzNDQiLCJUb3AiOjAuMCwiTGVmdCI6MC4wLCJSaWdodCI6MC4wLCJCb3R0b20iOjAuMH0sIkJhY2tncm91bmQiOnsiJGlkIjoiMzQ1IiwiQ29sb3IiOnsiJGlkIjoiMzQ2IiwiQSI6MjU1LCJSIjoyNTUsIkciOjE5MiwiQiI6MH19LCJJc1Zpc2libGUiOnRydWUsIldpZHRoIjoxMy4wLCJIZWlnaHQiOjEzLjAsIkJvcmRlclN0eWxlIjp7IiRpZCI6IjM0NyIsIkxpbmVDb2xvciI6eyIkaWQiOiIzNDgiLCIkdHlwZSI6Ik5MUkUuQ29tbW9uLkRvbS5Tb2xpZENvbG9yQnJ1c2gsIE5MUkUuQ29tbW9uIiwiQ29sb3IiOnsiJGlkIjoiMzQ5IiwiQSI6MjU1LCJSIjoyNTUsIkciOjAsIkIiOjB9fSwiTGluZVdlaWdodCI6MC4wLCJMaW5lVHlwZSI6MCwiUGFyZW50U3R5bGUiOm51bGx9LCJQYXJlbnRTdHlsZSI6bnVsbH0sIlRpdGxlU3R5bGUiOnsiJGlkIjoiMzUwIiwiRm9udFNldHRpbmdzIjp7IiRpZCI6IjM1MSIsIkZvbnRTaXplIjoxMSwiRm9udE5hbWUiOiJDYWxpYnJpIiwiSXNCb2xkIjp0cnVlLCJJc0l0YWxpYyI6ZmFsc2UsIklzVW5kZXJsaW5lZCI6ZmFsc2UsIlBhcmVudFN0eWxlIjpudWxsfSwiQXV0b1NpemUiOjAsIkZvcmVncm91bmQiOnsiJGlkIjoiMzUyIiwiQ29sb3IiOnsiJGlkIjoiMzU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1NCIsIlRvcCI6MC4wLCJMZWZ0IjowLjAsIlJpZ2h0IjowLjAsIkJvdHRvbSI6MC4wfSwiUGFkZGluZyI6eyIkaWQiOiIzNTUiLCJUb3AiOjAuMCwiTGVmdCI6MC4wLCJSaWdodCI6MC4wLCJCb3R0b20iOjAuMH0sIkJhY2tncm91bmQiOnsiJGlkIjoiMzU2IiwiQ29sb3IiOnsiJGlkIjoiMzU3IiwiQSI6ODksIlIiOjAsIkciOjAsIkIiOjB9fSwiSXNWaXNpYmxlIjp0cnVlLCJXaWR0aCI6MC4wLCJIZWlnaHQiOjAuMCwiQm9yZGVyU3R5bGUiOm51bGw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MiIsIlRvcCI6MC4wLCJMZWZ0IjowLjAsIlJpZ2h0IjowLjAsIkJvdHRvbSI6MC4wfSwiUGFkZGluZyI6eyIkaWQiOiIzNjMiLCJUb3AiOjAuMCwiTGVmdCI6MC4wLCJSaWdodCI6MC4wLCJCb3R0b20iOjAuMH0sIkJhY2tncm91bmQiOnsiJGlkIjoiMzY0IiwiQ29sb3IiOnsiJHJlZiI6IjM1NyJ9fSwiSXNWaXNpYmxlIjp0cnVlLCJXaWR0aCI6MC4wLCJIZWlnaHQiOjAuMCwiQm9yZGVyU3R5bGUiOm51bGwsIlBhcmVudFN0eWxlIjpudWxsfSwiRGF0ZUZvcm1hdCI6eyIkaWQiOiIzN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2IiwiRm9ybWF0IjowLCJJc1Zpc2libGUiOmZhbHNlLCJMYXN0S25vd25WaXNpYmlsaXR5U3RhdGUiOmZhbHNlfSwiSXNWaXNpYmxlIjp0cnVlLCJQYXJlbnRTdHlsZSI6bnVsbH0sIkRlZmF1bHRTd2ltbGFuZU1pbGVzdG9uZVN0eWxlIjp7IiRpZCI6IjM2NyIsIlRpdGxlUG9zaXRpb24iOiJSaWdodCIsIkRhdGVQb3NpdGlvbiI6IkxlZnQiLCJTaGFwZVR5cGUiOjIsIlNoYXBlU2l6ZSI6MSwiU3BhY2luZyI6NSwiU2hhcGVTdHlsZSI6eyIkaWQiOiIzNjgiLCJNYXJnaW4iOnsiJGlkIjoiMzY5IiwiVG9wIjowLjAsIkxlZnQiOjAuMCwiUmlnaHQiOjAuMCwiQm90dG9tIjowLjB9LCJQYWRkaW5nIjp7IiRpZCI6IjM3MCIsIlRvcCI6MC4wLCJMZWZ0IjowLjAsIlJpZ2h0IjowLjAsIkJvdHRvbSI6MC4wfSwiQmFja2dyb3VuZCI6eyIkaWQiOiIzNzEiLCJDb2xvciI6eyIkaWQiOiIzNzIiLCJBIjoyNTUsIlIiOjI1NSwiRyI6MTkyLCJCIjowfX0sIklzVmlzaWJsZSI6dHJ1ZSwiV2lkdGgiOjEzLjAsIkhlaWdodCI6MTMuMCwiQm9yZGVyU3R5bGUiOnsiJGlkIjoiMzczIiwiTGluZUNvbG9yIjp7IiRpZCI6IjM3NCIsIiR0eXBlIjoiTkxSRS5Db21tb24uRG9tLlNvbGlkQ29sb3JCcnVzaCwgTkxSRS5Db21tb24iLCJDb2xvciI6eyIkaWQiOiIzNzUiLCJBIjoyNTUsIlIiOjI1NSwiRyI6MCwiQiI6MH19LCJMaW5lV2VpZ2h0IjowLjAsIkxpbmVUeXBlIjowLCJQYXJlbnRTdHlsZSI6bnVsbH0sIlBhcmVudFN0eWxlIjpudWxsfSwiVGl0bGVTdHlsZSI6eyIkaWQiOiIzNzYiLCJGb250U2V0dGluZ3MiOnsiJGlkIjoiMzc3IiwiRm9udFNpemUiOjExLCJGb250TmFtZSI6IkNhbGlicmkiLCJJc0JvbGQiOnRydWUsIklzSXRhbGljIjpmYWxzZSwiSXNVbmRlcmxpbmVkIjpmYWxzZSwiUGFyZW50U3R5bGUiOm51bGx9LCJBdXRvU2l6ZSI6MCwiRm9yZWdyb3VuZCI6eyIkaWQiOiIzNzgiLCJDb2xvciI6eyIkaWQiOiIzN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aWQiOiIzODMiLCJBIjo4OSwiUiI6MCwiRyI6MCwiQiI6MH19LCJJc1Zpc2libGUiOnRydWUsIldpZHRoIjowLjAsIkhlaWdodCI6MC4wLCJCb3JkZXJTdHlsZSI6bnVsbCwiUGFyZW50U3R5bGUiOm51bGx9LCJEYXRlU3R5bGUiOnsiJGlkIjoiMzg0IiwiRm9udFNldHRpbmdzIjp7IiRpZCI6IjM4NSIsIkZvbnRTaXplIjoxMCwiRm9udE5hbWUiOiJDYWxpYnJpIiwiSXNCb2xkIjpmYWxzZSwiSXNJdGFsaWMiOmZhbHNlLCJJc1VuZGVybGluZWQiOmZhbHNlLCJQYXJlbnRTdHlsZSI6bnVsbH0sIkF1dG9TaXplIjowLCJGb3JlZ3JvdW5kIjp7IiRpZCI6IjM4NiIsIkNvbG9yIjp7IiRpZCI6IjM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4IiwiVG9wIjowLjAsIkxlZnQiOjAuMCwiUmlnaHQiOjAuMCwiQm90dG9tIjowLjB9LCJQYWRkaW5nIjp7IiRpZCI6IjM4OSIsIlRvcCI6MC4wLCJMZWZ0IjowLjAsIlJpZ2h0IjowLjAsIkJvdHRvbSI6MC4wfSwiQmFja2dyb3VuZCI6eyIkaWQiOiIzOTAiLCJDb2xvciI6eyIkaWQiOiIzOTEiLCJBIjo4OSwiUiI6MCwiRyI6MCwiQiI6MH19LCJJc1Zpc2libGUiOnRydWUsIldpZHRoIjowLjAsIkhlaWdodCI6MC4wLCJCb3JkZXJTdHlsZSI6bnVsbCwiUGFyZW50U3R5bGUiOm51bGx9LCJEYXRlRm9ybWF0Ijp7IiRpZCI6IjM5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MiLCJGb3JtYXQiOjAsIklzVmlzaWJsZSI6ZmFsc2UsIkxhc3RLbm93blZpc2liaWxpdHlTdGF0ZSI6ZmFsc2V9LCJJc1Zpc2libGUiOnRydWUsIlBhcmVudFN0eWxlIjpudWxsfSwiRGVmYXVsdFN3aW1sYW5lQWN0aXZpdHlTdHlsZSI6eyIkaWQiOiIzOTQiLCJIZWFkZXJTdHlsZSI6eyIkaWQiOiIzOTUiLCJUZXh0U3R5bGUiOnsiJGlkIjoiMzk2IiwiRm9udFNldHRpbmdzIjp7IiRpZCI6IjM5NyIsIkZvbnRTaXplIjoxMSwiRm9udE5hbWUiOiJDYWxpYnJpIiwiSXNCb2xkIjpmYWxzZSwiSXNJdGFsaWMiOmZhbHNlLCJJc1VuZGVybGluZWQiOmZhbHNlLCJQYXJlbnRTdHlsZSI6bnVsbH0sIkF1dG9TaXplIjoyLCJGb3JlZ3JvdW5kIjp7IiRpZCI6IjM5OCIsIkNvbG9yIjp7IiRpZCI6IjM5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wMCIsIlRvcCI6MC4wLCJMZWZ0IjowLjAsIlJpZ2h0IjowLjAsIkJvdHRvbSI6MC4wfSwiUGFkZGluZyI6eyIkaWQiOiI0MDEiLCJUb3AiOjAuMCwiTGVmdCI6MC4wLCJSaWdodCI6MC4wLCJCb3R0b20iOjAuMH0sIkJhY2tncm91bmQiOm51bGwsIklzVmlzaWJsZSI6dHJ1ZSwiV2lkdGgiOjAuMCwiSGVpZ2h0IjowLjAsIkJvcmRlclN0eWxlIjpudWxsLCJQYXJlbnRTdHlsZSI6bnVsbH0sIlJlY3RhbmdsZVN0eWxlIjp7IiRpZCI6IjQwMiIsIk1hcmdpbiI6eyIkaWQiOiI0MDMiLCJUb3AiOjAuMCwiTGVmdCI6MC4wLCJSaWdodCI6MC4wLCJCb3R0b20iOjAuMH0sIlBhZGRpbmciOnsiJGlkIjoiNDA0IiwiVG9wIjowLjAsIkxlZnQiOjAuMCwiUmlnaHQiOjAuMCwiQm90dG9tIjowLjB9LCJCYWNrZ3JvdW5kIjp7IiRpZCI6IjQwNSIsIkNvbG9yIjp7IiRpZCI6IjQwNiIsIkEiOjYzLCJSIjoyNTUsIkciOjE5MiwiQiI6MH19LCJJc1Zpc2libGUiOnRydWUsIldpZHRoIjowLjAsIkhlaWdodCI6MC4wLCJCb3JkZXJTdHlsZSI6eyIkaWQiOiI0MDciLCJMaW5lQ29sb3IiOnsiJGlkIjoiNDA4IiwiJHR5cGUiOiJOTFJFLkNvbW1vbi5Eb20uU29saWRDb2xvckJydXNoLCBOTFJFLkNvbW1vbiIsIkNvbG9yIjp7IiRpZCI6IjQwOSIsIkEiOjI1NSwiUiI6MjU1LCJHIjowLCJCIjow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QmFja2dyb3VuZCI6bnVsbCwiSXNWaXNpYmxlIjp0cnVlLCJXaWR0aCI6MC4wLCJIZWlnaHQiOjAuMCwiQm9yZGVyU3R5bGUiOm51bGwsIlBhcmVudFN0eWxlIjpudWxsfSwiQmFja2dyb3VuZFN0eWxlIjp7IiRpZCI6IjQxMiIsIk1hcmdpbiI6eyIkaWQiOiI0MTMiLCJUb3AiOjAuMCwiTGVmdCI6MC4wLCJSaWdodCI6MC4wLCJCb3R0b20iOjAuMH0sIlBhZGRpbmciOnsiJGlkIjoiNDE0IiwiVG9wIjowLjAsIkxlZnQiOjAuMCwiUmlnaHQiOjAuMCwiQm90dG9tIjowLjB9LCJCYWNrZ3JvdW5kIjp7IiRpZCI6IjQxNSIsIkNvbG9yIjp7IiRpZCI6IjQxNiIsIkEiOjUxLCJSIjoyNTUsIkciOjE5MiwiQiI6MH19LCJJc1Zpc2libGUiOnRydWUsIldpZHRoIjowLjAsIkhlaWdodCI6MC4wLCJCb3JkZXJTdHlsZSI6eyIkaWQiOiI0MTciLCJMaW5lQ29sb3IiOnsiJGlkIjoiNDE4IiwiJHR5cGUiOiJOTFJFLkNvbW1vbi5Eb20uU29saWRDb2xvckJydXNoLCBOTFJFLkNvbW1vbiIsIkNvbG9yIjp7IiRpZCI6IjQxOSIsIkEiOjI1NSwiUiI6MjU1LCJHIjowLCJCIjowfX0sIkxpbmVXZWlnaHQiOjAuMCwiTGluZVR5cGUiOjAsIlBhcmVudFN0eWxlIjpudWxsfSwiUGFyZW50U3R5bGUiOm51bGx9LCJNYXJnaW4iOnsiJGlkIjoiNDIwIiwiVG9wIjowLjAsIkxlZnQiOjAuMCwiUmlnaHQiOjAuMCwiQm90dG9tIjowLjB9LCJQYWRkaW5nIjp7IiRpZCI6IjQyMSIsIlRvcCI6MC4wLCJMZWZ0IjowLjAsIlJpZ2h0IjowLjAsIkJvdHRvbSI6MC4wfSwiSXNWaXNpYmxlIjp0cnVlLCJXaWR0aCI6MC4wLCJIZWlnaHQiOjAuMCwiQm9yZGVyU3R5bGUiOm51bGwsIlBhcmVudFN0eWxlIjpudWxsfSwiTWFyZ2luIjp7IiRpZCI6IjQyMiIsIlRvcCI6MC4wLCJMZWZ0IjowLjAsIlJpZ2h0IjowLjAsIkJvdHRvbSI6MC4wfSwiUGFkZGluZyI6eyIkaWQiOiI0MjMiLCJUb3AiOjAuMCwiTGVmdCI6MC4wLCJSaWdodCI6MC4wLCJCb3R0b20iOjAuMH0sIklzVmlzaWJsZSI6dHJ1ZSwiV2lkdGgiOjAuMCwiSGVpZ2h0IjowLjAsIkJvcmRlclN0eWxlIjp7IiRpZCI6IjQyNCIsIkxpbmVDb2xvciI6bnVsbCwiTGluZVdlaWdodCI6MC4wLCJMaW5lVHlwZSI6MCwiUGFyZW50U3R5bGUiOm51bGx9LCJQYXJlbnRTdHlsZSI6bnVsbH0sIl9hZGRpdGlvbmFsU3dpbWxhbmVWMlN0eWxlcyI6W119LCJTY2FsZSI6bnVsbCwiU2NhbGVWMiI6eyIkaWQiOiI0MjUiLCJTdGFydERhdGUiOiIyMDE3LTAxLTMwVDIzOjU5OjAwIiwiRW5kRGF0ZSI6IjIwMjMtMDMtMTdUMjM6NTk6MDAiLCJBdXRvRGF0ZVJhbmdlIjp0cnVlLCJXb3JraW5nRGF5cyI6MzEsIkZpc2NhbFllYXIiOnsiJGlkIjoiNDI2IiwiU3RhcnRNb250aCI6MSwiVXNlU3RhcnRpbmdZZWFyRm9yTnVtYmVyaW5nIjp0cnVlLCJTaG93RmlzY2FsWWVhckxhYmVsIjp0cnVlfSwiVG9kYXlNYXJrZXJUZXh0IjoiVG9kYXkiLCJBdXRvU2NhbGVUeXBlIjpmYWxzZSwiVGltZWJhbmRTY2FsZXMiOnsiJGlkIjoiNDI3IiwiVG9wU2NhbGVMYXllciI6eyIkaWQiOiI0MjgiLCJGb3JtYXQiOiJkIiwiVHlwZSI6MH0sIk1pZGRsZVNjYWxlTGF5ZXIiOnsiJGlkIjoiNDI5IiwiRm9ybWF0IjpudWxsLCJUeXBlIjowfSwiQm90dG9tU2NhbGVMYXllciI6eyIkaWQiOiI0MzAiLCJGb3JtYXQiOm51bGwsIlR5cGUiOjB9fX0sIk1pbGVzdG9uZXMiOlt7IiRpZCI6IjQzMSIsIkRhdGUiOiIyMDIzLTAzLTA3VDIzOjU5OjAwIiwiU3R5bGUiOnsiJGlkIjoiNDMyIiwiU2hhcGUiOjE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3OSwiRyI6MTI5LCJCIjoxODl9fSwiTGluZVdlaWdodCI6MS4wLCJMaW5lVHlwZSI6MCwiUGFyZW50U3R5bGUiOm51bGx9LCJJc0JlbG93VGltZWJhbmQiOnRydWUsIlBvc2l0aW9uT25UYXNrIjowLCJIaWRlRGF0ZSI6ZmFsc2UsIlNoYXBlU2l6ZSI6MSwiU3BhY2luZyI6Mi4wLCJQYWRkaW5nIjp7IiRpZCI6IjQzNyIsIlRvcCI6MTAuMCwiTGVmdCI6My4wLCJSaWdodCI6MC4wLCJCb3R0b20iOjAuMH0sIlNoYXBlU3R5bGUiOnsiJGlkIjoiNDM4IiwiTWFyZ2luIjp7IiRpZCI6IjQzOSIsIlRvcCI6MC4wLCJMZWZ0IjowLjAsIlJpZ2h0IjowLjAsIkJvdHRvbSI6MC4wfSwiUGFkZGluZyI6eyIkaWQiOiI0NDAiLCJUb3AiOjAuMCwiTGVmdCI6MC4wLCJSaWdodCI6MC4wLCJCb3R0b20iOjAuMH0sIkJhY2tncm91bmQiOnsiJGlkIjoiNDQxIiwiQ29sb3IiOnsiJGlkIjoiNDQyIiwiQSI6MjU1LCJSIjoyMzcsIkciOjEyNSwiQiI6NDl9fSwiSXNWaXNpYmxlIjp0cnVlLCJXaWR0aCI6MTguMCwiSGVpZ2h0IjoyMC4wLCJCb3JkZXJTdHlsZSI6eyIkaWQiOiI0NDMiLCJMaW5lQ29sb3IiOnsiJGlkIjoiNDQ0IiwiJHR5cGUiOiJOTFJFLkNvbW1vbi5Eb20uU29saWRDb2xvckJydXNoLCBOTFJFLkNvbW1vbiIsIkNvbG9yIjp7IiRpZCI6IjQ0NSIsIkEiOjI1NSwiUiI6MjU1LCJHIjowLCJCIjowfX0sIkxpbmVXZWlnaHQiOjAuMCwiTGluZVR5cGUiOjAsIlBhcmVudFN0eWxlIjpudWxsfSwiUGFyZW50U3R5bGUiOm51bGx9LCJUaXRsZVN0eWxlIjp7IiRpZCI6IjQ0NiIsIkZvbnRTZXR0aW5ncyI6eyIkaWQiOiI0NDciLCJGb250U2l6ZSI6MTEsIkZvbnROYW1lIjoiQ2FsaWJyaSIsIklzQm9sZCI6dHJ1ZSwiSXNJdGFsaWMiOmZhbHNlLCJJc1VuZGVybGluZWQiOmZhbHNlLCJQYXJlbnRTdHlsZSI6bnVsbH0sIkF1dG9TaXplIjowLCJGb3JlZ3JvdW5kIjp7IiRpZCI6IjQ0OCIsIkNvbG9yIjp7IiRpZCI6IjQ0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NTAiLCJUb3AiOjAuMCwiTGVmdCI6MC4wLCJSaWdodCI6MC4wLCJCb3R0b20iOjAuMH0sIlBhZGRpbmciOnsiJGlkIjoiNDUxIiwiVG9wIjowLjAsIkxlZnQiOjAuMCwiUmlnaHQiOjAuMCwiQm90dG9tIjowLjB9LCJCYWNrZ3JvdW5kIjp7IiRpZCI6IjQ1MiIsIkNvbG9yIjp7IiRpZCI6IjQ1MyIsIkEiOjAsIlIiOjI1NSwiRyI6MjU1LCJCIjoyNTV9fSwiSXNWaXNpYmxlIjp0cnVlLCJXaWR0aCI6MC4wLCJIZWlnaHQiOjAuMCwiQm9yZGVyU3R5bGUiOnsiJGlkIjoiNDU0IiwiTGluZUNvbG9yIjpudWxsLCJMaW5lV2VpZ2h0IjowLjAsIkxpbmVUeXBlIjowLCJQYXJlbnRTdHlsZSI6bnVsbH0sIlBhcmVudFN0eWxlIjpudWxsfSwiRGF0ZVN0eWxlIjp7IiRpZCI6IjQ1NSIsIkZvbnRTZXR0aW5ncyI6eyIkaWQiOiI0NTYiLCJGb250U2l6ZSI6MTA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nRydWUsIldpZHRoIjowLjAsIkhlaWdodCI6MC4wLCJCb3JkZXJTdHlsZSI6eyIkaWQiOiI0NjMiLCJMaW5lQ29sb3IiOm51bGwsIkxpbmVXZWlnaHQiOjAuMCwiTGluZVR5cGUiOjAsIlBhcmVudFN0eWxlIjpudWxsfSwiUGFyZW50U3R5bGUiOm51bGx9LCJEYXRlRm9ybWF0Ijp7IiRpZCI6IjQ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UiLCJGb3JtYXQiOjAsIklzVmlzaWJsZSI6ZmFsc2UsIkxhc3RLbm93blZpc2liaWxpdHlTdGF0ZSI6ZmFsc2V9LCJJc1Zpc2libGUiOnRydWUsIlBhcmVudFN0eWxlIjpudWxsfSwiSW5kZXgiOjEsIlBlcmNlbnRhZ2VDb21wbGV0ZSI6bnVsbCwiUG9zaXRpb24iOnsiUmF0aW8iOjAuMDg4MjA5OTc4NzM5NDIwNTc1LCJJc0N1c3RvbSI6dHJ1ZX0sIkRhdGVGb3JtYXQiOnsiJHJlZiI6IjQ2NCJ9LCJXZWVrTnVtYmVyaW5nIjp7IiRpZCI6IjQ2NiIsIkZvcm1hdCI6MCwiSXNWaXNpYmxlIjpmYWxzZSwiTGFzdEtub3duVmlzaWJpbGl0eVN0YXRlIjpmYWxzZX0sIlJlbGF0ZWRUYXNrSWQiOiIwMDAwMDAwMC0wMDAwLTAwMDAtMDAwMC0wMDAwMDAwMDAwMDAiLCJJZCI6ImI5NjJhYWRkLWNhZjUtNDQxYi04YTZmLWM3N2FiZDNkY2I5YyIsIkltcG9ydElkIjpudWxsLCJUaXRsZSI6IkNvbW1pdHRlZSBSZXZpZXcgMiIsIk5vdGUiOm51bGwsIkh5cGVybGluayI6eyIkaWQiOiI0NjciLCJBZGRyZXNzIjpudWxsLCJTdWJBZGRyZXNzIjpudWxsfSwiSXNDaGFuZ2VkIjpmYWxzZSwiSXNOZXciOmZhbHNlfSx7IiRpZCI6IjQ2OCIsIkRhdGUiOiIyMDIzLTAxLTMwVDIzOjU5OjAwIiwiU3R5bGUiOnsiJGlkIjoiNDY5IiwiU2hhcGUiOjEwLCJDb25uZWN0b3JNYXJnaW4iOnsiJGlkIjoiNDcwIiwiVG9wIjowLjAsIkxlZnQiOjIuMCwiUmlnaHQiOjIuMCwiQm90dG9tIjowLjB9LCJDb25uZWN0b3JTdHlsZSI6eyIkaWQiOiI0NzEiLCJMaW5lQ29sb3IiOnsiJGlkIjoiNDcyIiwiJHR5cGUiOiJOTFJFLkNvbW1vbi5Eb20uU29saWRDb2xvckJydXNoLCBOTFJFLkNvbW1vbiIsIkNvbG9yIjp7IiRpZCI6IjQ3MyIsIkEiOjEyNywiUiI6NzksIkciOjEyOSwiQiI6MTg5fX0sIkxpbmVXZWlnaHQiOjEuMCwiTGluZVR5cGUiOjAsIlBhcmVudFN0eWxlIjpudWxsfSwiSXNCZWxvd1RpbWViYW5kIjp0cnVlLCJQb3NpdGlvbk9uVGFzayI6MCwiSGlkZURhdGUiOmZhbHNlLCJTaGFwZVNpemUiOjEsIlNwYWNpbmciOjIuMCwiUGFkZGluZyI6eyIkaWQiOiI0NzQiLCJUb3AiOjEwLjAsIkxlZnQiOjMuMCwiUmlnaHQiOjAuMCwiQm90dG9tIjowLjB9LCJTaGFwZVN0eWxlIjp7IiRpZCI6IjQ3NSIsIk1hcmdpbiI6eyIkaWQiOiI0NzYiLCJUb3AiOjAuMCwiTGVmdCI6MC4wLCJSaWdodCI6MC4wLCJCb3R0b20iOjAuMH0sIlBhZGRpbmciOnsiJGlkIjoiNDc3IiwiVG9wIjowLjAsIkxlZnQiOjAuMCwiUmlnaHQiOjAuMCwiQm90dG9tIjowLjB9LCJCYWNrZ3JvdW5kIjp7IiRpZCI6IjQ3OCIsIkNvbG9yIjp7IiRpZCI6IjQ3OSIsIkEiOjI1NSwiUiI6MTEyLCJHIjoxNzMsIkIiOjcxfX0sIklzVmlzaWJsZSI6dHJ1ZSwiV2lkdGgiOjE4LjAsIkhlaWdodCI6MjAuMCwiQm9yZGVyU3R5bGUiOnsiJGlkIjoiNDgwIiwiTGluZUNvbG9yIjp7IiRyZWYiOiI0NDQifSwiTGluZVdlaWdodCI6MC4wLCJMaW5lVHlwZSI6MCwiUGFyZW50U3R5bGUiOm51bGx9LCJQYXJlbnRTdHlsZSI6bnVsbH0sIlRpdGxlU3R5bGUiOnsiJGlkIjoiNDgxIiwiRm9udFNldHRpbmdzIjp7IiRpZCI6IjQ4MiIsIkZvbnRTaXplIjoxMSwiRm9udE5hbWUiOiJDYWxpYnJpIiwiSXNCb2xkIjp0cnVlLCJJc0l0YWxpYyI6ZmFsc2UsIklzVW5kZXJsaW5lZCI6ZmFsc2UsIlBhcmVudFN0eWxlIjpudWxsfSwiQXV0b1NpemUiOjAsIkZvcmVncm91bmQiOnsiJGlkIjoiNDgzIiwiQ29sb3IiOnsiJGlkIjoiNDg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4NSIsIlRvcCI6MC4wLCJMZWZ0IjowLjAsIlJpZ2h0IjowLjAsIkJvdHRvbSI6MC4wfSwiUGFkZGluZyI6eyIkaWQiOiI0ODYiLCJUb3AiOjAuMCwiTGVmdCI6MC4wLCJSaWdodCI6MC4wLCJCb3R0b20iOjAuMH0sIkJhY2tncm91bmQiOnsiJGlkIjoiNDg3IiwiQ29sb3IiOnsiJGlkIjoiNDg4IiwiQSI6MCwiUiI6MjU1LCJHIjoyNTUsIkIiOjI1NX19LCJJc1Zpc2libGUiOnRydWUsIldpZHRoIjowLjAsIkhlaWdodCI6MC4wLCJCb3JkZXJTdHlsZSI6eyIkaWQiOiI0ODkiLCJMaW5lQ29sb3IiOm51bGwsIkxpbmVXZWlnaHQiOjAuMCwiTGluZVR5cGUiOjAsIlBhcmVudFN0eWxlIjpudWxsfSwiUGFyZW50U3R5bGUiOm51bGx9LCJEYXRlU3R5bGUiOnsiJGlkIjoiNDkwIiwiRm9udFNldHRpbmdzIjp7IiRpZCI6IjQ5MSIsIkZvbnRTaXplIjoxMCwiRm9udE5hbWUiOiJDYWxpYnJpIiwiSXNCb2xkIjpmYWxzZSwiSXNJdGFsaWMiOmZhbHNlLCJJc1VuZGVybGluZWQiOmZhbHNlLCJQYXJlbnRTdHlsZSI6bnVsbH0sIkF1dG9TaXplIjowLCJGb3JlZ3JvdW5kIjp7IiRpZCI6IjQ5MiIsIkNvbG9yIjp7IiRpZCI6IjQ5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k0IiwiVG9wIjowLjAsIkxlZnQiOjAuMCwiUmlnaHQiOjAuMCwiQm90dG9tIjowLjB9LCJQYWRkaW5nIjp7IiRpZCI6IjQ5NSIsIlRvcCI6MC4wLCJMZWZ0IjowLjAsIlJpZ2h0IjowLjAsIkJvdHRvbSI6MC4wfSwiQmFja2dyb3VuZCI6eyIkaWQiOiI0OTYiLCJDb2xvciI6eyIkaWQiOiI0OTciLCJBIjowLCJSIjoyNTUsIkciOjI1NSwiQiI6MjU1fX0sIklzVmlzaWJsZSI6dHJ1ZSwiV2lkdGgiOjAuMCwiSGVpZ2h0IjowLjAsIkJvcmRlclN0eWxlIjp7IiRpZCI6IjQ5OCIsIkxpbmVDb2xvciI6bnVsbCwiTGluZVdlaWdodCI6MC4wLCJMaW5lVHlwZSI6MCwiUGFyZW50U3R5bGUiOm51bGx9LCJQYXJlbnRTdHlsZSI6bnVsbH0sIkRhdGVGb3JtYXQiOnsiJGlkIjoiNDk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wMCIsIkZvcm1hdCI6MCwiSXNWaXNpYmxlIjpmYWxzZSwiTGFzdEtub3duVmlzaWJpbGl0eVN0YXRlIjpmYWxzZX0sIklzVmlzaWJsZSI6dHJ1ZSwiUGFyZW50U3R5bGUiOm51bGx9LCJJbmRleCI6NSwiUGVyY2VudGFnZUNvbXBsZXRlIjpudWxsLCJQb3NpdGlvbiI6eyJSYXRpbyI6MC4wODgyMDk5Nzg3Mzk0MjA1NzUsIklzQ3VzdG9tIjp0cnVlfSwiRGF0ZUZvcm1hdCI6eyIkcmVmIjoiNDk5In0sIldlZWtOdW1iZXJpbmciOnsiJGlkIjoiNTAxIiwiRm9ybWF0IjowLCJJc1Zpc2libGUiOmZhbHNlLCJMYXN0S25vd25WaXNpYmlsaXR5U3RhdGUiOmZhbHNlfSwiUmVsYXRlZFRhc2tJZCI6IjAwMDAwMDAwLTAwMDAtMDAwMC0wMDAwLTAwMDAwMDAwMDAwMCIsIklkIjoiNWNiOTNjNDItYzRjYS00YmU4LTlkZTEtM2QzOGViZmJmMzRiIiwiSW1wb3J0SWQiOm51bGwsIlRpdGxlIjoiUHJvamVjdCBBcHByb3ZhbCIsIk5vdGUiOm51bGwsIkh5cGVybGluayI6eyIkaWQiOiI1MDIiLCJBZGRyZXNzIjpudWxsLCJTdWJBZGRyZXNzIjpudWxsfSwiSXNDaGFuZ2VkIjpmYWxzZSwiSXNOZXciOmZhbHNlfSx7IiRpZCI6IjUwMyIsIkRhdGUiOiIyMDIzLTAyLTE4VDIzOjU5OjAwIiwiU3R5bGUiOnsiJGlkIjoiNTA0IiwiU2hhcGUiOjEsIkNvbm5lY3Rvck1hcmdpbiI6eyIkaWQiOiI1MDUiLCJUb3AiOjAuMCwiTGVmdCI6Mi4wLCJSaWdodCI6Mi4wLCJCb3R0b20iOjAuMH0sIkNvbm5lY3RvclN0eWxlIjp7IiRpZCI6IjUwNiIsIkxpbmVDb2xvciI6eyIkaWQiOiI1MDciLCIkdHlwZSI6Ik5MUkUuQ29tbW9uLkRvbS5Tb2xpZENvbG9yQnJ1c2gsIE5MUkUuQ29tbW9uIiwiQ29sb3IiOnsiJGlkIjoiNTA4IiwiQSI6MTI3LCJSIjo3OSwiRyI6MTI5LCJCIjoxODl9fSwiTGluZVdlaWdodCI6MS4wLCJMaW5lVHlwZSI6MCwiUGFyZW50U3R5bGUiOm51bGx9LCJJc0JlbG93VGltZWJhbmQiOnRydWUsIlBvc2l0aW9uT25UYXNrIjowLCJIaWRlRGF0ZSI6ZmFsc2UsIlNoYXBlU2l6ZSI6MSwiU3BhY2luZyI6Mi4wLCJQYWRkaW5nIjp7IiRpZCI6IjUwOSIsIlRvcCI6MTAuMCwiTGVmdCI6My4wLCJSaWdodCI6MC4wLCJCb3R0b20iOjAuMH0sIlNoYXBlU3R5bGUiOnsiJGlkIjoiNTEwIiwiTWFyZ2luIjp7IiRpZCI6IjUxMSIsIlRvcCI6MC4wLCJMZWZ0IjowLjAsIlJpZ2h0IjowLjAsIkJvdHRvbSI6MC4wfSwiUGFkZGluZyI6eyIkaWQiOiI1MTIiLCJUb3AiOjAuMCwiTGVmdCI6MC4wLCJSaWdodCI6MC4wLCJCb3R0b20iOjAuMH0sIkJhY2tncm91bmQiOnsiJGlkIjoiNTEzIiwiQ29sb3IiOnsiJGlkIjoiNTE0IiwiQSI6MjU1LCJSIjoyMzcsIkciOjEyNSwiQiI6NDl9fSwiSXNWaXNpYmxlIjp0cnVlLCJXaWR0aCI6MTguMCwiSGVpZ2h0IjoyMC4wLCJCb3JkZXJTdHlsZSI6eyIkaWQiOiI1MTUiLCJMaW5lQ29sb3IiOnsiJHJlZiI6IjQ0NCJ9LCJMaW5lV2VpZ2h0IjowLjAsIkxpbmVUeXBlIjowLCJQYXJlbnRTdHlsZSI6bnVsbH0sIlBhcmVudFN0eWxlIjpudWxsfSwiVGl0bGVTdHlsZSI6eyIkaWQiOiI1MTYiLCJGb250U2V0dGluZ3MiOnsiJGlkIjoiNTE3IiwiRm9udFNpemUiOjExLCJGb250TmFtZSI6IkNhbGlicmkiLCJJc0JvbGQiOnRydWUsIklzSXRhbGljIjpmYWxzZSwiSXNVbmRlcmxpbmVkIjpmYWxzZSwiUGFyZW50U3R5bGUiOm51bGx9LCJBdXRvU2l6ZSI6MCwiRm9yZWdyb3VuZCI6eyIkaWQiOiI1MTgiLCJDb2xvciI6eyIkaWQiOiI1MT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IwIiwiVG9wIjowLjAsIkxlZnQiOjAuMCwiUmlnaHQiOjAuMCwiQm90dG9tIjowLjB9LCJQYWRkaW5nIjp7IiRpZCI6IjUyMSIsIlRvcCI6MC4wLCJMZWZ0IjowLjAsIlJpZ2h0IjowLjAsIkJvdHRvbSI6MC4wfSwiQmFja2dyb3VuZCI6eyIkaWQiOiI1MjIiLCJDb2xvciI6eyIkaWQiOiI1MjMiLCJBIjowLCJSIjoyNTUsIkciOjI1NSwiQiI6MjU1fX0sIklzVmlzaWJsZSI6dHJ1ZSwiV2lkdGgiOjAuMCwiSGVpZ2h0IjowLjAsIkJvcmRlclN0eWxlIjp7IiRpZCI6IjUyNCIsIkxpbmVDb2xvciI6bnVsbCwiTGluZVdlaWdodCI6MC4wLCJMaW5lVHlwZSI6MCwiUGFyZW50U3R5bGUiOm51bGx9LCJQYXJlbnRTdHlsZSI6bnVsbH0sIkRhdGVTdHlsZSI6eyIkaWQiOiI1MjUiLCJGb250U2V0dGluZ3MiOnsiJGlkIjoiNTI2IiwiRm9udFNpemUiOjEwLCJGb250TmFtZSI6IkNhbGlicmkiLCJJc0JvbGQiOmZhbHNlLCJJc0l0YWxpYyI6ZmFsc2UsIklzVW5kZXJsaW5lZCI6ZmFsc2UsIlBhcmVudFN0eWxlIjpudWxsfSwiQXV0b1NpemUiOjAsIkZvcmVncm91bmQiOnsiJGlkIjoiNTI3IiwiQ29sb3IiOnsiJGlkIjoiNTI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nsiJGlkIjoiNTMzIiwiTGluZUNvbG9yIjpudWxsLCJMaW5lV2VpZ2h0IjowLjAsIkxpbmVUeXBlIjowLCJQYXJlbnRTdHlsZSI6bnVsbH0sIlBhcmVudFN0eWxlIjpudWxsfSwiRGF0ZUZvcm1hdCI6eyIkaWQiOiI1M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M1IiwiRm9ybWF0IjowLCJJc1Zpc2libGUiOmZhbHNlLCJMYXN0S25vd25WaXNpYmlsaXR5U3RhdGUiOmZhbHNlfSwiSXNWaXNpYmxlIjp0cnVlLCJQYXJlbnRTdHlsZSI6bnVsbH0sIkluZGV4Ijo4LCJQZXJjZW50YWdlQ29tcGxldGUiOm51bGwsIlBvc2l0aW9uIjp7IlJhdGlvIjowLjAsIklzQ3VzdG9tIjpmYWxzZX0sIkRhdGVGb3JtYXQiOnsiJHJlZiI6IjUzNCJ9LCJXZWVrTnVtYmVyaW5nIjp7IiRpZCI6IjUzNiIsIkZvcm1hdCI6MCwiSXNWaXNpYmxlIjpmYWxzZSwiTGFzdEtub3duVmlzaWJpbGl0eVN0YXRlIjpmYWxzZX0sIlJlbGF0ZWRUYXNrSWQiOiIwMDAwMDAwMC0wMDAwLTAwMDAtMDAwMC0wMDAwMDAwMDAwMDAiLCJJZCI6ImMwODc5ZmM3LTgzODgtNGUzNC04NTRiLWNjM2E3OTJlMDc0ZCIsIkltcG9ydElkIjpudWxsLCJUaXRsZSI6IkNvbW1pdHRlZSBSZXZpZXcgMSIsIk5vdGUiOm51bGwsIkh5cGVybGluayI6eyIkaWQiOiI1MzciLCJBZGRyZXNzIjpudWxsLCJTdWJBZGRyZXNzIjpudWxsfSwiSXNDaGFuZ2VkIjpmYWxzZSwiSXNOZXciOmZhbHNlfSx7IiRpZCI6IjUzOCIsIkRhdGUiOiIyMDIzLTA4LTA0VDIzOjU5OjAwWiIsIlN0eWxlIjp7IiRpZCI6IjUzOSIsIlNoYXBlIjoxLCJDb25uZWN0b3JNYXJnaW4iOnsiJGlkIjoiNTQwIiwiVG9wIjowLjAsIkxlZnQiOjIuMCwiUmlnaHQiOjIuMCwiQm90dG9tIjowLjB9LCJDb25uZWN0b3JTdHlsZSI6eyIkaWQiOiI1NDEiLCJMaW5lQ29sb3IiOnsiJGlkIjoiNTQyIiwiJHR5cGUiOiJOTFJFLkNvbW1vbi5Eb20uU29saWRDb2xvckJydXNoLCBOTFJFLkNvbW1vbiIsIkNvbG9yIjp7IiRpZCI6IjU0MyIsIkEiOjEyNywiUiI6MTEyLCJHIjoxNzMsIkIiOjcxfX0sIkxpbmVXZWlnaHQiOjAuOCwiTGluZVR5cGUiOjAsIlBhcmVudFN0eWxlIjpudWxsfSwiSXNCZWxvd1RpbWViYW5kIjpmYWxzZSwiUG9zaXRpb25PblRhc2siOjAsIkhpZGVEYXRlIjpmYWxzZSwiU2hhcGVTaXplIjoxLCJTcGFjaW5nIjoyLjAsIlBhZGRpbmciOnsiJGlkIjoiNTQ0IiwiVG9wIjoxMC4wLCJMZWZ0IjozLjAsIlJpZ2h0IjowLjAsIkJvdHRvbSI6MC4wfSwiU2hhcGVTdHlsZSI6eyIkaWQiOiI1NDUiLCJNYXJnaW4iOnsiJGlkIjoiNTQ2IiwiVG9wIjowLjAsIkxlZnQiOjAuMCwiUmlnaHQiOjAuMCwiQm90dG9tIjowLjB9LCJQYWRkaW5nIjp7IiRpZCI6IjU0NyIsIlRvcCI6MC4wLCJMZWZ0IjowLjAsIlJpZ2h0IjowLjAsIkJvdHRvbSI6MC4wfSwiQmFja2dyb3VuZCI6eyIkaWQiOiI1NDgiLCJDb2xvciI6eyIkaWQiOiI1NDkiLCJBIjoyNTUsIlIiOjExMiwiRyI6MTczLCJCIjo3MX19LCJJc1Zpc2libGUiOnRydWUsIldpZHRoIjoxOC4wLCJIZWlnaHQiOjIwLjAsIkJvcmRlclN0eWxlIjp7IiRpZCI6IjU1MCIsIkxpbmVDb2xvciI6eyIkcmVmIjoiNDQ0In0sIkxpbmVXZWlnaHQiOjAuMCwiTGluZVR5cGUiOjAsIlBhcmVudFN0eWxlIjpudWxsfSwiUGFyZW50U3R5bGUiOm51bGx9LCJUaXRsZVN0eWxlIjp7IiRpZCI6IjU1MSIsIkZvbnRTZXR0aW5ncyI6eyIkaWQiOiI1NTIiLCJGb250U2l6ZSI6MTEsIkZvbnROYW1lIjoiQ2FsaWJyaSIsIklzQm9sZCI6dHJ1ZSwiSXNJdGFsaWMiOmZhbHNlLCJJc1VuZGVybGluZWQiOmZhbHNlLCJQYXJlbnRTdHlsZSI6bnVsbH0sIkF1dG9TaXplIjowLCJGb3JlZ3JvdW5kIjp7IiRpZCI6IjU1MyIsIkNvbG9yIjp7IiRpZCI6IjU1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1NTUiLCJUb3AiOjAuMCwiTGVmdCI6MC4wLCJSaWdodCI6MC4wLCJCb3R0b20iOjAuMH0sIlBhZGRpbmciOnsiJGlkIjoiNTU2IiwiVG9wIjowLjAsIkxlZnQiOjAuMCwiUmlnaHQiOjAuMCwiQm90dG9tIjowLjB9LCJCYWNrZ3JvdW5kIjp7IiRpZCI6IjU1NyIsIkNvbG9yIjp7IiRpZCI6IjU1OCIsIkEiOjAsIlIiOjI1NSwiRyI6MjU1LCJCIjoyNTV9fSwiSXNWaXNpYmxlIjp0cnVlLCJXaWR0aCI6MC4wLCJIZWlnaHQiOjAuMCwiQm9yZGVyU3R5bGUiOnsiJGlkIjoiNTU5IiwiTGluZUNvbG9yIjpudWxsLCJMaW5lV2VpZ2h0IjowLjAsIkxpbmVUeXBlIjowLCJQYXJlbnRTdHlsZSI6bnVsbH0sIlBhcmVudFN0eWxlIjpudWxsfSwiRGF0ZVN0eWxlIjp7IiRpZCI6IjU2MCIsIkZvbnRTZXR0aW5ncyI6eyIkaWQiOiI1NjEiLCJGb250U2l6ZSI6MTAsIkZvbnROYW1lIjoiQ2FsaWJyaSIsIklzQm9sZCI6ZmFsc2UsIklzSXRhbGljIjpmYWxzZSwiSXNVbmRlcmxpbmVkIjpmYWxzZSwiUGFyZW50U3R5bGUiOm51bGx9LCJBdXRvU2l6ZSI6MCwiRm9yZWdyb3VuZCI6eyIkaWQiOiI1NjIiLCJDb2xvciI6eyIkaWQiOiI1Nj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2NCIsIlRvcCI6MC4wLCJMZWZ0IjowLjAsIlJpZ2h0IjowLjAsIkJvdHRvbSI6MC4wfSwiUGFkZGluZyI6eyIkaWQiOiI1NjUiLCJUb3AiOjAuMCwiTGVmdCI6MC4wLCJSaWdodCI6MC4wLCJCb3R0b20iOjAuMH0sIkJhY2tncm91bmQiOnsiJGlkIjoiNTY2IiwiQ29sb3IiOnsiJGlkIjoiNTY3IiwiQSI6MCwiUiI6MjU1LCJHIjoyNTUsIkIiOjI1NX19LCJJc1Zpc2libGUiOnRydWUsIldpZHRoIjowLjAsIkhlaWdodCI6MC4wLCJCb3JkZXJTdHlsZSI6eyIkaWQiOiI1NjgiLCJMaW5lQ29sb3IiOm51bGwsIkxpbmVXZWlnaHQiOjAuMCwiTGluZVR5cGUiOjAsIlBhcmVudFN0eWxlIjpudWxsfSwiUGFyZW50U3R5bGUiOm51bGx9LCJEYXRlRm9ybWF0Ijp7IiRpZCI6IjU2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zAiLCJGb3JtYXQiOjAsIklzVmlzaWJsZSI6ZmFsc2UsIkxhc3RLbm93blZpc2liaWxpdHlTdGF0ZSI6ZmFsc2V9LCJJc1Zpc2libGUiOnRydWUsIlBhcmVudFN0eWxlIjpudWxsfSwiSW5kZXgiOjksIlBlcmNlbnRhZ2VDb21wbGV0ZSI6bnVsbCwiUG9zaXRpb24iOnsiUmF0aW8iOjAuMCwiSXNDdXN0b20iOmZhbHNlfSwiRGF0ZUZvcm1hdCI6eyIkcmVmIjoiNTY5In0sIldlZWtOdW1iZXJpbmciOnsiJGlkIjoiNTcxIiwiRm9ybWF0IjowLCJJc1Zpc2libGUiOmZhbHNlLCJMYXN0S25vd25WaXNpYmlsaXR5U3RhdGUiOmZhbHNlfSwiUmVsYXRlZFRhc2tJZCI6IjAwMDAwMDAwLTAwMDAtMDAwMC0wMDAwLTAwMDAwMDAwMDAwMCIsIklkIjoiNzY5YTQyYjYtNmY3NS00NjI3LWJkMGEtZjkyNzM4M2IwZGQwIiwiSW1wb3J0SWQiOm51bGwsIlRpdGxlIjoiUHJvZHVjdGlvbiIsIk5vdGUiOm51bGwsIkh5cGVybGluayI6eyIkaWQiOiI1NzIiLCJBZGRyZXNzIjpudWxsLCJTdWJBZGRyZXNzIjpudWxsfSwiSXNDaGFuZ2VkIjpmYWxzZSwiSXNOZXciOmZhbHNlfSx7IiRpZCI6IjU3MyIsIkRhdGUiOiIyMDIzLTA4LTA2VDIzOjU5OjAwWiIsIlN0eWxlIjp7IiRpZCI6IjU3NCIsIlNoYXBlIjoxMSwiQ29ubmVjdG9yTWFyZ2luIjp7IiRpZCI6IjU3NSIsIlRvcCI6MC4wLCJMZWZ0IjoyLjAsIlJpZ2h0IjoyLjAsIkJvdHRvbSI6MC4wfSwiQ29ubmVjdG9yU3R5bGUiOnsiJGlkIjoiNTc2IiwiTGluZUNvbG9yIjp7IiRpZCI6IjU3NyIsIiR0eXBlIjoiTkxSRS5Db21tb24uRG9tLlNvbGlkQ29sb3JCcnVzaCwgTkxSRS5Db21tb24iLCJDb2xvciI6eyIkaWQiOiI1NzgiLCJBIjoxMjcsIlIiOjc5LCJHIjoxMjksIkIiOjE4OX19LCJMaW5lV2VpZ2h0IjoxLjAsIkxpbmVUeXBlIjowLCJQYXJlbnRTdHlsZSI6bnVsbH0sIklzQmVsb3dUaW1lYmFuZCI6dHJ1ZSwiUG9zaXRpb25PblRhc2siOjAsIkhpZGVEYXRlIjpmYWxzZSwiU2hhcGVTaXplIjoxLCJTcGFjaW5nIjoyLjAsIlBhZGRpbmciOnsiJGlkIjoiNTc5IiwiVG9wIjoxMC4wLCJMZWZ0IjozLjAsIlJpZ2h0IjowLjAsIkJvdHRvbSI6MC4wfSwiU2hhcGVTdHlsZSI6eyIkaWQiOiI1ODAiLCJNYXJnaW4iOnsiJGlkIjoiNTgxIiwiVG9wIjowLjAsIkxlZnQiOjAuMCwiUmlnaHQiOjAuMCwiQm90dG9tIjowLjB9LCJQYWRkaW5nIjp7IiRpZCI6IjU4MiIsIlRvcCI6MC4wLCJMZWZ0IjowLjAsIlJpZ2h0IjowLjAsIkJvdHRvbSI6MC4wfSwiQmFja2dyb3VuZCI6eyIkaWQiOiI1ODMiLCJDb2xvciI6eyIkaWQiOiI1ODQiLCJBIjoyNTUsIlIiOjAsIkciOjAsIkIiOjB9fSwiSXNWaXNpYmxlIjp0cnVlLCJXaWR0aCI6MTguMCwiSGVpZ2h0IjoyMC4wLCJCb3JkZXJTdHlsZSI6eyIkaWQiOiI1ODUiLCJMaW5lQ29sb3IiOnsiJHJlZiI6IjQ0NCJ9LCJMaW5lV2VpZ2h0IjowLjAsIkxpbmVUeXBlIjowLCJQYXJlbnRTdHlsZSI6bnVsbH0sIlBhcmVudFN0eWxlIjpudWxsfSwiVGl0bGVTdHlsZSI6eyIkaWQiOiI1ODYiLCJGb250U2V0dGluZ3MiOnsiJGlkIjoiNTg3IiwiRm9udFNpemUiOjExLCJGb250TmFtZSI6IkNhbGlicmkiLCJJc0JvbGQiOnRydWUsIklzSXRhbGljIjpmYWxzZSwiSXNVbmRlcmxpbmVkIjpmYWxzZSwiUGFyZW50U3R5bGUiOm51bGx9LCJBdXRvU2l6ZSI6MCwiRm9yZWdyb3VuZCI6eyIkaWQiOiI1ODgiLCJDb2xvciI6eyIkaWQiOiI1O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kwIiwiVG9wIjowLjAsIkxlZnQiOjAuMCwiUmlnaHQiOjAuMCwiQm90dG9tIjowLjB9LCJQYWRkaW5nIjp7IiRpZCI6IjU5MSIsIlRvcCI6MC4wLCJMZWZ0IjowLjAsIlJpZ2h0IjowLjAsIkJvdHRvbSI6MC4wfSwiQmFja2dyb3VuZCI6eyIkaWQiOiI1OTIiLCJDb2xvciI6eyIkaWQiOiI1OTMiLCJBIjowLCJSIjoyNTUsIkciOjI1NSwiQiI6MjU1fX0sIklzVmlzaWJsZSI6dHJ1ZSwiV2lkdGgiOjAuMCwiSGVpZ2h0IjowLjAsIkJvcmRlclN0eWxlIjp7IiRpZCI6IjU5NCIsIkxpbmVDb2xvciI6bnVsbCwiTGluZVdlaWdodCI6MC4wLCJMaW5lVHlwZSI6MCwiUGFyZW50U3R5bGUiOm51bGx9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GlkIjoiNTk3IiwiQ29sb3IiOnsiJGlkIjoiNTk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OTkiLCJUb3AiOjAuMCwiTGVmdCI6MC4wLCJSaWdodCI6MC4wLCJCb3R0b20iOjAuMH0sIlBhZGRpbmciOnsiJGlkIjoiNjAwIiwiVG9wIjowLjAsIkxlZnQiOjAuMCwiUmlnaHQiOjAuMCwiQm90dG9tIjowLjB9LCJCYWNrZ3JvdW5kIjp7IiRpZCI6IjYwMSIsIkNvbG9yIjp7IiRpZCI6IjYwMiIsIkEiOjAsIlIiOjI1NSwiRyI6MjU1LCJCIjoyNTV9fSwiSXNWaXNpYmxlIjp0cnVlLCJXaWR0aCI6MC4wLCJIZWlnaHQiOjAuMCwiQm9yZGVyU3R5bGUiOnsiJGlkIjoiNjAzIiwiTGluZUNvbG9yIjpudWxsLCJMaW5lV2VpZ2h0IjowLjAsIkxpbmVUeXBlIjowLCJQYXJlbnRTdHlsZSI6bnVsbH0sIlBhcmVudFN0eWxlIjpudWxsfSwiRGF0ZUZvcm1hdCI6eyIkaWQiOiI2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A1IiwiRm9ybWF0IjowLCJJc1Zpc2libGUiOmZhbHNlLCJMYXN0S25vd25WaXNpYmlsaXR5U3RhdGUiOmZhbHNlfSwiSXNWaXNpYmxlIjp0cnVlLCJQYXJlbnRTdHlsZSI6bnVsbH0sIkluZGV4IjoxMCwiUGVyY2VudGFnZUNvbXBsZXRlIjpudWxsLCJQb3NpdGlvbiI6eyJSYXRpbyI6MC4wLCJJc0N1c3RvbSI6ZmFsc2V9LCJEYXRlRm9ybWF0Ijp7IiRyZWYiOiI2MDQifSwiV2Vla051bWJlcmluZyI6eyIkaWQiOiI2MDYiLCJGb3JtYXQiOjAsIklzVmlzaWJsZSI6ZmFsc2UsIkxhc3RLbm93blZpc2liaWxpdHlTdGF0ZSI6ZmFsc2V9LCJSZWxhdGVkVGFza0lkIjoiMDAwMDAwMDAtMDAwMC0wMDAwLTAwMDAtMDAwMDAwMDAwMDAwIiwiSWQiOiJjZTI2MTcwOS01N2E5LTQ4OTktYjgxMC1lNmYzYzZlZjhlZjUiLCJJbXBvcnRJZCI6bnVsbCwiVGl0bGUiOiJQcm9qZWN0IEhhbmQtT2ZmIiwiTm90ZSI6bnVsbCwiSHlwZXJsaW5rIjp7IiRpZCI6IjYwNyIsIkFkZHJlc3MiOiIiLCJTdWJBZGRyZXNzIjoiIn0sIklzQ2hhbmdlZCI6ZmFsc2UsIklzTmV3IjpmYWxzZX1dLCJUYXNrcyI6W3siJGlkIjoiNjA4IiwiR3JvdXBOYW1lIjpudWxsLCJTdGFydERhdGUiOiIyMDIzLTAyLTAzVDAwOjAwOjAwWiIsIkVuZERhdGUiOiIyMDIzLTAyLTEwVDIzOjU5OjAwWiIsIlBlcmNlbnRhZ2VDb21wbGV0ZSI6NzUuMCwiU3R5bGUiOnsiJGlkIjoiNjA5IiwiU2hhcGUiOjEsIlNoYXBlVGhpY2tuZXNzIjoxLCJEdXJhdGlvbkZvcm1hdCI6MCwiSW5jbHVkZU5vbldvcmtpbmdEYXlzSW5EdXJhdGlvbiI6ZmFsc2UsIlBlcmNlbnRhZ2VDb21wbGV0ZVN0eWxlIjp7IiRpZCI6IjYxMCIsIkZvbnRTZXR0aW5ncyI6eyIkaWQiOiI2MTEiLCJGb250U2l6ZSI6MTAsIkZvbnROYW1lIjoiQ2FsaWJyaSIsIklzQm9sZCI6ZmFsc2UsIklzSXRhbGljIjpmYWxzZSwiSXNVbmRlcmxpbmVkIjpmYWxzZSwiUGFyZW50U3R5bGUiOm51bGx9LCJBdXRvU2l6ZSI6MCwiRm9yZWdyb3VuZCI6eyIkaWQiOiI2MTIiLCJDb2xvciI6eyIkaWQiOiI2MTM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NjE0IiwiVG9wIjowLjAsIkxlZnQiOjAuMCwiUmlnaHQiOjAuMCwiQm90dG9tIjowLjB9LCJQYWRkaW5nIjp7IiRpZCI6IjYxNSIsIlRvcCI6MC4wLCJMZWZ0IjowLjAsIlJpZ2h0IjowLjAsIkJvdHRvbSI6MC4wfSwiQmFja2dyb3VuZCI6eyIkaWQiOiI2MTYiLCJDb2xvciI6eyIkaWQiOiI2MTciLCJBIjo4OSwiUiI6MCwiRyI6MCwiQiI6MH19LCJJc1Zpc2libGUiOnRydWUsIldpZHRoIjowLjAsIkhlaWdodCI6MC4wLCJCb3JkZXJTdHlsZSI6eyIkaWQiOiI2MTgiLCJMaW5lQ29sb3IiOm51bGwsIkxpbmVXZWlnaHQiOjAuMCwiTGluZVR5cGUiOjAsIlBhcmVudFN0eWxlIjpudWxsfSwiUGFyZW50U3R5bGUiOm51bGx9LCJEdXJhdGlvbl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GlkIjoiNjI1IiwiQ29sb3IiOnsiJHJlZiI6IjUwIn19LCJJc1Zpc2libGUiOnRydWUsIldpZHRoIjowLjAsIkhlaWdodCI6MC4wLCJCb3JkZXJTdHlsZSI6eyIkaWQiOiI2MjYiLCJMaW5lQ29sb3IiOm51bGwsIkxpbmVXZWlnaHQiOjAuMCwiTGluZVR5cGUiOjAsIlBhcmVudFN0eWxlIjpudWxsfSwiUGFyZW50U3R5bGUiOm51bGx9LCJIb3Jpem9udGFsQ29ubmVjdG9yU3R5bGUiOnsiJGlkIjoiNjI3IiwiTGluZUNvbG9yIjp7IiRpZCI6IjYyOCIsIiR0eXBlIjoiTkxSRS5Db21tb24uRG9tLlNvbGlkQ29sb3JCcnVzaCwgTkxSRS5Db21tb24iLCJDb2xvciI6eyIkaWQiOiI2MjkiLCJBIjoyNTUsIlIiOjIwNCwiRyI6MjA0LCJCIjoyMDR9fSwiTGluZVdlaWdodCI6MC4wLCJMaW5lVHlwZSI6MCwiUGFyZW50U3R5bGUiOm51bGx9LCJWZXJ0aWNhbENvbm5lY3RvclN0eWxlIjp7IiRpZCI6IjYzMCIsIkxpbmVDb2xvciI6eyIkaWQiOiI2MzEiLCIkdHlwZSI6Ik5MUkUuQ29tbW9uLkRvbS5Tb2xpZENvbG9yQnJ1c2gsIE5MUkUuQ29tbW9uIiwiQ29sb3IiOnsiJGlkIjoiNjMy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NjMzIiwiTWFyZ2luIjp7IiRpZCI6IjYzNCIsIlRvcCI6MC4wLCJMZWZ0Ijo0LjAsIlJpZ2h0Ijo0LjAsIkJvdHRvbSI6MC4wfSwiUGFkZGluZyI6eyIkaWQiOiI2MzUiLCJUb3AiOjAuMCwiTGVmdCI6MC4wLCJSaWdodCI6MC4wLCJCb3R0b20iOjAuMH0sIkJhY2tncm91bmQiOnsiJGlkIjoiNjM2IiwiQ29sb3IiOnsiJHJlZiI6IjI1NSJ9fSwiSXNWaXNpYmxlIjp0cnVlLCJXaWR0aCI6MTM4LjAsIkhlaWdodCI6MTYuMCwiQm9yZGVyU3R5bGUiOnsiJGlkIjoiNjM3IiwiTGluZUNvbG9yIjp7IiRpZCI6IjYzOCIsIiR0eXBlIjoiTkxSRS5Db21tb24uRG9tLlNvbGlkQ29sb3JCcnVzaCwgTkxSRS5Db21tb24iLCJDb2xvciI6eyIkaWQiOiI2MzkiLCJBIjoyNTUsIlIiOjI1NSwiRyI6MCwiQiI6MH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CwiRm9yZWdyb3VuZCI6eyIkaWQiOiI2NDIiLCJDb2xvciI6eyIkaWQiOiI2NDM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NjQ0IiwiVG9wIjowLjAsIkxlZnQiOjAuMCwiUmlnaHQiOjAuMCwiQm90dG9tIjowLjB9LCJQYWRkaW5nIjp7IiRpZCI6IjY0NSIsIlRvcCI6MC4wLCJMZWZ0IjowLjAsIlJpZ2h0IjowLjAsIkJvdHRvbSI6MC4w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TdHlsZSI6eyIkaWQiOiI2NDkiLCJGb250U2V0dGluZ3MiOnsiJGlkIjoiNjUwIiwiRm9udFNpemUiOjEwLCJGb250TmFtZSI6IkNhbGlicmkiLCJJc0JvbGQiOmZhbHNlLCJJc0l0YWxpYyI6ZmFsc2UsIklzVW5kZXJsaW5lZCI6ZmFsc2UsIlBhcmVudFN0eWxlIjpudWxsfSwiQXV0b1NpemUiOjAsIkZvcmVncm91bmQiOnsiJGlkIjoiNjUxIiwiQ29sb3IiOnsiJGlkIjoiNjU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TMiLCJUb3AiOjAuMCwiTGVmdCI6MC4wLCJSaWdodCI6MC4wLCJCb3R0b20iOjAuMH0sIlBhZGRpbmciOnsiJGlkIjoiNjU0IiwiVG9wIjowLjAsIkxlZnQiOjAuMCwiUmlnaHQiOjAuMCwiQm90dG9tIjowLjB9LCJCYWNrZ3JvdW5kIjp7IiRpZCI6IjY1NSIsIkNvbG9yIjp7IiRpZCI6IjY1NiIsIkEiOjAsIlIiOjI1NSwiRyI6MjU1LCJCIjoyNTV9fSwiSXNWaXNpYmxlIjp0cnVlLCJXaWR0aCI6MC4wLCJIZWlnaHQiOjAuMCwiQm9yZGVyU3R5bGUiOnsiJGlkIjoiNjU3IiwiTGluZUNvbG9yIjpudWxsLCJMaW5lV2VpZ2h0IjowLjAsIkxpbmVUeXBlIjowLCJQYXJlbnRTdHlsZSI6bnVsbH0sIlBhcmVudFN0eWxlIjpudWxsfSwiRGF0ZUZvcm1hdCI6eyIkaWQiOiI2N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TkiLCJEYXRlUGFydElzVmlzaWJsZSI6dHJ1ZSwiVGltZVBhcnRJc1Zpc2libGUiOnRydWV9fSwiV2Vla051bWJlcmluZyI6eyIkaWQiOiI2NjAiLCJGb3JtYXQiOjAsIklzVmlzaWJsZSI6ZmFsc2UsIkxhc3RLbm93blZpc2liaWxpdHlTdGF0ZSI6ZmFsc2V9LCJJc1Zpc2libGUiOnRydWUsIlBhcmVudFN0eWxlIjpudWxsfSwiSW5kZXgiOjAsIlNtYXJ0RHVyYXRpb25BY3RpdmF0ZWQiOmZhbHNlLCJEYXRlRm9ybWF0Ijp7IiRyZWYiOiI2NTgifSwiV2Vla051bWJlcmluZyI6eyIkaWQiOiI2NjEiLCJGb3JtYXQiOjAsIklzVmlzaWJsZSI6ZmFsc2UsIkxhc3RLbm93blZpc2liaWxpdHlTdGF0ZSI6ZmFsc2V9LCJJZCI6IjI1MmU5NjA1LThhMzUtNDZlMC1iMDZmLTBlOTMzOTBkMmIyMiIsIkltcG9ydElkIjpudWxsLCJUaXRsZSI6IlByZXBhcmF0aW9uIiwiTm90ZSI6bnVsbCwiSHlwZXJsaW5rIjp7IiRpZCI6IjY2MiIsIkFkZHJlc3MiOm51bGwsIlN1YkFkZHJlc3MiOm51bGx9LCJJc0NoYW5nZWQiOmZhbHNlLCJJc05ldyI6ZmFsc2V9LHsiJGlkIjoiNjYzIiwiR3JvdXBOYW1lIjpudWxsLCJTdGFydERhdGUiOiIyMDIzLTAyLTEwVDAwOjAwOjAwWiIsIkVuZERhdGUiOiIyMDIzLTAyLTE3VDIxOjE5OjAwWiIsIlBlcmNlbnRhZ2VDb21wbGV0ZSI6NjUuMCwiU3R5bGUiOnsiJGlkIjoiNjY0IiwiU2hhcGUiOjEsIlNoYXBlVGhpY2tuZXNzIjoxLCJEdXJhdGlvbkZvcm1hdCI6MCwiSW5jbHVkZU5vbldvcmtpbmdEYXlzSW5EdXJhdGlvbiI6ZmFsc2UsIlBlcmNlbnRhZ2VDb21wbGV0ZVN0eWxlIjp7IiRpZCI6IjY2NSIsIkZvbnRTZXR0aW5ncyI6eyIkaWQiOiI2NjYiLCJGb250U2l6ZSI6MTAsIkZvbnROYW1lIjoiQ2FsaWJyaSIsIklzQm9sZCI6ZmFsc2UsIklzSXRhbGljIjpmYWxzZSwiSXNVbmRlcmxpbmVkIjpmYWxzZSwiUGFyZW50U3R5bGUiOm51bGx9LCJBdXRvU2l6ZSI6MCwiRm9yZWdyb3VuZCI6eyIkaWQiOiI2NjciLCJDb2xvciI6eyIkaWQiOiI2Njg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jY5IiwiVG9wIjowLjAsIkxlZnQiOjAuMCwiUmlnaHQiOjAuMCwiQm90dG9tIjowLjB9LCJQYWRkaW5nIjp7IiRpZCI6IjY3MCIsIlRvcCI6MC4wLCJMZWZ0IjowLjAsIlJpZ2h0IjowLjAsIkJvdHRvbSI6MC4wfSwiQmFja2dyb3VuZCI6eyIkaWQiOiI2NzEiLCJDb2xvciI6eyIkcmVmIjoiNjE3In19LCJJc1Zpc2libGUiOnRydWUsIldpZHRoIjowLjAsIkhlaWdodCI6MC4wLCJCb3JkZXJTdHlsZSI6eyIkaWQiOiI2NzIiLCJMaW5lQ29sb3IiOm51bGwsIkxpbmVXZWlnaHQiOjAuMCwiTGluZVR5cGUiOjAsIlBhcmVudFN0eWxlIjpudWxsfSwiUGFyZW50U3R5bGUiOm51bGx9LCJEdXJhdGlvblN0eWxlIjp7IiRpZCI6IjY3MyIsIkZvbnRTZXR0aW5ncyI6eyIkaWQiOiI2NzQiLCJGb250U2l6ZSI6MTAsIkZvbnROYW1lIjoiQ2FsaWJyaSIsIklzQm9sZCI6ZmFsc2UsIklzSXRhbGljIjpmYWxzZSwiSXNVbmRlcmxpbmVkIjpmYWxzZSwiUGFyZW50U3R5bGUiOm51bGx9LCJBdXRvU2l6ZSI6MCwiRm9yZWdyb3VuZCI6eyIkaWQiOiI2NzUiLCJDb2xvciI6eyIkcmVmIjoiNjIyIn19LCJNYXhXaWR0aCI6MjAwLjAsIk1heEhlaWdodCI6IkluZmluaXR5IiwiU21hcnRGb3JlZ3JvdW5kSXNBY3RpdmUiOmZhbHNlLCJIb3Jpem9udGFsQWxpZ25tZW50IjowLCJWZXJ0aWNhbEFsaWdubWVudCI6MCwiU21hcnRGb3JlZ3JvdW5kIjpudWxsLCJCYWNrZ3JvdW5kRmlsbFR5cGUiOjAsIk1hcmdpbiI6eyIkaWQiOiI2NzYiLCJUb3AiOjAuMCwiTGVmdCI6MC4wLCJSaWdodCI6MC4wLCJCb3R0b20iOjAuMH0sIlBhZGRpbmciOnsiJGlkIjoiNjc3IiwiVG9wIjowLjAsIkxlZnQiOjAuMCwiUmlnaHQiOjAuMCwiQm90dG9tIjowLjB9LCJCYWNrZ3JvdW5kIjp7IiRyZWYiOiI2MjUifSwiSXNWaXNpYmxlIjp0cnVlLCJXaWR0aCI6MC4wLCJIZWlnaHQiOjAuMCwiQm9yZGVyU3R5bGUiOnsiJGlkIjoiNjc4IiwiTGluZUNvbG9yIjpudWxsLCJMaW5lV2VpZ2h0IjowLjAsIkxpbmVUeXBlIjowLCJQYXJlbnRTdHlsZSI6bnVsbH0sIlBhcmVudFN0eWxlIjpudWxsfSwiSG9yaXpvbnRhbENvbm5lY3RvclN0eWxlIjp7IiRpZCI6IjY3OSIsIkxpbmVDb2xvciI6eyIkcmVmIjoiNjI4In0sIkxpbmVXZWlnaHQiOjAuMCwiTGluZVR5cGUiOjAsIlBhcmVudFN0eWxlIjpudWxsfSwiVmVydGljYWxDb25uZWN0b3JTdHlsZSI6eyIkaWQiOiI2ODA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Y4MSIsIk1hcmdpbiI6eyIkaWQiOiI2ODIiLCJUb3AiOjAuMCwiTGVmdCI6NC4wLCJSaWdodCI6NC4wLCJCb3R0b20iOjAuMH0sIlBhZGRpbmciOnsiJGlkIjoiNjgzIiwiVG9wIjowLjAsIkxlZnQiOjAuMCwiUmlnaHQiOjAuMCwiQm90dG9tIjowLjB9LCJCYWNrZ3JvdW5kIjp7IiRpZCI6IjY4NCIsIkNvbG9yIjp7IiRpZCI6IjY4NSIsIkEiOjI1NSwiUiI6MjU1LCJHIjoxOTIsIkIiOjB9fSwiSXNWaXNpYmxlIjp0cnVlLCJXaWR0aCI6MTM2LjAsIkhlaWdodCI6MTYuMCwiQm9yZGVyU3R5bGUiOnsiJGlkIjoiNjg2IiwiTGluZUNvbG9yIjp7IiRyZWYiOiI2MzgifSwiTGluZVdlaWdodCI6MC4wLCJMaW5lVHlwZSI6MCwiUGFyZW50U3R5bGUiOm51bGx9LCJQYXJlbnRTdHlsZSI6bnVsbH0sIlRpdGxlU3R5bGUiOnsiJGlkIjoiNjg3IiwiRm9udFNldHRpbmdzIjp7IiRpZCI6IjY4OCIsIkZvbnRTaXplIjoxMSwiRm9udE5hbWUiOiJDYWxpYnJpIiwiSXNCb2xkIjp0cnVlLCJJc0l0YWxpYyI6ZmFsc2UsIklzVW5kZXJsaW5lZCI6ZmFsc2UsIlBhcmVudFN0eWxlIjpudWxsfSwiQXV0b1NpemUiOjAsIkZvcmVncm91bmQiOnsiJGlkIjoiNjg5IiwiQ29sb3IiOnsiJGlkIjoiNjkw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Y5MSIsIlRvcCI6MC4wLCJMZWZ0IjowLjAsIlJpZ2h0IjowLjAsIkJvdHRvbSI6MC4wfSwiUGFkZGluZyI6eyIkaWQiOiI2OTIiLCJUb3AiOjAuMCwiTGVmdCI6MC4wLCJSaWdodCI6MC4wLCJCb3R0b20iOjAuMH0sIkJhY2tncm91bmQiOnsiJGlkIjoiNjkzIiwiQ29sb3IiOnsiJGlkIjoiNjk0IiwiQSI6MCwiUiI6MjU1LCJHIjoyNTUsIkIiOjI1NX19LCJJc1Zpc2libGUiOnRydWUsIldpZHRoIjowLjAsIkhlaWdodCI6MC4wLCJCb3JkZXJTdHlsZSI6eyIkaWQiOiI2OTUiLCJMaW5lQ29sb3IiOm51bGwsIkxpbmVXZWlnaHQiOjAuMCwiTGluZVR5cGUiOjAsIlBhcmVudFN0eWxlIjpudWxsfSwiUGFyZW50U3R5bGUiOm51bGx9LCJEYXRlU3R5bGUiOnsiJGlkIjoiNjk2IiwiRm9udFNldHRpbmdzIjp7IiRpZCI6IjY5NyIsIkZvbnRTaXplIjoxMCwiRm9udE5hbWUiOiJDYWxpYnJpIiwiSXNCb2xkIjpmYWxzZSwiSXNJdGFsaWMiOmZhbHNlLCJJc1VuZGVybGluZWQiOmZhbHNlLCJQYXJlbnRTdHlsZSI6bnVsbH0sIkF1dG9TaXplIjowLCJGb3JlZ3JvdW5kIjp7IiRpZCI6IjY5OCIsIkNvbG9yIjp7IiRpZCI6IjY5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AwIiwiVG9wIjowLjAsIkxlZnQiOjAuMCwiUmlnaHQiOjAuMCwiQm90dG9tIjowLjB9LCJQYWRkaW5nIjp7IiRpZCI6IjcwMSIsIlRvcCI6MC4wLCJMZWZ0IjowLjAsIlJpZ2h0IjowLjAsIkJvdHRvbSI6MC4wfSwiQmFja2dyb3VuZCI6eyIkaWQiOiI3MDIiLCJDb2xvciI6eyIkaWQiOiI3MDMiLCJBIjowLCJSIjoyNTUsIkciOjI1NSwiQiI6MjU1fX0sIklzVmlzaWJsZSI6dHJ1ZSwiV2lkdGgiOjAuMCwiSGVpZ2h0IjowLjAsIkJvcmRlclN0eWxlIjp7IiRpZCI6IjcwNCIsIkxpbmVDb2xvciI6bnVsbCwiTGluZVdlaWdodCI6MC4wLCJMaW5lVHlwZSI6MCwiUGFyZW50U3R5bGUiOm51bGx9LCJQYXJlbnRTdHlsZSI6bnVsbH0sIkRhdGVGb3JtYXQiOnsiJGlkIjoiNzA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MDYiLCJGb3JtYXQiOjAsIklzVmlzaWJsZSI6ZmFsc2UsIkxhc3RLbm93blZpc2liaWxpdHlTdGF0ZSI6ZmFsc2V9LCJJc1Zpc2libGUiOnRydWUsIlBhcmVudFN0eWxlIjpudWxsfSwiSW5kZXgiOjIsIlNtYXJ0RHVyYXRpb25BY3RpdmF0ZWQiOmZhbHNlLCJEYXRlRm9ybWF0Ijp7IiRyZWYiOiI3MDUifSwiV2Vla051bWJlcmluZyI6eyIkaWQiOiI3MDciLCJGb3JtYXQiOjAsIklzVmlzaWJsZSI6ZmFsc2UsIkxhc3RLbm93blZpc2liaWxpdHlTdGF0ZSI6ZmFsc2V9LCJJZCI6ImQwNDEyODNkLThmM2MtNDEyMi1iMTFmLTMyNjkxNDJkYmI4ZCIsIkltcG9ydElkIjpudWxsLCJUaXRsZSI6IlJlcXVpcmVtZW50cyIsIk5vdGUiOm51bGwsIkh5cGVybGluayI6eyIkaWQiOiI3MDgiLCJBZGRyZXNzIjpudWxsLCJTdWJBZGRyZXNzIjpudWxsfSwiSXNDaGFuZ2VkIjpmYWxzZSwiSXNOZXciOmZhbHNlfSx7IiRpZCI6IjcwOSIsIkdyb3VwTmFtZSI6bnVsbCwiU3RhcnREYXRlIjoiMjAyMy0wMi0xOFQxNDo1MTowMFoiLCJFbmREYXRlIjoiMjAyMy0wMi0yNVQyMjoxMTowMFoiLCJQZXJjZW50YWdlQ29tcGxldGUiOjUwLjAsIlN0eWxlIjp7IiRpZCI6IjcxMCIsIlNoYXBlIjoxLCJTaGFwZVRoaWNrbmVzcyI6MSwiRHVyYXRpb25Gb3JtYXQiOjAsIkluY2x1ZGVOb25Xb3JraW5nRGF5c0luRHVyYXRpb24iOmZhbHNlLCJQZXJjZW50YWdlQ29tcGxldGVTdHlsZSI6eyIkaWQiOiI3MTEiLCJGb250U2V0dGluZ3MiOnsiJGlkIjoiNzEyIiwiRm9udFNpemUiOjEwLCJGb250TmFtZSI6IkNhbGlicmkiLCJJc0JvbGQiOmZhbHNlLCJJc0l0YWxpYyI6ZmFsc2UsIklzVW5kZXJsaW5lZCI6ZmFsc2UsIlBhcmVudFN0eWxlIjpudWxsfSwiQXV0b1NpemUiOjAsIkZvcmVncm91bmQiOnsiJGlkIjoiNzEzIiwiQ29sb3IiOnsiJGlkIjoiNzE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cxNSIsIlRvcCI6MC4wLCJMZWZ0IjowLjAsIlJpZ2h0IjowLjAsIkJvdHRvbSI6MC4wfSwiUGFkZGluZyI6eyIkaWQiOiI3MTYiLCJUb3AiOjAuMCwiTGVmdCI6MC4wLCJSaWdodCI6MC4wLCJCb3R0b20iOjAuMH0sIkJhY2tncm91bmQiOnsiJGlkIjoiNzE3IiwiQ29sb3IiOnsiJHJlZiI6IjYxNyJ9fSwiSXNWaXNpYmxlIjp0cnVlLCJXaWR0aCI6MC4wLCJIZWlnaHQiOjAuMCwiQm9yZGVyU3R5bGUiOnsiJGlkIjoiNzE4IiwiTGluZUNvbG9yIjpudWxsLCJMaW5lV2VpZ2h0IjowLjAsIkxpbmVUeXBlIjowLCJQYXJlbnRTdHlsZSI6bnVsbH0sIlBhcmVudFN0eWxlIjpudWxsfSwiRHVyYXRpb25TdHlsZSI6eyIkaWQiOiI3MTkiLCJGb250U2V0dGluZ3MiOnsiJGlkIjoiNzIwIiwiRm9udFNpemUiOjEwLCJGb250TmFtZSI6IkNhbGlicmkiLCJJc0JvbGQiOmZhbHNlLCJJc0l0YWxpYyI6ZmFsc2UsIklzVW5kZXJsaW5lZCI6ZmFsc2UsIlBhcmVudFN0eWxlIjpudWxsfSwiQXV0b1NpemUiOjAsIkZvcmVncm91bmQiOnsiJGlkIjoiNzIxIiwiQ29sb3IiOnsiJHJlZiI6IjYyMiJ9fSwiTWF4V2lkdGgiOjIwMC4wLCJNYXhIZWlnaHQiOiJJbmZpbml0eSIsIlNtYXJ0Rm9yZWdyb3VuZElzQWN0aXZlIjpmYWxzZSwiSG9yaXpvbnRhbEFsaWdubWVudCI6MCwiVmVydGljYWxBbGlnbm1lbnQiOjAsIlNtYXJ0Rm9yZWdyb3VuZCI6bnVsbCwiQmFja2dyb3VuZEZpbGxUeXBlIjowLCJNYXJnaW4iOnsiJGlkIjoiNzIyIiwiVG9wIjowLjAsIkxlZnQiOjAuMCwiUmlnaHQiOjAuMCwiQm90dG9tIjowLjB9LCJQYWRkaW5nIjp7IiRpZCI6IjcyMyIsIlRvcCI6MC4wLCJMZWZ0IjowLjAsIlJpZ2h0IjowLjAsIkJvdHRvbSI6MC4wfSwiQmFja2dyb3VuZCI6eyIkcmVmIjoiNjI1In0sIklzVmlzaWJsZSI6dHJ1ZSwiV2lkdGgiOjAuMCwiSGVpZ2h0IjowLjAsIkJvcmRlclN0eWxlIjp7IiRpZCI6IjcyNCIsIkxpbmVDb2xvciI6bnVsbCwiTGluZVdlaWdodCI6MC4wLCJMaW5lVHlwZSI6MCwiUGFyZW50U3R5bGUiOm51bGx9LCJQYXJlbnRTdHlsZSI6bnVsbH0sIkhvcml6b250YWxDb25uZWN0b3JTdHlsZSI6eyIkaWQiOiI3MjUiLCJMaW5lQ29sb3IiOnsiJHJlZiI6IjYyOCJ9LCJMaW5lV2VpZ2h0IjowLjAsIkxpbmVUeXBlIjowLCJQYXJlbnRTdHlsZSI6bnVsbH0sIlZlcnRpY2FsQ29ubmVjdG9yU3R5bGUiOnsiJGlkIjoiNzI2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3MjciLCJNYXJnaW4iOnsiJGlkIjoiNzI4IiwiVG9wIjowLjAsIkxlZnQiOjQuMCwiUmlnaHQiOjQuMCwiQm90dG9tIjowLjB9LCJQYWRkaW5nIjp7IiRpZCI6IjcyOSIsIlRvcCI6MC4wLCJMZWZ0IjowLjAsIlJpZ2h0IjowLjAsIkJvdHRvbSI6MC4wfSwiQmFja2dyb3VuZCI6eyIkaWQiOiI3MzAiLCJDb2xvciI6eyIkaWQiOiI3MzEiLCJBIjoyNTUsIlIiOjI1NSwiRyI6MTkyLCJCIjowfX0sIklzVmlzaWJsZSI6dHJ1ZSwiV2lkdGgiOjEyNi4wLCJIZWlnaHQiOjE2LjAsIkJvcmRlclN0eWxlIjp7IiRpZCI6IjczMiIsIkxpbmVDb2xvciI6eyIkcmVmIjoiNjM4In0sIkxpbmVXZWlnaHQiOjAuMCwiTGluZVR5cGUiOjAsIlBhcmVudFN0eWxlIjpudWxsfSwiUGFyZW50U3R5bGUiOm51bGx9LCJUaXRsZVN0eWxlIjp7IiRpZCI6IjczMyIsIkZvbnRTZXR0aW5ncyI6eyIkaWQiOiI3MzQiLCJGb250U2l6ZSI6MTEsIkZvbnROYW1lIjoiQ2FsaWJyaSIsIklzQm9sZCI6dHJ1ZSwiSXNJdGFsaWMiOmZhbHNlLCJJc1VuZGVybGluZWQiOmZhbHNlLCJQYXJlbnRTdHlsZSI6bnVsbH0sIkF1dG9TaXplIjowLCJGb3JlZ3JvdW5kIjp7IiRpZCI6IjczNSIsIkNvbG9yIjp7IiRpZCI6Ijcz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3MzciLCJUb3AiOjAuMCwiTGVmdCI6MC4wLCJSaWdodCI6MC4wLCJCb3R0b20iOjAuMH0sIlBhZGRpbmciOnsiJGlkIjoiNzM4IiwiVG9wIjowLjAsIkxlZnQiOjAuMCwiUmlnaHQiOjAuMCwiQm90dG9tIjowLjB9LCJCYWNrZ3JvdW5kIjp7IiRpZCI6IjczOSIsIkNvbG9yIjp7IiRpZCI6Ijc0MCIsIkEiOjAsIlIiOjI1NSwiRyI6MjU1LCJCIjoyNTV9fSwiSXNWaXNpYmxlIjp0cnVlLCJXaWR0aCI6MC4wLCJIZWlnaHQiOjAuMCwiQm9yZGVyU3R5bGUiOnsiJGlkIjoiNzQxIiwiTGluZUNvbG9yIjpudWxsLCJMaW5lV2VpZ2h0IjowLjAsIkxpbmVUeXBlIjowLCJQYXJlbnRTdHlsZSI6bnVsbH0sIlBhcmVudFN0eWxlIjpudWxsfSwiRGF0ZVN0eWxlIjp7IiRpZCI6Ijc0MiIsIkZvbnRTZXR0aW5ncyI6eyIkaWQiOiI3NDMiLCJGb250U2l6ZSI6MTAsIkZvbnROYW1lIjoiQ2FsaWJyaSIsIklzQm9sZCI6ZmFsc2UsIklzSXRhbGljIjpmYWxzZSwiSXNVbmRlcmxpbmVkIjpmYWxzZSwiUGFyZW50U3R5bGUiOm51bGx9LCJBdXRvU2l6ZSI6MCwiRm9yZWdyb3VuZCI6eyIkaWQiOiI3NDQiLCJDb2xvciI6eyIkaWQiOiI3N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0NiIsIlRvcCI6MC4wLCJMZWZ0IjowLjAsIlJpZ2h0IjowLjAsIkJvdHRvbSI6MC4wfSwiUGFkZGluZyI6eyIkaWQiOiI3NDciLCJUb3AiOjAuMCwiTGVmdCI6MC4wLCJSaWdodCI6MC4wLCJCb3R0b20iOjAuMH0sIkJhY2tncm91bmQiOnsiJGlkIjoiNzQ4IiwiQ29sb3IiOnsiJGlkIjoiNzQ5IiwiQSI6MCwiUiI6MjU1LCJHIjoyNTUsIkIiOjI1NX19LCJJc1Zpc2libGUiOnRydWUsIldpZHRoIjowLjAsIkhlaWdodCI6MC4wLCJCb3JkZXJTdHlsZSI6eyIkaWQiOiI3NTAiLCJMaW5lQ29sb3IiOm51bGwsIkxpbmVXZWlnaHQiOjAuMCwiTGluZVR5cGUiOjAsIlBhcmVudFN0eWxlIjpudWxsfSwiUGFyZW50U3R5bGUiOm51bGx9LCJEYXRlRm9ybWF0Ijp7IiRpZCI6Ijc1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NzUyIiwiRm9ybWF0IjowLCJJc1Zpc2libGUiOmZhbHNlLCJMYXN0S25vd25WaXNpYmlsaXR5U3RhdGUiOmZhbHNlfSwiSXNWaXNpYmxlIjp0cnVlLCJQYXJlbnRTdHlsZSI6bnVsbH0sIkluZGV4IjozLCJTbWFydER1cmF0aW9uQWN0aXZhdGVkIjpmYWxzZSwiRGF0ZUZvcm1hdCI6eyIkcmVmIjoiNzUxIn0sIldlZWtOdW1iZXJpbmciOnsiJGlkIjoiNzUzIiwiRm9ybWF0IjowLCJJc1Zpc2libGUiOmZhbHNlLCJMYXN0S25vd25WaXNpYmlsaXR5U3RhdGUiOmZhbHNlfSwiSWQiOiI5NjY1MTZmYi1iN2ZlLTQyZTctOGQzOC1kOTVlNDZhMTc1ODMiLCJJbXBvcnRJZCI6bnVsbCwiVGl0bGUiOiJFc3RpbWF0aW9uIiwiTm90ZSI6bnVsbCwiSHlwZXJsaW5rIjp7IiRpZCI6Ijc1NCIsIkFkZHJlc3MiOm51bGwsIlN1YkFkZHJlc3MiOm51bGx9LCJJc0NoYW5nZWQiOmZhbHNlLCJJc05ldyI6ZmFsc2V9LHsiJGlkIjoiNzU1IiwiR3JvdXBOYW1lIjpudWxsLCJTdGFydERhdGUiOiIyMDIzLTAyLTIxVDAwOjAwOjAwWiIsIkVuZERhdGUiOiIyMDIzLTAyLTI2VDAwOjA1OjAwWiIsIlBlcmNlbnRhZ2VDb21wbGV0ZSI6MjUuMCwiU3R5bGUiOnsiJGlkIjoiNzU2IiwiU2hhcGUiOjEsIlNoYXBlVGhpY2tuZXNzIjoxLCJEdXJhdGlvbkZvcm1hdCI6MCwiSW5jbHVkZU5vbldvcmtpbmdEYXlzSW5EdXJhdGlvbiI6ZmFsc2UsIlBlcmNlbnRhZ2VDb21wbGV0ZV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cmVmIjoiNjE3In19LCJJc1Zpc2libGUiOnRydWUsIldpZHRoIjowLjAsIkhlaWdodCI6MC4wLCJCb3JkZXJTdHlsZSI6eyIkaWQiOiI3NjQiLCJMaW5lQ29sb3IiOm51bGwsIkxpbmVXZWlnaHQiOjAuMCwiTGluZVR5cGUiOjAsIlBhcmVudFN0eWxlIjpudWxsfSwiUGFyZW50U3R5bGUiOm51bGx9LCJEdXJhdGlvblN0eWxlIjp7IiRpZCI6Ijc2NSIsIkZvbnRTZXR0aW5ncyI6eyIkaWQiOiI3NjYiLCJGb250U2l6ZSI6MTAsIkZvbnROYW1lIjoiQ2FsaWJyaSIsIklzQm9sZCI6ZmFsc2UsIklzSXRhbGljIjpmYWxzZSwiSXNVbmRlcmxpbmVkIjpmYWxzZSwiUGFyZW50U3R5bGUiOm51bGx9LCJBdXRvU2l6ZSI6MCwiRm9yZWdyb3VuZCI6eyIkaWQiOiI3NjciLCJDb2xvciI6eyIkcmVmIjoiNjIyIn19LCJNYXhXaWR0aCI6MjAwLjAsIk1heEhlaWdodCI6IkluZmluaXR5IiwiU21hcnRGb3JlZ3JvdW5kSXNBY3RpdmUiOmZhbHNlLCJIb3Jpem9udGFsQWxpZ25tZW50IjowLCJWZXJ0aWNhbEFsaWdubWVudCI6MCwiU21hcnRGb3JlZ3JvdW5kIjpudWxsLCJCYWNrZ3JvdW5kRmlsbFR5cGUiOjAsIk1hcmdpbiI6eyIkaWQiOiI3NjgiLCJUb3AiOjAuMCwiTGVmdCI6MC4wLCJSaWdodCI6MC4wLCJCb3R0b20iOjAuMH0sIlBhZGRpbmciOnsiJGlkIjoiNzY5IiwiVG9wIjowLjAsIkxlZnQiOjAuMCwiUmlnaHQiOjAuMCwiQm90dG9tIjowLjB9LCJCYWNrZ3JvdW5kIjp7IiRyZWYiOiI2MjUifSwiSXNWaXNpYmxlIjp0cnVlLCJXaWR0aCI6MC4wLCJIZWlnaHQiOjAuMCwiQm9yZGVyU3R5bGUiOnsiJGlkIjoiNzcwIiwiTGluZUNvbG9yIjpudWxsLCJMaW5lV2VpZ2h0IjowLjAsIkxpbmVUeXBlIjowLCJQYXJlbnRTdHlsZSI6bnVsbH0sIlBhcmVudFN0eWxlIjpudWxsfSwiSG9yaXpvbnRhbENvbm5lY3RvclN0eWxlIjp7IiRpZCI6Ijc3MSIsIkxpbmVDb2xvciI6eyIkcmVmIjoiNjI4In0sIkxpbmVXZWlnaHQiOjAuMCwiTGluZVR5cGUiOjAsIlBhcmVudFN0eWxlIjpudWxsfSwiVmVydGljYWxDb25uZWN0b3JTdHlsZSI6eyIkaWQiOiI3NzI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c3MyIsIk1hcmdpbiI6eyIkaWQiOiI3NzQiLCJUb3AiOjAuMCwiTGVmdCI6NC4wLCJSaWdodCI6NC4wLCJCb3R0b20iOjAuMH0sIlBhZGRpbmciOnsiJGlkIjoiNzc1IiwiVG9wIjowLjAsIkxlZnQiOjAuMCwiUmlnaHQiOjAuMCwiQm90dG9tIjowLjB9LCJCYWNrZ3JvdW5kIjp7IiRpZCI6Ijc3NiIsIkNvbG9yIjp7IiRpZCI6Ijc3NyIsIkEiOjI1NSwiUiI6MjM3LCJHIjoxMjUsIkIiOjQ5fX0sIklzVmlzaWJsZSI6dHJ1ZSwiV2lkdGgiOjg3LjAsIkhlaWdodCI6MTYuMCwiQm9yZGVyU3R5bGUiOnsiJGlkIjoiNzc4IiwiTGluZUNvbG9yIjp7IiRyZWYiOiI2MzgifSwiTGluZVdlaWdodCI6MC4wLCJMaW5lVHlwZSI6MCwiUGFyZW50U3R5bGUiOm51bGx9LCJQYXJlbnRTdHlsZSI6bnVsbH0sIlRpdGxlU3R5bGUiOnsiJGlkIjoiNzc5IiwiRm9udFNldHRpbmdzIjp7IiRpZCI6Ijc4MCIsIkZvbnRTaXplIjoxMSwiRm9udE5hbWUiOiJDYWxpYnJpIiwiSXNCb2xkIjp0cnV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GlkIjoiNzg2IiwiQSI6MCwiUiI6MjU1LCJHIjoyNTUsIkIiOjI1NX19LCJJc1Zpc2libGUiOnRydWUsIldpZHRoIjowLjAsIkhlaWdodCI6MC4wLCJCb3JkZXJTdHlsZSI6eyIkaWQiOiI3ODciLCJMaW5lQ29sb3IiOm51bGwsIkxpbmVXZWlnaHQiOjAuMCwiTGluZVR5cGUiOjAsIlBhcmVudFN0eWxlIjpudWxsfSwiUGFyZW50U3R5bGUiOm51bGx9LCJEYXRlU3R5bGUiOnsiJGlkIjoiNzg4IiwiRm9udFNldHRpbmdzIjp7IiRpZCI6Ijc4OSIsIkZvbnRTaXplIjoxMCwiRm9udE5hbWUiOiJDYWxpYnJpIiwiSXNCb2xkIjpmYWxzZSwiSXNJdGFsaWMiOmZhbHNlLCJJc1VuZGVybGluZWQiOmZhbHNlLCJQYXJlbnRTdHlsZSI6bnVsbH0sIkF1dG9TaXplIjowLCJGb3JlZ3JvdW5kIjp7IiRpZCI6Ijc5MCIsIkNvbG9yIjp7IiRpZCI6Ijc5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kyIiwiVG9wIjowLjAsIkxlZnQiOjAuMCwiUmlnaHQiOjAuMCwiQm90dG9tIjowLjB9LCJQYWRkaW5nIjp7IiRpZCI6Ijc5MyIsIlRvcCI6MC4wLCJMZWZ0IjowLjAsIlJpZ2h0IjowLjAsIkJvdHRvbSI6MC4wfSwiQmFja2dyb3VuZCI6eyIkaWQiOiI3OTQiLCJDb2xvciI6eyIkaWQiOiI3OTUiLCJBIjowLCJSIjoyNTUsIkciOjI1NSwiQiI6MjU1fX0sIklzVmlzaWJsZSI6dHJ1ZSwiV2lkdGgiOjAuMCwiSGVpZ2h0IjowLjAsIkJvcmRlclN0eWxlIjp7IiRpZCI6Ijc5NiIsIkxpbmVDb2xvciI6bnVsbCwiTGluZVdlaWdodCI6MC4wLCJMaW5lVHlwZSI6MCwiUGFyZW50U3R5bGUiOm51bGx9LCJQYXJlbnRTdHlsZSI6bnVsbH0sIkRhdGVGb3JtYXQiOnsiJGlkIjoiNzk3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OTgiLCJGb3JtYXQiOjAsIklzVmlzaWJsZSI6ZmFsc2UsIkxhc3RLbm93blZpc2liaWxpdHlTdGF0ZSI6ZmFsc2V9LCJJc1Zpc2libGUiOnRydWUsIlBhcmVudFN0eWxlIjpudWxsfSwiSW5kZXgiOjQsIlNtYXJ0RHVyYXRpb25BY3RpdmF0ZWQiOmZhbHNlLCJEYXRlRm9ybWF0Ijp7IiRyZWYiOiI3OTcifSwiV2Vla051bWJlcmluZyI6eyIkaWQiOiI3OTkiLCJGb3JtYXQiOjAsIklzVmlzaWJsZSI6ZmFsc2UsIkxhc3RLbm93blZpc2liaWxpdHlTdGF0ZSI6ZmFsc2V9LCJJZCI6ImJmNWVjM2JiLTkyODQtNDMzMC1iMzdiLTllNjk0MDE4NmEzZSIsIkltcG9ydElkIjpudWxsLCJUaXRsZSI6IlByb3RvdHlwZSIsIk5vdGUiOm51bGwsIkh5cGVybGluayI6eyIkaWQiOiI4MDAiLCJBZGRyZXNzIjpudWxsLCJTdWJBZGRyZXNzIjpudWxsfSwiSXNDaGFuZ2VkIjpmYWxzZSwiSXNOZXciOmZhbHNlfSx7IiRpZCI6IjgwMSIsIkdyb3VwTmFtZSI6bnVsbCwiU3RhcnREYXRlIjoiMjAyMy0wMi0yNlQwMDowMDowMFoiLCJFbmREYXRlIjoiMjAyMy0wNy0zMVQwMDo0NDowMFoiLCJQZXJjZW50YWdlQ29tcGxldGUiOm51bGwsIlN0eWxlIjp7IiRpZCI6IjgwMiIsIlNoYXBlIjozLCJTaGFwZVRoaWNrbmVzcyI6MSwiRHVyYXRpb25Gb3JtYXQiOjAsIkluY2x1ZGVOb25Xb3JraW5nRGF5c0luRHVyYXRpb24iOmZhbHNlLCJQZXJjZW50YWdlQ29tcGxldGVTdHlsZSI6eyIkaWQiOiI4MDMiLCJGb250U2V0dGluZ3MiOnsiJGlkIjoiODA0IiwiRm9udFNpemUiOjEwLCJGb250TmFtZSI6IkNhbGlicmkiLCJJc0JvbGQiOmZhbHNlLCJJc0l0YWxpYyI6ZmFsc2UsIklzVW5kZXJsaW5lZCI6ZmFsc2UsIlBhcmVudFN0eWxlIjpudWxsfSwiQXV0b1NpemUiOjAsIkZvcmVncm91bmQiOnsiJGlkIjoiODA1IiwiQ29sb3IiOnsiJGlkIjoiODA2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wNyIsIlRvcCI6MC4wLCJMZWZ0IjowLjAsIlJpZ2h0IjowLjAsIkJvdHRvbSI6MC4wfSwiUGFkZGluZyI6eyIkaWQiOiI4MDgiLCJUb3AiOjAuMCwiTGVmdCI6MC4wLCJSaWdodCI6MC4wLCJCb3R0b20iOjAuMH0sIkJhY2tncm91bmQiOnsiJGlkIjoiODA5IiwiQ29sb3IiOnsiJHJlZiI6IjYxNyJ9fSwiSXNWaXNpYmxlIjp0cnVlLCJXaWR0aCI6MC4wLCJIZWlnaHQiOjAuMCwiQm9yZGVyU3R5bGUiOnsiJGlkIjoiODEwIiwiTGluZUNvbG9yIjpudWxsLCJMaW5lV2VpZ2h0IjowLjAsIkxpbmVUeXBlIjowLCJQYXJlbnRTdHlsZSI6bnVsbH0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GlkIjoiODEzIiwiQ29sb3IiOnsiJHJlZiI6IjYyMiJ9fSwiTWF4V2lkdGgiOjIwMC4wLCJNYXhIZWlnaHQiOiJJbmZpbml0eSIsIlNtYXJ0Rm9yZWdyb3VuZElzQWN0aXZlIjpmYWxzZSwiSG9yaXpvbnRhbEFsaWdubWVudCI6MCwiVmVydGljYWxBbGlnbm1lbnQiOjAsIlNtYXJ0Rm9yZWdyb3VuZCI6bnVsbCwiQmFja2dyb3VuZEZpbGxUeXBlIjowLCJNYXJnaW4iOnsiJGlkIjoiODE0IiwiVG9wIjowLjAsIkxlZnQiOjAuMCwiUmlnaHQiOjAuMCwiQm90dG9tIjowLjB9LCJQYWRkaW5nIjp7IiRpZCI6IjgxNSIsIlRvcCI6MC4wLCJMZWZ0IjowLjAsIlJpZ2h0IjowLjAsIkJvdHRvbSI6MC4wfSwiQmFja2dyb3VuZCI6eyIkcmVmIjoiNjI1In0sIklzVmlzaWJsZSI6dHJ1ZSwiV2lkdGgiOjAuMCwiSGVpZ2h0IjowLjAsIkJvcmRlclN0eWxlIjp7IiRpZCI6IjgxNiIsIkxpbmVDb2xvciI6bnVsbCwiTGluZVdlaWdodCI6MC4wLCJMaW5lVHlwZSI6MCwiUGFyZW50U3R5bGUiOm51bGx9LCJQYXJlbnRTdHlsZSI6bnVsbH0sIkhvcml6b250YWxDb25uZWN0b3JTdHlsZSI6eyIkaWQiOiI4MTciLCJMaW5lQ29sb3IiOnsiJHJlZiI6IjYyOCJ9LCJMaW5lV2VpZ2h0IjowLjAsIkxpbmVUeXBlIjowLCJQYXJlbnRTdHlsZSI6bnVsbH0sIlZlcnRpY2FsQ29ubmVjdG9yU3R5bGUiOnsiJGlkIjoiODE4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4MTkiLCJNYXJnaW4iOnsiJGlkIjoiODIwIiwiVG9wIjowLjAsIkxlZnQiOjQuMCwiUmlnaHQiOjQuMCwiQm90dG9tIjowLjB9LCJQYWRkaW5nIjp7IiRpZCI6IjgyMSIsIlRvcCI6MC4wLCJMZWZ0IjowLjAsIlJpZ2h0IjowLjAsIkJvdHRvbSI6MC4wfSwiQmFja2dyb3VuZCI6eyIkaWQiOiI4MjIiLCJDb2xvciI6eyIkaWQiOiI4MjMiLCJBIjoyNTUsIlIiOjExMiwiRyI6MTczLCJCIjo3MX19LCJJc1Zpc2libGUiOnRydWUsIldpZHRoIjoyNTkuMCwiSGVpZ2h0IjoxNi4wLCJCb3JkZXJTdHlsZSI6eyIkaWQiOiI4MjQiLCJMaW5lQ29sb3IiOnsiJHJlZiI6IjYzOCJ9LCJMaW5lV2VpZ2h0IjowLjAsIkxpbmVUeXBlIjowLCJQYXJlbnRTdHlsZSI6bnVsbH0sIlBhcmVudFN0eWxlIjpudWxsfSwiVGl0bGVTdHlsZSI6eyIkaWQiOiI4MjUiLCJGb250U2V0dGluZ3MiOnsiJGlkIjoiODI2IiwiRm9udFNpemUiOjExLCJGb250TmFtZSI6IkNhbGlicmkiLCJJc0JvbGQiOnRydWUsIklzSXRhbGljIjpmYWxzZSwiSXNVbmRlcmxpbmVkIjpmYWxzZSwiUGFyZW50U3R5bGUiOm51bGx9LCJBdXRvU2l6ZSI6MCwiRm9yZWdyb3VuZCI6eyIkaWQiOiI4MjciLCJDb2xvciI6eyIkaWQiOiI4Mjg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I5IiwiVG9wIjowLjAsIkxlZnQiOjAuMCwiUmlnaHQiOjAuMCwiQm90dG9tIjowLjB9LCJQYWRkaW5nIjp7IiRpZCI6IjgzMCIsIlRvcCI6MC4wLCJMZWZ0IjowLjAsIlJpZ2h0IjowLjAsIkJvdHRvbSI6MC4wfSwiQmFja2dyb3VuZCI6eyIkaWQiOiI4MzEiLCJDb2xvciI6eyIkaWQiOiI4MzIiLCJBIjowLCJSIjoyNTUsIkciOjI1NSwiQiI6MjU1fX0sIklzVmlzaWJsZSI6dHJ1ZSwiV2lkdGgiOjAuMCwiSGVpZ2h0IjowLjAsIkJvcmRlclN0eWxlIjp7IiRpZCI6IjgzMyIsIkxpbmVDb2xvciI6bnVsbCwiTGluZVdlaWdodCI6MC4wLCJMaW5lVHlwZSI6MCwiUGFyZW50U3R5bGUiOm51bGx9LCJQYXJlbnRTdHlsZSI6bnVsbH0sIkRhdGVTdHlsZSI6eyIkaWQiOiI4MzQiLCJGb250U2V0dGluZ3MiOnsiJGlkIjoiODM1IiwiRm9udFNpemUiOjEwLCJGb250TmFtZSI6IkNhbGlicmkiLCJJc0JvbGQiOmZhbHNlLCJJc0l0YWxpYyI6ZmFsc2UsIklzVW5kZXJsaW5lZCI6ZmFsc2UsIlBhcmVudFN0eWxlIjpudWxsfSwiQXV0b1NpemUiOjAsIkZvcmVncm91bmQiOnsiJGlkIjoiODM2IiwiQ29sb3IiOnsiJGlkIjoiODM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zgiLCJUb3AiOjAuMCwiTGVmdCI6MC4wLCJSaWdodCI6MC4wLCJCb3R0b20iOjAuMH0sIlBhZGRpbmciOnsiJGlkIjoiODM5IiwiVG9wIjowLjAsIkxlZnQiOjAuMCwiUmlnaHQiOjAuMCwiQm90dG9tIjowLjB9LCJCYWNrZ3JvdW5kIjp7IiRpZCI6Ijg0MCIsIkNvbG9yIjp7IiRpZCI6Ijg0MSIsIkEiOjAsIlIiOjI1NSwiRyI6MjU1LCJCIjoyNTV9fSwiSXNWaXNpYmxlIjp0cnVlLCJXaWR0aCI6MC4wLCJIZWlnaHQiOjAuMCwiQm9yZGVyU3R5bGUiOnsiJGlkIjoiODQyIiwiTGluZUNvbG9yIjpudWxsLCJMaW5lV2VpZ2h0IjowLjAsIkxpbmVUeXBlIjowLCJQYXJlbnRTdHlsZSI6bnVsbH0sIlBhcmVudFN0eWxlIjpudWxsfSwiRGF0ZUZvcm1hdCI6eyIkaWQiOiI4ND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U5In19LCJXZWVrTnVtYmVyaW5nIjp7IiRpZCI6Ijg0NCIsIkZvcm1hdCI6MCwiSXNWaXNpYmxlIjpmYWxzZSwiTGFzdEtub3duVmlzaWJpbGl0eVN0YXRlIjpmYWxzZX0sIklzVmlzaWJsZSI6dHJ1ZSwiUGFyZW50U3R5bGUiOm51bGx9LCJJbmRleCI6NiwiU21hcnREdXJhdGlvbkFjdGl2YXRlZCI6ZmFsc2UsIkRhdGVGb3JtYXQiOnsiJHJlZiI6Ijg0MyJ9LCJXZWVrTnVtYmVyaW5nIjp7IiRpZCI6Ijg0NSIsIkZvcm1hdCI6MCwiSXNWaXNpYmxlIjpmYWxzZSwiTGFzdEtub3duVmlzaWJpbGl0eVN0YXRlIjpmYWxzZX0sIklkIjoiYTVjNjFhZGItNGUyMy00Y2Q2LWE2OTktOWFlOTIxNjdmNWRhIiwiSW1wb3J0SWQiOm51bGwsIlRpdGxlIjoiRGV2ZWxvcG1lbnQiLCJOb3RlIjpudWxsLCJIeXBlcmxpbmsiOnsiJGlkIjoiODQ2IiwiQWRkcmVzcyI6bnVsbCwiU3ViQWRkcmVzcyI6bnVsbH0sIklzQ2hhbmdlZCI6ZmFsc2UsIklzTmV3IjpmYWxzZX0seyIkaWQiOiI4NDciLCJHcm91cE5hbWUiOm51bGwsIlN0YXJ0RGF0ZSI6IjIwMjMtMDctMzFUMDA6MDA6MDBaIiwiRW5kRGF0ZSI6IjIwMjMtMDgtMDNUMjM6NTk6MDBaIiwiUGVyY2VudGFnZUNvbXBsZXRlIjpudWxsLCJTdHlsZSI6eyIkaWQiOiI4NDgiLCJTaGFwZSI6MywiU2hhcGVUaGlja25lc3MiOjEsIkR1cmF0aW9uRm9ybWF0IjowLCJJbmNsdWRlTm9uV29ya2luZ0RheXNJbkR1cmF0aW9uIjpmYWxzZSwiUGVyY2VudGFnZUNvbXBsZXRlU3R5bGUiOnsiJGlkIjoiODQ5IiwiRm9udFNldHRpbmdzIjp7IiRpZCI6Ijg1MCIsIkZvbnRTaXplIjoxMCwiRm9udE5hbWUiOiJDYWxpYnJpIiwiSXNCb2xkIjpmYWxzZSwiSXNJdGFsaWMiOmZhbHNlLCJJc1VuZGVybGluZWQiOmZhbHNlLCJQYXJlbnRTdHlsZSI6bnVsbH0sIkF1dG9TaXplIjowLCJGb3JlZ3JvdW5kIjp7IiRpZCI6Ijg1MSIsIkNvbG9yIjp7IiRpZCI6Ijg1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4NTMiLCJUb3AiOjAuMCwiTGVmdCI6MC4wLCJSaWdodCI6MC4wLCJCb3R0b20iOjAuMH0sIlBhZGRpbmciOnsiJGlkIjoiODU0IiwiVG9wIjowLjAsIkxlZnQiOjAuMCwiUmlnaHQiOjAuMCwiQm90dG9tIjowLjB9LCJCYWNrZ3JvdW5kIjp7IiRpZCI6Ijg1NSIsIkNvbG9yIjp7IiRyZWYiOiI2MTcifX0sIklzVmlzaWJsZSI6dHJ1ZSwiV2lkdGgiOjAuMCwiSGVpZ2h0IjowLjAsIkJvcmRlclN0eWxlIjp7IiRpZCI6Ijg1NiIsIkxpbmVDb2xvciI6bnVsbCwiTGluZVdlaWdodCI6MC4wLCJMaW5lVHlwZSI6MCwiUGFyZW50U3R5bGUiOm51bGx9LCJQYXJlbnRTdHlsZSI6bnVsbH0sIkR1cmF0aW9uU3R5bGUiOnsiJGlkIjoiODU3IiwiRm9udFNldHRpbmdzIjp7IiRpZCI6Ijg1OCIsIkZvbnRTaXplIjoxMCwiRm9udE5hbWUiOiJDYWxpYnJpIiwiSXNCb2xkIjpmYWxzZSwiSXNJdGFsaWMiOmZhbHNlLCJJc1VuZGVybGluZWQiOmZhbHNlLCJQYXJlbnRTdHlsZSI6bnVsbH0sIkF1dG9TaXplIjowLCJGb3JlZ3JvdW5kIjp7IiRpZCI6Ijg1OSIsIkNvbG9yIjp7IiRyZWYiOiI2MjIifX0sIk1heFdpZHRoIjoyMDAuMC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nsiJHJlZiI6IjYyNSJ9LCJJc1Zpc2libGUiOnRydWUsIldpZHRoIjowLjAsIkhlaWdodCI6MC4wLCJCb3JkZXJTdHlsZSI6eyIkaWQiOiI4NjIiLCJMaW5lQ29sb3IiOm51bGwsIkxpbmVXZWlnaHQiOjAuMCwiTGluZVR5cGUiOjAsIlBhcmVudFN0eWxlIjpudWxsfSwiUGFyZW50U3R5bGUiOm51bGx9LCJIb3Jpem9udGFsQ29ubmVjdG9yU3R5bGUiOnsiJGlkIjoiODYzIiwiTGluZUNvbG9yIjp7IiRyZWYiOiI2MjgifSwiTGluZVdlaWdodCI6MC4wLCJMaW5lVHlwZSI6MCwiUGFyZW50U3R5bGUiOm51bGx9LCJWZXJ0aWNhbENvbm5lY3RvclN0eWxlIjp7IiRpZCI6Ijg2NCIsIkxpbmVDb2xvciI6eyIkcmVmIjoiNjMx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ODY1IiwiTWFyZ2luIjp7IiRpZCI6Ijg2NiIsIlRvcCI6MC4wLCJMZWZ0Ijo0LjAsIlJpZ2h0Ijo0LjAsIkJvdHRvbSI6MC4wfSwiUGFkZGluZyI6eyIkaWQiOiI4NjciLCJUb3AiOjAuMCwiTGVmdCI6MC4wLCJSaWdodCI6MC4wLCJCb3R0b20iOjAuMH0sIkJhY2tncm91bmQiOnsiJGlkIjoiODY4IiwiQ29sb3IiOnsiJGlkIjoiODY5IiwiQSI6MjU1LCJSIjoxMTIsIkciOjE3MywiQiI6NzF9fSwiSXNWaXNpYmxlIjp0cnVlLCJXaWR0aCI6MzUuMCwiSGVpZ2h0IjoxNi4wLCJCb3JkZXJTdHlsZSI6eyIkaWQiOiI4NzAiLCJMaW5lQ29sb3IiOnsiJHJlZiI6IjYzOCJ9LCJMaW5lV2VpZ2h0IjowLjAsIkxpbmVUeXBlIjowLCJQYXJlbnRTdHlsZSI6bnVsbH0sIlBhcmVudFN0eWxlIjpudWxsfSwiVGl0bGVTdHlsZSI6eyIkaWQiOiI4NzEiLCJGb250U2V0dGluZ3MiOnsiJGlkIjoiODcyIiwiRm9udFNpemUiOjExLCJGb250TmFtZSI6IkNhbGlicmkiLCJJc0JvbGQiOnRydWUsIklzSXRhbGljIjpmYWxzZSwiSXNVbmRlcmxpbmVkIjpmYWxzZSwiUGFyZW50U3R5bGUiOm51bGx9LCJBdXRvU2l6ZSI6MCwiRm9yZWdyb3VuZCI6eyIkaWQiOiI4NzMiLCJDb2xvciI6eyIkaWQiOiI4Nz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c1IiwiVG9wIjowLjAsIkxlZnQiOjAuMCwiUmlnaHQiOjAuMCwiQm90dG9tIjowLjB9LCJQYWRkaW5nIjp7IiRpZCI6Ijg3NiIsIlRvcCI6MC4wLCJMZWZ0IjowLjAsIlJpZ2h0IjowLjAsIkJvdHRvbSI6MC4wfSwiQmFja2dyb3VuZCI6eyIkaWQiOiI4NzciLCJDb2xvciI6eyIkaWQiOiI4NzgiLCJBIjowLCJSIjoyNTUsIkciOjI1NSwiQiI6MjU1fX0sIklzVmlzaWJsZSI6dHJ1ZSwiV2lkdGgiOjAuMCwiSGVpZ2h0IjowLjAsIkJvcmRlclN0eWxlIjp7IiRpZCI6Ijg3OSIsIkxpbmVDb2xvciI6bnVsbCwiTGluZVdlaWdodCI6MC4wLCJMaW5lVHlwZSI6MCwiUGFyZW50U3R5bGUiOm51bGx9LCJQYXJlbnRTdHlsZSI6bnVsbH0sIkRhdGVTdHlsZSI6eyIkaWQiOiI4ODAiLCJGb250U2V0dGluZ3MiOnsiJGlkIjoiODgxIiwiRm9udFNpemUiOjEwLCJGb250TmFtZSI6IkNhbGlicmkiLCJJc0JvbGQiOmZhbHNlLCJJc0l0YWxpYyI6ZmFsc2UsIklzVW5kZXJsaW5lZCI6ZmFsc2UsIlBhcmVudFN0eWxlIjpudWxsfSwiQXV0b1NpemUiOjAsIkZvcmVncm91bmQiOnsiJGlkIjoiODgyIiwiQ29sb3IiOnsiJGlkIjoiOD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pZCI6Ijg4NyIsIkEiOjAsIlIiOjI1NSwiRyI6MjU1LCJCIjoyNTV9fSwiSXNWaXNpYmxlIjp0cnVlLCJXaWR0aCI6MC4wLCJIZWlnaHQiOjAuMCwiQm9yZGVyU3R5bGUiOnsiJGlkIjoiODg4IiwiTGluZUNvbG9yIjpudWxsLCJMaW5lV2VpZ2h0IjowLjAsIkxpbmVUeXBlIjowLCJQYXJlbnRTdHlsZSI6bnVsbH0sIlBhcmVudFN0eWxlIjpudWxsfSwiRGF0ZUZvcm1hdCI6eyIkaWQiOiI4OD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U5In19LCJXZWVrTnVtYmVyaW5nIjp7IiRpZCI6Ijg5MCIsIkZvcm1hdCI6MCwiSXNWaXNpYmxlIjpmYWxzZSwiTGFzdEtub3duVmlzaWJpbGl0eVN0YXRlIjpmYWxzZX0sIklzVmlzaWJsZSI6dHJ1ZSwiUGFyZW50U3R5bGUiOm51bGx9LCJJbmRleCI6NywiU21hcnREdXJhdGlvbkFjdGl2YXRlZCI6ZmFsc2UsIkRhdGVGb3JtYXQiOnsiJHJlZiI6Ijg4OSJ9LCJXZWVrTnVtYmVyaW5nIjp7IiRpZCI6Ijg5MSIsIkZvcm1hdCI6MCwiSXNWaXNpYmxlIjpmYWxzZSwiTGFzdEtub3duVmlzaWJpbGl0eVN0YXRlIjpmYWxzZX0sIklkIjoiOWE4OWRmYzAtMThlYi00Nzg5LWFmZTktN2E0NDFjODZmZTU0IiwiSW1wb3J0SWQiOm51bGwsIlRpdGxlIjoiUm9sbG91dCIsIk5vdGUiOm51bGwsIkh5cGVybGluayI6eyIkaWQiOiI4OTIiLCJBZGRyZXNzIjpudWxsLCJTdWJBZGRyZXNzIjpudWxsfSwiSXNDaGFuZ2VkIjpmYWxzZSwiSXNOZXciOmZhbHNlfV0sIlN3aW1sYW5lcyI6W10sIk1zUHJvamVjdEl0ZW1zVHJlZSI6eyIkaWQiOiI4OTMiLCJSb290Ijp7IkltcG9ydElkIjpudWxsLCJJc0ltcG9ydGVkIjpmYWxzZSwiQ2hpbGRyZW4iOltdfX0sIk1ldGFkYXRhIjp7IiRpZCI6Ijg5NCIsIlJlY2VudENvbG9yc0NvbGxlY3Rpb24iOiJbXCIjRkY3MEFENDdcIixcIiNGRkVEN0QzMVwiLFwiI0ZGRkZDMDAwXCIsXCIjRkYwMDAwMDBcIl0iLCJTb3VyY2VUZW1wbGF0ZSI6IntcIiRpZFwiOlwiMVwiLFwiSWRcIjpcIjkyOWMzMjliLWVjOGUtNDcxMy04YjlkLTdlZDM5ZjBiMTA1M1wiLFwiQ3VsdHVyZUluZm9OYW1lXCI6XCJlbi1VU1wiLFwiVmVyc2lvblwiOntcIiRpZFwiOlwiMlwiLFwiVGVtcGxhdGVEb21WZXJzaW9uXCI6XCIxLjIuMFwifSxcIkVmZmVjdFwiOjEsXCJTdHlsZVwiOntcIiRpZFwiOlwiM1wiLFwiVGltZWJhbmRTdHlsZVwiOntcIiRpZFwiOlwiNFwiLFwiU2NhbGVNYXJraW5nXCI6MSxcIlNoYXBlXCI6MCxcIlNoYXBlU3R5bGVcIjp7XCIkaWRcIjpcIjVcIixcIk1hcmdpblwiOntcIiRpZFwiOlwiNlwiLFwiVG9wXCI6MC4wLFwiTGVmdFwiOjEwLjAsXCJSaWdodFwiOjEwLjAsXCJCb3R0b21cIjowLjB9LFwiUGFkZGluZ1wiOntcIiRpZFwiOlwiN1wiLFwiVG9wXCI6My4wLFwiTGVmdFwiOjAuMCxcIlJpZ2h0XCI6MC4wLFwiQm90dG9tXCI6My4wfSxcIkJhY2tncm91bmRcIjp7XCIkaWRcIjpcIjhcIixcIkNvbG9yXCI6e1wiJGlkXCI6XCI5XCIsXCJBXCI6MjU1LFwiUlwiOjEyNCxcIkdcIjoxMjQsXCJCXCI6MTI0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cmVmXCI6XCI5XCJ9fSxcIklzVmlzaWJsZVwiOnRydWUsXCJXaWR0aFwiOjg1OC4wLFwiSGVpZ2h0XCI6MjAuMCxcIkJvcmRlclN0eWxlXCI6bnVsbH0sXCJCb3R0b21UaWVyU2hhcGVTdHlsZVwiOntcIiRpZFwiOlwiMTdcIixcIk1hcmdpblwiOntcIiRpZFwiOlwiMThcIixcIlRvcFwiOjAuMCxcIkxlZnRcIjowLjAsXCJSaWdodFwiOjAuMCxcIkJvdHRvbVwiOjAuMH0sXCJQYWRkaW5nXCI6e1wiJGlkXCI6XCIxOVwiLFwiVG9wXCI6MC4wLFwiTGVmdFwiOjAuMCxcIlJpZ2h0XCI6MC4wLFwiQm90dG9tXCI6MC4wfSxcIkJhY2tncm91bmRcIjp7XCIkaWRcIjpcIjIwXCIsXCJDb2xvclwiOntcIiRpZFwiOlwiMjFcIixcIkFcIjoyNTUsXCJSXCI6MTI4LFwiR1wiOjEyOCxcIkJcIjoxMjh9fSxcIklzVmlzaWJsZVwiOnRydWUsXCJXaWR0aFwiOjAuMCxcIkhlaWdodFwiOjI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lwiLFwiVG9wXCI6MC4wLFwiTGVmdFwiOjAuMCxcIlJpZ2h0XCI6MjAuMCxcIkJvdHRvbVwiOjAuMH0sXCJQYWRkaW5nXCI6e1wiJGlkXCI6XCIyN1wiLFwiVG9wXCI6MC4wLFwiTGVmdFwiOjAuMCxcIlJpZ2h0XCI6MC4wLFwiQm90dG9tXCI6MC4wfSxcIkJhY2tncm91bmRcIjp7XCIkaWRcIjpcIjI4XCIsXCJDb2xvclwiOntcIiRpZFwiOlwiMjlcIixcIkFcIjo4OSxcIlJcIjowLFwiR1wiOjAsXCJCXCI6MH19LFwiSXNWaXNpYmxlXCI6dHJ1ZSxcIldpZHRoXCI6MC4wLFwiSGVpZ2h0XCI6MC4wLFwiQm9yZGVyU3R5bGVcIjpudWxsfSxcIkxlZnRFbmRDYXBzU3R5bGVcIjp7XCIkaWRcIjpcIjMwXCIsXCJGb250U2V0dGluZ3NcIjp7XCIkaWRcIjpcIjMxXCIsXCJGb250U2l6ZVwiOjE4LFwiRm9udE5hbWVcIjpcIkNhbGlicmlcIixcIklzQm9sZFwiOnRydWUsXCJJc0l0YWxpY1wiOmZhbHNlLFwiSXNVbmRlcmxpbmVkXCI6ZmFsc2V9LFwiQXV0b1NpemVcIjowLFwiRm9yZWdyb3VuZFwiOntcIiRpZFwiOlwiMzJcIixcIkNvbG9yXCI6e1wiJGlkXCI6XCIzM1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FwiLFwiVG9wXCI6MC4wLFwiTGVmdFwiOjIwLjAsXCJSaWdodFwiOjAuMCxcIkJvdHRvbVwiOjAuMH0sXCJQYWRkaW5nXCI6e1wiJGlkXCI6XCIzNVwiLFwiVG9wXCI6MC4wLFwiTGVmdFwiOjAuMCxcIlJpZ2h0XCI6MC4wLFwiQm90dG9tXCI6MC4wfSxcIkJhY2tncm91bmRcIjp7XCIkaWRcIjpcIjM2XCIsXCJDb2xvclwiOntcIiRyZWZcIjpcIjI5XCJ9fSxcIklzVmlzaWJsZVwiOmZhbHNlLFwiV2lkdGhcIjowLjAsXCJIZWlnaHRcIjowLjAsXCJCb3JkZXJTdHlsZVwiOm51bGx9LFwiVG9kYXlUZXh0U3R5bGVcIjp7XCIkaWRcIjpcIjM3XCIsXCJGb250U2V0dGluZ3NcIjp7XCIkaWRcIjpcIjM4XCIsXCJGb250U2l6ZVwiOjEyLFwiRm9udE5hbWVcIjpcIkNhbGlicmlcIixcIklzQm9sZFwiOmZhbHNlLFwiSXNJdGFsaWNcIjpmYWxzZSxcIklzVW5kZXJsaW5lZFwiOmZhbHNlfSxcIkF1dG9TaXplXCI6MCxcIkZvcmVncm91bmRcIjp7XCIkaWRcIjpcIjM5XCIsXCJDb2xvclwiOntcIiRpZFwiOlwiNDB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FcIixcIlRvcFwiOjAuMCxcIkxlZnRcIjowLjAsXCJSaWdodFwiOjAuMCxcIkJvdHRvbVwiOjAuMH0sXCJQYWRkaW5nXCI6e1wiJGlkXCI6XCI0MlwiLFwiVG9wXCI6MC4wLFwiTGVmdFwiOjAuMCxcIlJpZ2h0XCI6MC4wLFwiQm90dG9tXCI6MC4wfSxcIkJhY2tncm91bmRcIjp7XCIkaWRcIjpcIjQzXCIsXCJDb2xvclwiOntcIiRyZWZcIjpcIjI5XCJ9fSxcIklzVmlzaWJsZVwiOnRydWUsXCJXaWR0aFwiOjAuMCxcIkhlaWdodFwiOjAuMCxcIkJvcmRlclN0eWxlXCI6bnVsbH0sXCJUb2RheU1hcmtlclN0eWxlXCI6e1wiJGlkXCI6XCI0NFwiLFwiTWFyZ2luXCI6e1wiJGlkXCI6XCI0NVwiLFwiVG9wXCI6MC4wLFwiTGVmdFwiOjAuMCxcIlJpZ2h0XCI6MC4wLFwiQm90dG9tXCI6MC4wfSxcIlBhZGRpbmdcIjp7XCIkaWRcIjpcIjQ2XCIsXCJUb3BcIjowLjAsXCJMZWZ0XCI6MC4wLFwiUmlnaHRcIjowLjAsXCJCb3R0b21cIjowLjB9LFwiQmFja2dyb3VuZFwiOntcIiRpZFwiOlwiNDdcIixcIkNvbG9yXCI6e1wiJGlkXCI6XCI0OFwiLFwiQVwiOjI1NSxcIlJcIjoyNTUsXCJHXCI6MCxcIkJcIjowfX0sXCJJc1Zpc2libGVcIjp0cnVlLFwiV2lkdGhcIjowLjAsXCJIZWlnaHRcIjowLjAsXCJCb3JkZXJTdHlsZVwiOm51bGx9LFwiU2NhbGVTdHlsZVwiOntcIiRpZFwiOlwiNDlcIixcIlNob3dTZWdtZW50U2VwYXJhdG9yc1wiOmZhbHN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ZmFsc2UsXCJTZWdtZW50U2VwYXJhdG9yT3BhY2l0eVwiOjMwLFwiU2hhcGVcIjowLFwiSGFzQmVlblZpc2libGVCZWZvcmVcIjpmYWxzZSxcIkZvbnRTZXR0aW5nc1wiOntcIiRpZFwiOlwiNTdcIixcIkZvbnRTaXplXCI6MTIsXCJGb250TmFtZVwiOlwiQ2FsaWJyaVwiLFwiSXNCb2xkXCI6ZmFsc2UsXCJJc0l0YWxpY1wiOmZhbHNlLFwiSXNVbmRlcmxpbmVkXCI6ZmFsc2V9LFwiQXV0b1NpemVcIjowLFwiRm9yZWdyb3VuZFwiOntcIiRpZFwiOlwiNThcIixcIkNvbG9yXCI6e1wiJHJlZlwiOlwiNTJcIn19LFwiQmFja2dyb3VuZEZpbGxUeXBlXCI6MCxcIk1heFdpZHRoXCI6MjAwLjAsXCJNYXhIZWlnaHRcIjpcIkluZmluaXR5XCIsXCJTbWFydEZvcmVncm91bmRJc0FjdGl2ZVwiOmZhbHNlLFwiSG9yaXpvbnRhbEFsaWdubWVudFwiOjAsXCJWZXJ0aWNhbEFsaWdubWVudFwiOjEsXCJTbWFydEZvcmVncm91bmRcIjpudWxsLFwiTWFyZ2luXCI6e1wiJGlkXCI6XCI1OVwiLFwiVG9wXCI6MC4wLFwiTGVmdFwiOjUuMCxcIlJpZ2h0XCI6MC4wLFwiQm90dG9tXCI6MC4wfSxcIlBhZGRpbmdcIjp7XCIkaWRcIjpcIjYwXCIsXCJUb3BcIjowLjAsXCJMZWZ0XCI6MC4wLFwiUmlnaHRcIjowLjAsXCJCb3R0b21cIjowLjB9LFwiQmFja2dyb3VuZFwiOntcIiRpZFwiOlwiNjFcIixcIkNvbG9yXCI6e1wiJHJlZlwiOlwiMjlcIn19LFwiSXNWaXNpYmxlXCI6ZmFsc2UsXCJXaWR0aFwiOjAuMCxcIkhlaWdodFwiOjAuMCxcIkJvcmRlclN0eWxlXCI6bnVsbH0sXCJCb3R0b21UaWVyU2NhbGVTdHlsZVwiOntcIiRpZFwiOlwiNjJcIixcIlNob3dTZWdtZW50U2VwYXJhdG9yc1wiOmZhbHNlLFwiU2VnbWVudFNlcGFyYXRvck9wYWNpdHlcIjozMCxcIlNoYXBlXCI6MCxcIkhhc0JlZW5WaXNpYmxlQmVmb3JlXCI6ZmFsc2UsXCJGb250U2V0dGluZ3NcIjp7XCIkaWRcIjpcIjYzXCIsXCJGb250U2l6ZVwiOjEyLFwiRm9udE5hbWVcIjpcIkNhbGlicmlcIixcIklzQm9sZFwiOmZhbHNlLFwiSXNJdGFsaWNcIjpmYWxzZSxcIklzVW5kZXJsaW5lZFwiOmZhbHNlfSxcIkF1dG9TaXplXCI6MCxcIkZvcmVncm91bmRcIjp7XCIkaWRcIjpcIjY0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jVcIixcIlRvcFwiOjAuMCxcIkxlZnRcIjo1LjAsXCJSaWdodFwiOjAuMCxcIkJvdHRvbVwiOjAuMH0sXCJQYWRkaW5nXCI6e1wiJGlkXCI6XCI2NlwiLFwiVG9wXCI6MC4wLFwiTGVmdFwiOjAuMCxcIlJpZ2h0XCI6MC4wLFwiQm90dG9tXCI6MC4wfSxcIkJhY2tncm91bmRcIjp7XCIkaWRcIjpcIjY3XCIsXCJDb2xvclwiOntcIiRyZWZcIjpcIjI5XCJ9fSxcIklzVmlzaWJsZVwiOmZhbHNlLFwiV2lkdGhcIjowLjAsXCJIZWlnaHRcIjowLjAsXCJCb3JkZXJTdHlsZVwiOm51bGx9LFwiU2luZ2xlU2NhbGVTaGFwZVN0eWxlXCI6e1wiJGlkXCI6XCI2OFwiLFwiU2hhcGVcIjozLFwiSGVpZ2h0XCI6MjAuMH0sXCJFbGFwc2VkVGltZUJhY2tncm91bmRcIjp7XCIkaWRcIjpcIjY5XCIsXCJDb2xvclwiOntcIiRpZFwiOlwiNzBcIixcIkFcIjo3NyxcIlJcIjoyNTUsXCJHXCI6MCxcIkJcIjowfX0sXCJBcHBlbmRZZWFyT25ZZWFyQ2hhbmdlXCI6ZmFsc2UsXCJFbGFwc2VkVGltZUZvcm1hdFwiOjEsXCJUb2RheU1hcmtlclBvc2l0aW9uXCI6MCxcIlF1aWNrUG9zaXRpb25cIjoyLFwiQWJzb2x1dGVQb3NpdGlvblwiOjQwNS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i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jU1LFwiUlwiOjc5LFwiR1wiOjEyOSxcIkJcIjoxODl9fSxcIkxpbmVXZWlnaHRcIjoxLjAsXCJMaW5lVHlwZVwiOjB9LFwiSXNCZWxvd1RpbWViYW5kXCI6ZmFsc2UsXCJIaWRlRGF0ZVwiOmZhbHNlLFwiU2hhcGVTaXplXCI6MSxcIlNwYWNpbmdcIjoyLjAsXCJQYWRkaW5nXCI6e1wiJGlkXCI6XCI4MFwiLFwiVG9wXCI6MTAuMCxcIkxlZnRcIjozLjAsXCJSaWdodFwiOjAuMCxcIkJvdHRvbVwiOjAuMH0sXCJQb3NpdGlvblwiOm51bGwsXCJQb3NpdGlvbk9uVGFza1wiOjAsXCJTaGFwZVN0eWxlXCI6e1wiJGlkXCI6XCI4MVwiLFwiTWFyZ2luXCI6e1wiJGlkXCI6XCI4MlwiLFwiVG9wXCI6MC4wLFwiTGVmdFwiOjAuMCxcIlJpZ2h0XCI6MC4wLFwiQm90dG9tXCI6MC4wfSxcIlBhZGRpbmdcIjp7XCIkaWRcIjpcIjgzXCIsXCJUb3BcIjowLjAsXCJMZWZ0XCI6MC4wLFwiUmlnaHRcIjowLjAsXCJCb3R0b21cIjowLjB9LFwiQmFja2dyb3VuZFwiOntcIiRpZFwiOlwiODRcIixcIkNvbG9yXCI6e1wiJGlkXCI6XCI4NVwiLFwiQVwiOjI1NSxcIlJcIjowLFwiR1wiOjExNCxcIkJcIjoxODh9fSxcIklzVmlzaWJsZVwiOnRydWUsXCJXaWR0aFwiOjEzLjAsXCJIZWlnaHRcIjoxMy4wLFwiQm9yZGVyU3R5bGVcIjp7XCIkaWRcIjpcIjg2XCIsXCJMaW5lQ29sb3JcIjp7XCIkaWRcIjpcIjg3XCIsXCIkdHlwZVwiOlwiTkxSRS5Db21tb24uRG9tLlNvbGlkQ29sb3JCcnVzaCwgTkxSRS5Db21tb25cIixcIkNvbG9yXCI6e1wiJGlkXCI6XCI4OFwiLFwiQVwiOjI1NSxcIlJcIjoyNTUsXCJHXCI6MCxcIkJcIjowfX0sXCJMaW5lV2VpZ2h0XCI6MC4wLFwiTGluZVR5cGVcIjowfX0sXCJUaXRsZVN0eWxlXCI6e1wiJGlkXCI6XCI4OVwiLFwiRm9udFNldHRpbmdzXCI6e1wiJGlkXCI6XCI5MFwiLFwiRm9udFNpemVcIjoxMSxcIkZvbnROYW1lXCI6XCJDYWxpYnJpXCIsXCJJc0JvbGRcIjp0cnV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EwLFwiRm9udE5hbWVcIjpcIkNhbGlicmlcIixcIklzQm9sZFwiOmZhbHNlLFwiSXNJdGFsaWNcIjpmYWxzZSxcIklzVW5kZXJsaW5lZFwiOmZhbHNlfSxcIkF1dG9TaXplXCI6MCxcIkZvcmVncm91bmRcIjp7XCIkaWRcIjpcIjk4XCIsXCJDb2xvclwiOntcIiRpZFwiOlwiOT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MFwiLFwiVG9wXCI6MC4wLFwiTGVmdFwiOjAuMCxcIlJpZ2h0XCI6MC4wLFwiQm90dG9tXCI6MC4wfSxcIlBhZGRpbmdcIjp7XCIkaWRcIjpcIjEwMVwiLFwiVG9wXCI6MC4wLFwiTGVmdFwiOjAuMCxcIlJpZ2h0XCI6MC4wLFwiQm90dG9tXCI6MC4wfSxcIkJhY2tncm91bmRcIjp7XCIkaWRcIjpcIjEwMlwiLFwiQ29sb3JcIjp7XCIkcmVmXCI6XCIyOVwifX0sXCJJc1Zpc2libGVcIjp0cnVlLFwiV2lkdGhcIjowLjAsXCJIZWlnaHRcIjowLjAsXCJCb3JkZXJTdHlsZVwiOm51bGx9LFwiRGF0ZUZvcm1hdFwiOntcIiRpZFwiOlwiMTA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wNFwiLFwiU2hhcGVcIjoxLFwiU2hhcGVUaGlja25lc3NcIjoxLFwiRHVyYXRpb25Gb3JtYXRcIjowLFwiUGVyY2VudGFnZUNvbXBsZXRlU3R5bGVcIjp7XCIkaWRcIjpcIjEwNVwiLFwiRm9udFNldHRpbmdzXCI6e1wiJGlkXCI6XCIxMDZcIixcIkZvbnRTaXplXCI6MTAsXCJGb250TmFtZVwiOlwiQ2FsaWJyaVwiLFwiSXNCb2xkXCI6ZmFsc2UsXCJJc0l0YWxpY1wiOmZhbHNlLFwiSXNVbmRlcmxpbmVkXCI6ZmFsc2V9LFwiQXV0b1NpemVcIjowLFwiRm9yZWdyb3VuZFwiOntcIiRpZFwiOlwiMTA3XCIsXCJDb2xvclwiOntcIiRpZFwiOlwiMTA4XCIsXCJBXCI6MjU1LFwiUlwiOjIzOCxcIkdcIjoyMzYsXCJCXCI6MjI1fX0sXCJCYWNrZ3JvdW5kRmlsbFR5cGVcIjowLFwiTWF4V2lkdGhcIjoyMDAuMCxcIk1heEhlaWdodFwiOlwiSW5maW5pdHlcIixcIlNtYXJ0Rm9yZWdyb3VuZElzQWN0aXZlXCI6ZmFsc2UsXCJIb3Jpem9udGFsQWxpZ25tZW50XCI6MCxcIlZlcnRpY2FsQWxpZ25tZW50XCI6MCxcIlNtYXJ0Rm9yZWdyb3VuZFwiOm51bGwsXCJNYXJnaW5cIjp7XCIkaWRcIjpcIjEwOVwiLFwiVG9wXCI6MC4wLFwiTGVmdFwiOjAuMCxcIlJpZ2h0XCI6MC4wLFwiQm90dG9tXCI6MC4wfSxcIlBhZGRpbmdcIjp7XCIkaWRcIjpcIjExMFwiLFwiVG9wXCI6MC4wLFwiTGVmdFwiOjAuMCxcIlJpZ2h0XCI6MC4wLFwiQm90dG9tXCI6MC4wfSxcIkJhY2tncm91bmRcIjp7XCIkaWRcIjpcIjExMVwiLFwiQ29sb3JcIjp7XCIkcmVmXCI6XCIyOVwifX0sXCJJc1Zpc2libGVcIjp0cnVlLFwiV2lkdGhcIjowLjAsXCJIZWlnaHRcIjowLjAsXCJCb3JkZXJTdHlsZVwiOm51bGx9LFwiRHVyYXRpb25TdHlsZVwiOntcIiRpZFwiOlwiMTEyXCIsXCJGb250U2V0dGluZ3NcIjp7XCIkaWRcIjpcIjExM1wiLFwiRm9udFNpemVcIjoxMCxcIkZvbnROYW1lXCI6XCJDYWxpYnJpXCIsXCJJc0JvbGRcIjpmYWxzZSxcIklzSXRhbGljXCI6ZmFsc2UsXCJJc1VuZGVybGluZWRcIjpmYWxzZX0sXCJBdXRvU2l6ZVwiOjAsXCJGb3JlZ3JvdW5kXCI6e1wiJGlkXCI6XCIxMTRcIixcIkNvbG9yXCI6e1wiJGlkXCI6XCIxMTVcIixcIkFcIjoyNTUsXCJSXCI6MTkyLFwiR1wiOjgwLFwiQlwiOjc3fX0sXCJCYWNrZ3JvdW5kRmlsbFR5cGVcIjowLFwiTWF4V2lkdGhcIjoyMDAuMCxcIk1heEhlaWdodFwiOlwiSW5maW5pdHlcIixcIlNtYXJ0Rm9yZWdyb3VuZElzQWN0aXZlXCI6ZmFsc2UsXCJIb3Jpem9udGFsQWxpZ25tZW50XCI6MCxcIlZlcnRpY2FsQWxpZ25tZW50XCI6MCxcIlNtYXJ0Rm9yZWdyb3VuZFwiOm51bGwsXCJNYXJnaW5cIjp7XCIkaWRcIjpcIjExNlwiLFwiVG9wXCI6MC4wLFwiTGVmdFwiOjAuMCxcIlJpZ2h0XCI6MC4wLFwiQm90dG9tXCI6MC4wfSxcIlBhZGRpbmdcIjp7XCIkaWRcIjpcIjExN1wiLFwiVG9wXCI6MC4wLFwiTGVmdFwiOjAuMCxcIlJpZ2h0XCI6MC4wLFwiQm90dG9tXCI6MC4wfSxcIkJhY2tncm91bmRcIjp7XCIkaWRcIjpcIjExOFwiLFwiQ29sb3JcIjp7XCIkcmVmXCI6XCIyOVwifX0sXCJJc1Zpc2libGVcIjp0cnVlLFwiV2lkdGhcIjowLjAsXCJIZWlnaHRcIjowLjAsXCJCb3JkZXJTdHlsZVwiOm51bGx9LFwiSG9yaXpvbnRhbENvbm5lY3RvclN0eWxlXCI6e1wiJGlkXCI6XCIxMTlcIixcIkxpbmVDb2xvclwiOntcIiRpZFwiOlwiMTIwXCIsXCIkdHlwZVwiOlwiTkxSRS5Db21tb24uRG9tLlNvbGlkQ29sb3JCcnVzaCwgTkxSRS5Db21tb25cIixcIkNvbG9yXCI6e1wiJGlkXCI6XCIxMjFcIixcIkFcIjoyNTUsXCJSXCI6MjA0LFwiR1wiOjIwNCxcIkJcIjoyMDR9fSxcIkxpbmVXZWlnaHRcIjowLjgsXCJMaW5lVHlwZVwiOjB9LFwiVmVydGljYWxDb25uZWN0b3JTdHlsZVwiOntcIiRpZFwiOlwiMTIyXCIsXCJMaW5lQ29sb3JcIjp7XCIkaWRcIjpcIjEyM1wiLFwiJHR5cGVcIjpcIk5MUkUuQ29tbW9uLkRvbS5Tb2xpZENvbG9yQnJ1c2gsIE5MUkUuQ29tbW9uXCIsXCJDb2xvclwiOntcIiRpZFwiOlwiMTI0XCIsXCJBXCI6MjU1LFwiUlwiOjIwNCxcIkdcIjoyMDQsXCJCXCI6MjA0fX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bnVsbCxcIlNoYXBlU3R5bGVcIjp7XCIkaWRcIjpcIjEyNVwiLFwiTWFyZ2luXCI6e1wiJGlkXCI6XCIxMjZcIixcIlRvcFwiOjAuMCxcIkxlZnRcIjo0LjAsXCJSaWdodFwiOjQuMCxcIkJvdHRvbVwiOjAuMH0sXCJQYWRkaW5nXCI6e1wiJGlkXCI6XCIxMjdcIixcIlRvcFwiOjAuMCxcIkxlZnRcIjowLjAsXCJSaWdodFwiOjAuMCxcIkJvdHRvbVwiOjAuMH0sXCJCYWNrZ3JvdW5kXCI6e1wiJGlkXCI6XCIxMjhcIixcIkNvbG9yXCI6e1wiJGlkXCI6XCIxMjlcIixcIkFcIjoyNTUsXCJSXCI6MTEyLFwiR1wiOjE3MyxcIkJcIjo3MX19LFwiSXNWaXNpYmxlXCI6dHJ1ZSxcIldpZHRoXCI6MC4wLFwiSGVpZ2h0XCI6MTYuMCxcIkJvcmRlclN0eWxlXCI6e1wiJGlkXCI6XCIxMzBcIixcIkxpbmVDb2xvclwiOntcIiRpZFwiOlwiMTMxXCIsXCIkdHlwZVwiOlwiTkxSRS5Db21tb24uRG9tLlNvbGlkQ29sb3JCcnVzaCwgTkxSRS5Db21tb25cIixcIkNvbG9yXCI6e1wiJGlkXCI6XCIxMzJcIixcIkFcIjoyNTUsXCJSXCI6MjU1LFwiR1wiOjAsXCJCXCI6MH19LFwiTGluZVdlaWdodFwiOjAuMCxcIkxpbmVUeXBlXCI6MH19LFwiVGl0bGVTdHlsZVwiOntcIiRpZFwiOlwiMTMzXCIsXCJGb250U2V0dGluZ3NcIjp7XCIkaWRcIjpcIjEzNFwiLFwiRm9udFNpemVcIjoxMSxcIkZvbnROYW1lXCI6XCJDYWxpYnJpXCIsXCJJc0JvbGRcIjp0cnVlLFwiSXNJdGFsaWNcIjpmYWxzZSxcIklzVW5kZXJsaW5lZFwiOmZhbHNlfSxcIkF1dG9TaXplXCI6MCxcIkZvcmVncm91bmRcIjp7XCIkaWRcIjpcIjEzNVwiLFwiQ29sb3JcIjp7XCIkaWRcIjpcIjEzNl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xMzdcIixcIlRvcFwiOjAuMCxcIkxlZnRcIjowLjAsXCJSaWdodFwiOjAuMCxcIkJvdHRvbVwiOjAuMH0sXCJQYWRkaW5nXCI6e1wiJGlkXCI6XCIxMzhcIixcIlRvcFwiOjAuMCxcIkxlZnRcIjowLjAsXCJSaWdodFwiOjAuMCxcIkJvdHRvbVwiOjAuMH0sXCJCYWNrZ3JvdW5kXCI6e1wiJGlkXCI6XCIxMzlcIixcIkNvbG9yXCI6e1wiJHJlZlwiOlwiMjlcIn19LFwiSXNWaXNpYmxlXCI6dHJ1ZSxcIldpZHRoXCI6MC4wLFwiSGVpZ2h0XCI6MC4wLFwiQm9yZGVyU3R5bGVcIjpudWxsfSxcIkRhdGVTdHlsZVwiOntcIiRpZFwiOlwiMTQwXCIsXCJGb250U2V0dGluZ3NcIjp7XCIkaWRcIjpcIjE0MVwiLFwiRm9udFNpemVcIjoxMCxcIkZvbnROYW1lXCI6XCJDYWxpYnJpXCIsXCJJc0JvbGRcIjpmYWxzZSxcIklzSXRhbGljXCI6ZmFsc2UsXCJJc1VuZGVybGluZWRcIjpmYWxzZX0sXCJBdXRvU2l6ZVwiOjAsXCJGb3JlZ3JvdW5kXCI6e1wiJGlkXCI6XCIxNDJcIixcIkNvbG9yXCI6e1wiJGlkXCI6XCIxNDN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0NFwiLFwiVG9wXCI6MC4wLFwiTGVmdFwiOjAuMCxcIlJpZ2h0XCI6MC4wLFwiQm90dG9tXCI6MC4wfSxcIlBhZGRpbmdcIjp7XCIkaWRcIjpcIjE0NVwiLFwiVG9wXCI6MC4wLFwiTGVmdFwiOjAuMCxcIlJpZ2h0XCI6MC4wLFwiQm90dG9tXCI6MC4wfSxcIkJhY2tncm91bmRcIjp7XCIkaWRcIjpcIjE0NlwiLFwiQ29sb3JcIjp7XCIkcmVmXCI6XCIyOVwifX0sXCJJc1Zpc2libGVcIjp0cnVlLFwiV2lkdGhcIjowLjAsXCJIZWlnaHRcIjowLjAsXCJCb3JkZXJTdHlsZVwiOm51bGx9LFwiRGF0ZUZvcm1hdFwiOntcIiRpZFwiOlwiMTQ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NDhcIixcIkRhdGVQYXJ0SXNWaXNpYmxlXCI6dHJ1ZSxcIlRpbWVQYXJ0SXNWaXNpYmxlXCI6dHJ1ZX1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SxcIkNvbm5lY3Rvck1hcmdpblwiOntcIiRpZFwiOlwiMTUxXCIsXCJUb3BcIjowLjAsXCJMZWZ0XCI6Mi4wLFwiUmlnaHRcIjoyLjAsXCJCb3R0b21cIjowLjB9LFwiQ29ubmVjdG9yU3R5bGVcIjp7XCIkaWRcIjpcIjE1MlwiLFwiTGluZUNvbG9yXCI6e1wiJHJlZlwiOlwiNzhcIn0sXCJMaW5lV2VpZ2h0XCI6MS4wLFwiTGluZVR5cGVcIjowfSxcIklzQmVsb3dUaW1lYmFuZFwiOnRydWUsXCJIaWRlRGF0ZVwiOmZhbHNlLFwiU2hhcGVTaXplXCI6MSxcIlNwYWNpbmdcIjoyLjAsXCJQYWRkaW5nXCI6e1wiJGlkXCI6XCIxNTNcIixcIlRvcFwiOjEwLjAsXCJMZWZ0XCI6My4wLFwiUmlnaHRcIjowLjAsXCJCb3R0b21cIjowLjB9LFwiUG9zaXRpb25cIjp7XCIkaWRcIjpcIjE1NFwiLFwiUmF0aW9cIjowLjAsXCJJc0N1c3RvbVwiOmZhbHNlfSxcIlBvc2l0aW9uT25UYXNrXCI6MCxcIlNoYXBlU3R5bGVcIjp7XCIkaWRcIjpcIjE1NVwiLFwiTWFyZ2luXCI6e1wiJGlkXCI6XCIxNTZcIixcIlRvcFwiOjAuMCxcIkxlZnRcIjowLjAsXCJSaWdodFwiOjAuMCxcIkJvdHRvbVwiOjAuMH0sXCJQYWRkaW5nXCI6e1wiJGlkXCI6XCIxNTdcIixcIlRvcFwiOjAuMCxcIkxlZnRcIjowLjAsXCJSaWdodFwiOjAuMCxcIkJvdHRvbVwiOjAuMH0sXCJCYWNrZ3JvdW5kXCI6e1wiJGlkXCI6XCIxNThcIixcIkNvbG9yXCI6e1wiJGlkXCI6XCIxNTlcIixcIkFcIjoyNTUsXCJSXCI6MjM3LFwiR1wiOjEyNSxcIkJcIjo0OX19LFwiSXNWaXNpYmxlXCI6dHJ1ZSxcIldpZHRoXCI6MTguMCxcIkhlaWdodFwiOjIwLjAsXCJCb3JkZXJTdHlsZVwiOntcIiRpZFwiOlwiMTYwXCIsXCJMaW5lQ29sb3JcIjp7XCIkcmVmXCI6XCI4N1wifSxcIkxpbmVXZWlnaHRcIjowLjAsXCJMaW5lVHlwZVwiOjB9fSxcIlRpdGxlU3R5bGVcIjp7XCIkaWRcIjpcIjE2MVwiLFwiRm9udFNldHRpbmdzXCI6e1wiJGlkXCI6XCIxNjJcIixcIkZvbnRTaXplXCI6MTEsXCJGb250TmFtZVwiOlwiQ2FsaWJyaVwiLFwiSXNCb2xkXCI6dHJ1ZSxcIklzSXRhbGljXCI6ZmFsc2UsXCJJc1VuZGVybGluZWRcIjpmYWxzZX0sXCJBdXRvU2l6ZVwiOjIsXCJGb3JlZ3JvdW5kXCI6e1wiJGlkXCI6XCIxNjNcIixcIkNvbG9yXCI6e1wiJGlkXCI6XCIxNjRcIixcIkFcIjoyNTUsXCJSXCI6MCxcIkdcIjowLFwiQlwiOjB9fSxcIkJhY2tncm91bmRGaWxsVHlwZVwiOjAsXCJNYXhXaWR0aFwiOjk0LjEzNjY2NjY2NjY2NjY3LFwiTWF4SGVpZ2h0XCI6XCJJbmZpbml0eVwiLFwiU21hcnRGb3JlZ3JvdW5kSXNBY3RpdmVcIjpmYWxzZSxcIkhvcml6b250YWxBbGlnbm1lbnRcIjoxLFwiVmVydGljYWxBbGlnbm1lbnRcIjowLFwiU21hcnRGb3JlZ3JvdW5kXCI6bnVsbCxcIk1hcmdpblwiOntcIiRpZFwiOlwiMTY1XCIsXCJUb3BcIjowLjAsXCJMZWZ0XCI6MC4wLFwiUmlnaHRcIjowLjAsXCJCb3R0b21cIjowLjB9LFwiUGFkZGluZ1wiOntcIiRpZFwiOlwiMTY2XCIsXCJUb3BcIjowLjAsXCJMZWZ0XCI6MC4wLFwiUmlnaHRcIjowLjAsXCJCb3R0b21cIjowLjB9LFwiQmFja2dyb3VuZFwiOntcIiRpZFwiOlwiMTY3XCIsXCJDb2xvclwiOntcIiRpZFwiOlwiMTY4XCIsXCJBXCI6MCxcIlJcIjoyNTUsXCJHXCI6MjU1LFwiQlwiOjI1NX19LFwiSXNWaXNpYmxlXCI6dHJ1ZSxcIldpZHRoXCI6MC4wLFwiSGVpZ2h0XCI6MC4wLFwiQm9yZGVyU3R5bGVcIjp7XCIkaWRcIjpcIjE2OVwiLFwiTGluZUNvbG9yXCI6bnVsbCxcIkxpbmVXZWlnaHRcIjowLjAsXCJMaW5lVHlwZVwiOjB9fSxcIkRhdGVTdHlsZVwiOntcIiRpZFwiOlwiMTcwXCIsXCJGb250U2V0dGluZ3NcIjp7XCIkaWRcIjpcIjE3MVwiLFwiRm9udFNpemVcIjoxMCxcIkZvbnROYW1lXCI6XCJDYWxpYnJpXCIsXCJJc0JvbGRcIjpmYWxzZSxcIklzSXRhbGljXCI6ZmFsc2UsXCJJc1VuZGVybGluZWRcIjpmYWxzZX0sXCJBdXRvU2l6ZVwiOjAsXCJGb3JlZ3JvdW5kXCI6e1wiJGlkXCI6XCIxNzJcIixcIkNvbG9yXCI6e1wiJGlkXCI6XCIxNz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NFwiLFwiVG9wXCI6MC4wLFwiTGVmdFwiOjAuMCxcIlJpZ2h0XCI6MC4wLFwiQm90dG9tXCI6MC4wfSxcIlBhZGRpbmdcIjp7XCIkaWRcIjpcIjE3NVwiLFwiVG9wXCI6MC4wLFwiTGVmdFwiOjAuMCxcIlJpZ2h0XCI6MC4wLFwiQm90dG9tXCI6MC4wfSxcIkJhY2tncm91bmRcIjp7XCIkaWRcIjpcIjE3NlwiLFwiQ29sb3JcIjp7XCIkaWRcIjpcIjE3N1wiLFwiQVwiOjAsXCJSXCI6MjU1LFwiR1wiOjI1NSxcIkJcIjoyNTV9fSxcIklzVmlzaWJsZVwiOnRydWUsXCJXaWR0aFwiOjAuMCxcIkhlaWdodFwiOjAuMCxcIkJvcmRlclN0eWxlXCI6e1wiJGlkXCI6XCIxNzhcIixcIkxpbmVDb2xvclwiOm51bGwsXCJMaW5lV2VpZ2h0XCI6MC4wLFwiTGluZVR5cGVcIjowfX0sXCJEYXRlRm9ybWF0XCI6e1wiJGlkXCI6XCIxNz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TgwXCIsXCJTaGFwZVwiOjEwLFwiQ29ubmVjdG9yTWFyZ2luXCI6e1wiJGlkXCI6XCIxODFcIixcIlRvcFwiOjAuMCxcIkxlZnRcIjoyLjAsXCJSaWdodFwiOjIuMCxcIkJvdHRvbVwiOjAuMH0sXCJDb25uZWN0b3JTdHlsZVwiOntcIiRpZFwiOlwiMTgyXCIsXCJMaW5lQ29sb3JcIjp7XCIkcmVmXCI6XCI3OFwifSxcIkxpbmVXZWlnaHRcIjoxLjAsXCJMaW5lVHlwZVwiOjB9LFwiSXNCZWxvd1RpbWViYW5kXCI6dHJ1ZSxcIkhpZGVEYXRlXCI6ZmFsc2UsXCJTaGFwZVNpemVcIjoxLFwiU3BhY2luZ1wiOjIuMCxcIlBhZGRpbmdcIjp7XCIkaWRcIjpcIjE4M1wiLFwiVG9wXCI6MTAuMCxcIkxlZnRcIjozLjAsXCJSaWdodFwiOjAuMCxcIkJvdHRvbVwiOjAuMH0sXCJQb3NpdGlvblwiOntcIiRpZFwiOlwiMTg0XCIsXCJSYXRpb1wiOjAuMCxcIklzQ3VzdG9tXCI6ZmFsc2V9LFwiUG9zaXRpb25PblRhc2tcIjowLFwiU2hhcGVTdHlsZVwiOntcIiRpZFwiOlwiMTg1XCIsXCJNYXJnaW5cIjp7XCIkaWRcIjpcIjE4NlwiLFwiVG9wXCI6MC4wLFwiTGVmdFwiOjAuMCxcIlJpZ2h0XCI6MC4wLFwiQm90dG9tXCI6MC4wfSxcIlBhZGRpbmdcIjp7XCIkaWRcIjpcIjE4N1wiLFwiVG9wXCI6MC4wLFwiTGVmdFwiOjAuMCxcIlJpZ2h0XCI6MC4wLFwiQm90dG9tXCI6MC4wfSxcIkJhY2tncm91bmRcIjp7XCIkaWRcIjpcIjE4OFwiLFwiQ29sb3JcIjp7XCIkaWRcIjpcIjE4OVwiLFwiQVwiOjI1NSxcIlJcIjoxMTIsXCJHXCI6MTczLFwiQlwiOjcxfX0sXCJJc1Zpc2libGVcIjp0cnVlLFwiV2lkdGhcIjoxOC4wLFwiSGVpZ2h0XCI6MjAuMCxcIkJvcmRlclN0eWxlXCI6e1wiJGlkXCI6XCIxOTBcIixcIkxpbmVDb2xvclwiOntcIiRyZWZcIjpcIjg3XCJ9LFwiTGluZVdlaWdodFwiOjAuMCxcIkxpbmVUeXBlXCI6MH19LFwiVGl0bGVTdHlsZVwiOntcIiRpZFwiOlwiMTkxXCIsXCJGb250U2V0dGluZ3NcIjp7XCIkaWRcIjpcIjE5MlwiLFwiRm9udFNpemVcIjoxMSxcIkZvbnROYW1lXCI6XCJDYWxpYnJpXCIsXCJJc0JvbGRcIjp0cnVlLFwiSXNJdGFsaWNcIjpmYWxzZSxcIklzVW5kZXJsaW5lZFwiOmZhbHNlfSxcIkF1dG9TaXplXCI6MixcIkZvcmVncm91bmRcIjp7XCIkaWRcIjpcIjE5M1wiLFwiQ29sb3JcIjp7XCIkcmVmXCI6XCI5MlwifX0sXCJCYWNrZ3JvdW5kRmlsbFR5cGVcIjowLFwiTWF4V2lkdGhcIjo3Ny4wLFwiTWF4SGVpZ2h0XCI6XCJJbmZpbml0eVwiLFwiU21hcnRGb3JlZ3JvdW5kSXNBY3RpdmVcIjpmYWxzZSxcIkhvcml6b250YWxBbGlnbm1lbnRcIjoxLFwiVmVydGljYWxBbGlnbm1lbnRcIjowLFwiU21hcnRGb3JlZ3JvdW5kXCI6bnVsbCxcIk1hcmdpblwiOntcIiRpZFwiOlwiMTk0XCIsXCJUb3BcIjowLjAsXCJMZWZ0XCI6MC4wLFwiUmlnaHRcIjowLjAsXCJCb3R0b21cIjowLjB9LFwiUGFkZGluZ1wiOntcIiRpZFwiOlwiMTk1XCIsXCJUb3BcIjowLjAsXCJMZWZ0XCI6MC4wLFwiUmlnaHRcIjowLjAsXCJCb3R0b21cIjowLjB9LFwiQmFja2dyb3VuZFwiOntcIiRpZFwiOlwiMTk2XCIsXCJDb2xvclwiOntcIiRpZFwiOlwiMTk3XCIsXCJBXCI6MCxcIlJcIjoyNTUsXCJHXCI6MjU1LFwiQlwiOjI1NX19LFwiSXNWaXNpYmxlXCI6dHJ1ZSxcIldpZHRoXCI6MC4wLFwiSGVpZ2h0XCI6MC4wLFwiQm9yZGVyU3R5bGVcIjp7XCIkaWRcIjpcIjE5OFwiLFwiTGluZUNvbG9yXCI6bnVsbCxcIkxpbmVXZWlnaHRcIjowLjAsXCJMaW5lVHlwZVwiOjB9fSxcIkRhdGVTdHlsZVwiOntcIiRpZFwiOlwiMTk5XCIsXCJGb250U2V0dGluZ3NcIjp7XCIkaWRcIjpcIjIwMFwiLFwiRm9udFNpemVcIjoxMCxcIkZvbnROYW1lXCI6XCJDYWxpYnJpXCIsXCJJc0JvbGRcIjpmYWxzZSxcIklzSXRhbGljXCI6ZmFsc2UsXCJJc1VuZGVybGluZWRcIjpmYWxzZX0sXCJBdXRvU2l6ZVwiOjAsXCJGb3JlZ3JvdW5kXCI6e1wiJGlkXCI6XCIyMDFcIixcIkNvbG9yXCI6e1wiJHJlZlwiOlwiOTlcIn19LFwiQmFja2dyb3VuZEZpbGxUeXBlXCI6MCxcIk1heFdpZHRoXCI6MjAwLjAsXCJNYXhIZWlnaHRcIjpcIkluZmluaXR5XCIsXCJTbWFydEZvcmVncm91bmRJc0FjdGl2ZVwiOmZhbHNlLFwiSG9yaXpvbnRhbEFsaWdubWVudFwiOjEsXCJWZXJ0aWNhbEFsaWdubWVudFwiOjAsXCJTbWFydEZvcmVncm91bmRcIjpudWxsLFwiTWFyZ2luXCI6e1wiJGlkXCI6XCIyMDJcIixcIlRvcFwiOjAuMCxcIkxlZnRcIjowLjAsXCJSaWdodFwiOjAuMCxcIkJvdHRvbVwiOjAuMH0sXCJQYWRkaW5nXCI6e1wiJGlkXCI6XCIyMDNcIixcIlRvcFwiOjAuMCxcIkxlZnRcIjowLjAsXCJSaWdodFwiOjAuMCxcIkJvdHRvbVwiOjAuMH0sXCJCYWNrZ3JvdW5kXCI6e1wiJGlkXCI6XCIyMDRcIixcIkNvbG9yXCI6e1wiJGlkXCI6XCIyMDVcIixcIkFcIjowLFwiUlwiOjI1NSxcIkdcIjoyNTUsXCJCXCI6MjU1fX0sXCJJc1Zpc2libGVcIjp0cnVlLFwiV2lkdGhcIjowLjAsXCJIZWlnaHRcIjowLjAsXCJCb3JkZXJTdHlsZVwiOntcIiRpZFwiOlwiMjA2XCIsXCJMaW5lQ29sb3JcIjpudWxsLFwiTGluZVdlaWdodFwiOjAuMCxcIkxpbmVUeXBlXCI6MH19LFwiRGF0ZUZvcm1hdFwiOntcIiRpZFwiOlwiMjA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IwOFwiLFwiU2hhcGVcIjoxLFwiQ29ubmVjdG9yTWFyZ2luXCI6e1wiJGlkXCI6XCIyMDlcIixcIlRvcFwiOjAuMCxcIkxlZnRcIjoyLjAsXCJSaWdodFwiOjIuMCxcIkJvdHRvbVwiOjAuMH0sXCJDb25uZWN0b3JTdHlsZVwiOntcIiRpZFwiOlwiMjEwXCIsXCJMaW5lQ29sb3JcIjp7XCIkcmVmXCI6XCI3OFwifSxcIkxpbmVXZWlnaHRcIjoxLjAsXCJMaW5lVHlwZVwiOjB9LFwiSXNCZWxvd1RpbWViYW5kXCI6dHJ1ZSxcIkhpZGVEYXRlXCI6ZmFsc2UsXCJTaGFwZVNpemVcIjoxLFwiU3BhY2luZ1wiOjIuMCxcIlBhZGRpbmdcIjp7XCIkaWRcIjpcIjIxMVwiLFwiVG9wXCI6MTAuMCxcIkxlZnRcIjozLjAsXCJSaWdodFwiOjAuMCxcIkJvdHRvbVwiOjAuMH0sXCJQb3NpdGlvblwiOntcIiRpZFwiOlwiMjEyXCIsXCJSYXRpb1wiOjAuMCxcIklzQ3VzdG9tXCI6ZmFsc2V9LFwiUG9zaXRpb25PblRhc2tcIjowLFwiU2hhcGVTdHlsZVwiOntcIiRpZFwiOlwiMjEzXCIsXCJNYXJnaW5cIjp7XCIkaWRcIjpcIjIxNFwiLFwiVG9wXCI6MC4wLFwiTGVmdFwiOjAuMCxcIlJpZ2h0XCI6MC4wLFwiQm90dG9tXCI6MC4wfSxcIlBhZGRpbmdcIjp7XCIkaWRcIjpcIjIxNVwiLFwiVG9wXCI6MC4wLFwiTGVmdFwiOjAuMCxcIlJpZ2h0XCI6MC4wLFwiQm90dG9tXCI6MC4wfSxcIkJhY2tncm91bmRcIjp7XCIkaWRcIjpcIjIxNlwiLFwiQ29sb3JcIjp7XCIkaWRcIjpcIjIxN1wiLFwiQVwiOjI1NSxcIlJcIjoyMzcsXCJHXCI6MTI1LFwiQlwiOjQ5fX0sXCJJc1Zpc2libGVcIjp0cnVlLFwiV2lkdGhcIjoxOC4wLFwiSGVpZ2h0XCI6MjAuMCxcIkJvcmRlclN0eWxlXCI6e1wiJGlkXCI6XCIyMThcIixcIkxpbmVDb2xvclwiOntcIiRyZWZcIjpcIjg3XCJ9LFwiTGluZVdlaWdodFwiOjAuMCxcIkxpbmVUeXBlXCI6MH19LFwiVGl0bGVTdHlsZVwiOntcIiRpZFwiOlwiMjE5XCIsXCJGb250U2V0dGluZ3NcIjp7XCIkaWRcIjpcIjIyMFwiLFwiRm9udFNpemVcIjoxMSxcIkZvbnROYW1lXCI6XCJDYWxpYnJpXCIsXCJJc0JvbGRcIjp0cnVlLFwiSXNJdGFsaWNcIjpmYWxzZSxcIklzVW5kZXJsaW5lZFwiOmZhbHNlfSxcIkF1dG9TaXplXCI6MixcIkZvcmVncm91bmRcIjp7XCIkaWRcIjpcIjIyMVwiLFwiQ29sb3JcIjp7XCIkcmVmXCI6XCI5MlwifX0sXCJCYWNrZ3JvdW5kRmlsbFR5cGVcIjowLFwiTWF4V2lkdGhcIjo5NC4xMzY2NjY2NjY2NjY2NyxcIk1heEhlaWdodFwiOlwiSW5maW5pdHlcIixcIlNtYXJ0Rm9yZWdyb3VuZElzQWN0aXZlXCI6ZmFsc2UsXCJIb3Jpem9udGFsQWxpZ25tZW50XCI6MSxcIlZlcnRpY2FsQWxpZ25tZW50XCI6MCxcIlNtYXJ0Rm9yZWdyb3VuZFwiOm51bGwsXCJNYXJnaW5cIjp7XCIkaWRcIjpcIjIyMlwiLFwiVG9wXCI6MC4wLFwiTGVmdFwiOjAuMCxcIlJpZ2h0XCI6MC4wLFwiQm90dG9tXCI6MC4wfSxcIlBhZGRpbmdcIjp7XCIkaWRcIjpcIjIyM1wiLFwiVG9wXCI6MC4wLFwiTGVmdFwiOjAuMCxcIlJpZ2h0XCI6MC4wLFwiQm90dG9tXCI6MC4wfSxcIkJhY2tncm91bmRcIjp7XCIkaWRcIjpcIjIyNFwiLFwiQ29sb3JcIjp7XCIkaWRcIjpcIjIyNVwiLFwiQVwiOjAsXCJSXCI6MjU1LFwiR1wiOjI1NSxcIkJcIjoyNTV9fSxcIklzVmlzaWJsZVwiOnRydWUsXCJXaWR0aFwiOjAuMCxcIkhlaWdodFwiOjAuMCxcIkJvcmRlclN0eWxlXCI6e1wiJGlkXCI6XCIyMjZcIixcIkxpbmVDb2xvclwiOm51bGwsXCJMaW5lV2VpZ2h0XCI6MC4wLFwiTGluZVR5cGVcIjowfX0sXCJEYXRlU3R5bGVcIjp7XCIkaWRcIjpcIjIyN1wiLFwiRm9udFNldHRpbmdzXCI6e1wiJGlkXCI6XCIyMjhcIixcIkZvbnRTaXplXCI6MTAsXCJGb250TmFtZVwiOlwiQ2FsaWJyaVwiLFwiSXNCb2xkXCI6ZmFsc2UsXCJJc0l0YWxpY1wiOmZhbHNlLFwiSXNVbmRlcmxpbmVkXCI6ZmFsc2V9LFwiQXV0b1NpemVcIjowLFwiRm9yZWdyb3VuZFwiOntcIiRpZFwiOlwiMjI5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MwXCIsXCJUb3BcIjowLjAsXCJMZWZ0XCI6MC4wLFwiUmlnaHRcIjowLjAsXCJCb3R0b21cIjowLjB9LFwiUGFkZGluZ1wiOntcIiRpZFwiOlwiMjMxXCIsXCJUb3BcIjowLjAsXCJMZWZ0XCI6MC4wLFwiUmlnaHRcIjowLjAsXCJCb3R0b21cIjowLjB9LFwiQmFja2dyb3VuZFwiOntcIiRpZFwiOlwiMjMyXCIsXCJDb2xvclwiOntcIiRpZFwiOlwiMjMzXCIsXCJBXCI6MCxcIlJcIjoyNTUsXCJHXCI6MjU1LFwiQlwiOjI1NX19LFwiSXNWaXNpYmxlXCI6dHJ1ZSxcIldpZHRoXCI6MC4wLFwiSGVpZ2h0XCI6MC4wLFwiQm9yZGVyU3R5bGVcIjp7XCIkaWRcIjpcIjIzNFwiLFwiTGluZUNvbG9yXCI6bnVsbCxcIkxpbmVXZWlnaHRcIjowLjAsXCJMaW5lVHlwZVwiOjB9fSxcIkRhdGVGb3JtYXRcIjp7XCIkaWRcIjpcIjIz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zZcIixcIlNoYXBlXCI6MSxcIkNvbm5lY3Rvck1hcmdpblwiOntcIiRpZFwiOlwiMjM3XCIsXCJUb3BcIjowLjAsXCJMZWZ0XCI6Mi4wLFwiUmlnaHRcIjoyLjAsXCJCb3R0b21cIjowLjB9LFwiQ29ubmVjdG9yU3R5bGVcIjp7XCIkaWRcIjpcIjIzOFwiLFwiTGluZUNvbG9yXCI6e1wiJGlkXCI6XCIyMzlcIixcIiR0eXBlXCI6XCJOTFJFLkNvbW1vbi5Eb20uU29saWRDb2xvckJydXNoLCBOTFJFLkNvbW1vblwiLFwiQ29sb3JcIjp7XCIkaWRcIjpcIjI0MFwiLFwiQVwiOjI1NSxcIlJcIjoxMTIsXCJHXCI6MTczLFwiQlwiOjcxfX0sXCJMaW5lV2VpZ2h0XCI6MC44LFwiTGluZVR5cGVcIjowfSxcIklzQmVsb3dUaW1lYmFuZFwiOmZhbHNlLFwiSGlkZURhdGVcIjpmYWxzZSxcIlNoYXBlU2l6ZVwiOjEsXCJTcGFjaW5nXCI6Mi4wLFwiUGFkZGluZ1wiOntcIiRpZFwiOlwiMjQxXCIsXCJUb3BcIjoxMC4wLFwiTGVmdFwiOjMuMCxcIlJpZ2h0XCI6MC4wLFwiQm90dG9tXCI6MC4wfSxcIlBvc2l0aW9uXCI6e1wiJGlkXCI6XCIyNDJcIixcIlJhdGlvXCI6MC4xNDE4MDU0NjUxMzMxMDE4NSxcIklzQ3VzdG9tXCI6ZmFsc2V9LFwiUG9zaXRpb25PblRhc2tcIjowLFwiU2hhcGVTdHlsZVwiOntcIiRpZFwiOlwiMjQzXCIsXCJNYXJnaW5cIjp7XCIkaWRcIjpcIjI0NFwiLFwiVG9wXCI6MC4wLFwiTGVmdFwiOjAuMCxcIlJpZ2h0XCI6MC4wLFwiQm90dG9tXCI6MC4wfSxcIlBhZGRpbmdcIjp7XCIkaWRcIjpcIjI0NVwiLFwiVG9wXCI6MC4wLFwiTGVmdFwiOjAuMCxcIlJpZ2h0XCI6MC4wLFwiQm90dG9tXCI6MC4wfSxcIkJhY2tncm91bmRcIjp7XCIkaWRcIjpcIjI0NlwiLFwiQ29sb3JcIjp7XCIkaWRcIjpcIjI0N1wiLFwiQVwiOjI1NSxcIlJcIjoxMTIsXCJHXCI6MTczLFwiQlwiOjcxfX0sXCJJc1Zpc2libGVcIjp0cnVlLFwiV2lkdGhcIjoxOC4wLFwiSGVpZ2h0XCI6MjAuMCxcIkJvcmRlclN0eWxlXCI6e1wiJGlkXCI6XCIyNDhcIixcIkxpbmVDb2xvclwiOntcIiRyZWZcIjpcIjg3XCJ9LFwiTGluZVdlaWdodFwiOjAuMCxcIkxpbmVUeXBlXCI6MH19LFwiVGl0bGVTdHlsZVwiOntcIiRpZFwiOlwiMjQ5XCIsXCJGb250U2V0dGluZ3NcIjp7XCIkaWRcIjpcIjI1MFwiLFwiRm9udFNpemVcIjoxMSxcIkZvbnROYW1lXCI6XCJDYWxpYnJpXCIsXCJJc0JvbGRcIjp0cnVlLFwiSXNJdGFsaWNcIjpmYWxzZSxcIklzVW5kZXJsaW5lZFwiOmZhbHNlfSxcIkF1dG9TaXplXCI6MCxcIkZvcmVncm91bmRcIjp7XCIkaWRcIjpcIjI1M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I1MlwiLFwiVG9wXCI6MC4wLFwiTGVmdFwiOjAuMCxcIlJpZ2h0XCI6MC4wLFwiQm90dG9tXCI6MC4wfSxcIlBhZGRpbmdcIjp7XCIkaWRcIjpcIjI1M1wiLFwiVG9wXCI6MC4wLFwiTGVmdFwiOjAuMCxcIlJpZ2h0XCI6MC4wLFwiQm90dG9tXCI6MC4wfSxcIkJhY2tncm91bmRcIjp7XCIkaWRcIjpcIjI1NFwiLFwiQ29sb3JcIjp7XCIkaWRcIjpcIjI1NVwiLFwiQVwiOjAsXCJSXCI6MjU1LFwiR1wiOjI1NSxcIkJcIjoyNTV9fSxcIklzVmlzaWJsZVwiOnRydWUsXCJXaWR0aFwiOjAuMCxcIkhlaWdodFwiOjAuMCxcIkJvcmRlclN0eWxlXCI6e1wiJGlkXCI6XCIyNTZcIixcIkxpbmVDb2xvclwiOm51bGwsXCJMaW5lV2VpZ2h0XCI6MC4wLFwiTGluZVR5cGVcIjowfX0sXCJEYXRlU3R5bGVcIjp7XCIkaWRcIjpcIjI1N1wiLFwiRm9udFNldHRpbmdzXCI6e1wiJGlkXCI6XCIyNThcIixcIkZvbnRTaXplXCI6MTAsXCJGb250TmFtZVwiOlwiQ2FsaWJyaVwiLFwiSXNCb2xkXCI6ZmFsc2UsXCJJc0l0YWxpY1wiOmZhbHNlLFwiSXNVbmRlcmxpbmVkXCI6ZmFsc2V9LFwiQXV0b1NpemVcIjowLFwiRm9yZWdyb3VuZFwiOntcIiRpZFwiOlwiMjU5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YwXCIsXCJUb3BcIjowLjAsXCJMZWZ0XCI6MC4wLFwiUmlnaHRcIjowLjAsXCJCb3R0b21cIjowLjB9LFwiUGFkZGluZ1wiOntcIiRpZFwiOlwiMjYxXCIsXCJUb3BcIjowLjAsXCJMZWZ0XCI6MC4wLFwiUmlnaHRcIjowLjAsXCJCb3R0b21cIjowLjB9LFwiQmFja2dyb3VuZFwiOntcIiRpZFwiOlwiMjYyXCIsXCJDb2xvclwiOntcIiRpZFwiOlwiMjYzXCIsXCJBXCI6MCxcIlJcIjoyNTUsXCJHXCI6MjU1LFwiQlwiOjI1NX19LFwiSXNWaXNpYmxlXCI6dHJ1ZSxcIldpZHRoXCI6MC4wLFwiSGVpZ2h0XCI6MC4wLFwiQm9yZGVyU3R5bGVcIjp7XCIkaWRcIjpcIjI2NFwiLFwiTGluZUNvbG9yXCI6bnVsbCxcIkxpbmVXZWlnaHRcIjowLjAsXCJMaW5lVHlwZVwiOjB9fSxcIkRhdGVGb3JtYXRcIjp7XCIkaWRcIjpcIjI2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NjZcIixcIlNoYXBlXCI6MTEsXCJDb25uZWN0b3JNYXJnaW5cIjp7XCIkaWRcIjpcIjI2N1wiLFwiVG9wXCI6MC4wLFwiTGVmdFwiOjIuMCxcIlJpZ2h0XCI6Mi4wLFwiQm90dG9tXCI6MC4wfSxcIkNvbm5lY3RvclN0eWxlXCI6e1wiJGlkXCI6XCIyNjhcIixcIkxpbmVDb2xvclwiOntcIiRyZWZcIjpcIjc4XCJ9LFwiTGluZVdlaWdodFwiOjEuMCxcIkxpbmVUeXBlXCI6MH0sXCJJc0JlbG93VGltZWJhbmRcIjp0cnVlLFwiSGlkZURhdGVcIjpmYWxzZSxcIlNoYXBlU2l6ZVwiOjEsXCJTcGFjaW5nXCI6Mi4wLFwiUGFkZGluZ1wiOntcIiRpZFwiOlwiMjY5XCIsXCJUb3BcIjoxMC4wLFwiTGVmdFwiOjMuMCxcIlJpZ2h0XCI6MC4wLFwiQm90dG9tXCI6MC4wfSxcIlBvc2l0aW9uXCI6e1wiJGlkXCI6XCIyNzBcIixcIlJhdGlvXCI6MC4wLFwiSXNDdXN0b21cIjpmYWxzZX0sXCJQb3NpdGlvbk9uVGFza1wiOjAsXCJTaGFwZVN0eWxlXCI6e1wiJGlkXCI6XCIyNzFcIixcIk1hcmdpblwiOntcIiRpZFwiOlwiMjcyXCIsXCJUb3BcIjowLjAsXCJMZWZ0XCI6MC4wLFwiUmlnaHRcIjowLjAsXCJCb3R0b21cIjowLjB9LFwiUGFkZGluZ1wiOntcIiRpZFwiOlwiMjczXCIsXCJUb3BcIjowLjAsXCJMZWZ0XCI6MC4wLFwiUmlnaHRcIjowLjAsXCJCb3R0b21cIjowLjB9LFwiQmFja2dyb3VuZFwiOntcIiRpZFwiOlwiMjc0XCIsXCJDb2xvclwiOntcIiRpZFwiOlwiMjc1XCIsXCJBXCI6MjU1LFwiUlwiOjAsXCJHXCI6MCxcIkJcIjowfX0sXCJJc1Zpc2libGVcIjp0cnVlLFwiV2lkdGhcIjoxOC4wLFwiSGVpZ2h0XCI6MjAuMCxcIkJvcmRlclN0eWxlXCI6e1wiJGlkXCI6XCIyNzZcIixcIkxpbmVDb2xvclwiOntcIiRyZWZcIjpcIjg3XCJ9LFwiTGluZVdlaWdodFwiOjAuMCxcIkxpbmVUeXBlXCI6MH19LFwiVGl0bGVTdHlsZVwiOntcIiRpZFwiOlwiMjc3XCIsXCJGb250U2V0dGluZ3NcIjp7XCIkaWRcIjpcIjI3OFwiLFwiRm9udFNpemVcIjoxMSxcIkZvbnROYW1lXCI6XCJDYWxpYnJpXCIsXCJJc0JvbGRcIjp0cnVlLFwiSXNJdGFsaWNcIjpmYWxzZSxcIklzVW5kZXJsaW5lZFwiOmZhbHNlfSxcIkF1dG9TaXplXCI6MCxcIkZvcmVncm91bmRcIjp7XCIkaWRcIjpcIjI3O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I4MFwiLFwiVG9wXCI6MC4wLFwiTGVmdFwiOjAuMCxcIlJpZ2h0XCI6MC4wLFwiQm90dG9tXCI6MC4wfSxcIlBhZGRpbmdcIjp7XCIkaWRcIjpcIjI4MVwiLFwiVG9wXCI6MC4wLFwiTGVmdFwiOjAuMCxcIlJpZ2h0XCI6MC4wLFwiQm90dG9tXCI6MC4wfSxcIkJhY2tncm91bmRcIjp7XCIkaWRcIjpcIjI4MlwiLFwiQ29sb3JcIjp7XCIkaWRcIjpcIjI4M1wiLFwiQVwiOjAsXCJSXCI6MjU1LFwiR1wiOjI1NSxcIkJcIjoyNTV9fSxcIklzVmlzaWJsZVwiOnRydWUsXCJXaWR0aFwiOjAuMCxcIkhlaWdodFwiOjAuMCxcIkJvcmRlclN0eWxlXCI6e1wiJGlkXCI6XCIyODRcIixcIkxpbmVDb2xvclwiOm51bGwsXCJMaW5lV2VpZ2h0XCI6MC4wLFwiTGluZVR5cGVcIjowfX0sXCJEYXRlU3R5bGVcIjp7XCIkaWRcIjpcIjI4NVwiLFwiRm9udFNldHRpbmdzXCI6e1wiJGlkXCI6XCIyODZcIixcIkZvbnRTaXplXCI6MTAsXCJGb250TmFtZVwiOlwiQ2FsaWJyaVwiLFwiSXNCb2xkXCI6ZmFsc2UsXCJJc0l0YWxpY1wiOmZhbHNlLFwiSXNVbmRlcmxpbmVkXCI6ZmFsc2V9LFwiQXV0b1NpemVcIjowLFwiRm9yZWdyb3VuZFwiOntcIiRpZFwiOlwiMjg3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g4XCIsXCJUb3BcIjowLjAsXCJMZWZ0XCI6MC4wLFwiUmlnaHRcIjowLjAsXCJCb3R0b21cIjowLjB9LFwiUGFkZGluZ1wiOntcIiRpZFwiOlwiMjg5XCIsXCJUb3BcIjowLjAsXCJMZWZ0XCI6MC4wLFwiUmlnaHRcIjowLjAsXCJCb3R0b21cIjowLjB9LFwiQmFja2dyb3VuZFwiOntcIiRpZFwiOlwiMjkwXCIsXCJDb2xvclwiOntcIiRpZFwiOlwiMjkxXCIsXCJBXCI6MCxcIlJcIjoyNTUsXCJHXCI6MjU1LFwiQlwiOjI1NX19LFwiSXNWaXNpYmxlXCI6dHJ1ZSxcIldpZHRoXCI6MC4wLFwiSGVpZ2h0XCI6MC4wLFwiQm9yZGVyU3R5bGVcIjp7XCIkaWRcIjpcIjI5MlwiLFwiTGluZUNvbG9yXCI6bnVsbCxcIkxpbmVXZWlnaHRcIjowLjAsXCJMaW5lVHlwZVwiOjB9fSxcIkRhdGVGb3JtYXRcIjp7XCIkaWRcIjpcIjI5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1dLFwiQ3VzdG9tVGFza1N0eWxlTGlzdFwiOlt7XCIkaWRcIjpcIjI5NFwiLFwiU2hhcGVcIjoxLFwiU2hhcGVUaGlja25lc3NcIjoxLFwiRHVyYXRpb25Gb3JtYXRcIjowLFwiUGVyY2VudGFnZUNvbXBsZXRlU3R5bGVcIjp7XCIkaWRcIjpcIjI5NVwiLFwiRm9udFNldHRpbmdzXCI6e1wiJGlkXCI6XCIyOTZcIixcIkZvbnRTaXplXCI6MTAsXCJGb250TmFtZVwiOlwiQ2FsaWJyaVwiLFwiSXNCb2xkXCI6ZmFsc2UsXCJJc0l0YWxpY1wiOmZhbHNlLFwiSXNVbmRlcmxpbmVkXCI6ZmFsc2V9LFwiQXV0b1NpemVcIjowLFwiRm9yZWdyb3VuZFwiOntcIiRpZFwiOlwiMjk3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I5OFwiLFwiVG9wXCI6MC4wLFwiTGVmdFwiOjAuMCxcIlJpZ2h0XCI6MC4wLFwiQm90dG9tXCI6MC4wfSxcIlBhZGRpbmdcIjp7XCIkaWRcIjpcIjI5OVwiLFwiVG9wXCI6MC4wLFwiTGVmdFwiOjAuMCxcIlJpZ2h0XCI6MC4wLFwiQm90dG9tXCI6MC4wfSxcIkJhY2tncm91bmRcIjp7XCIkcmVmXCI6XCIxMTFcIn0sXCJJc1Zpc2libGVcIjp0cnVlLFwiV2lkdGhcIjowLjAsXCJIZWlnaHRcIjowLjAsXCJCb3JkZXJTdHlsZVwiOntcIiRpZFwiOlwiMzAwXCIsXCJMaW5lQ29sb3JcIjpudWxsLFwiTGluZVdlaWdodFwiOjAuMCxcIkxpbmVUeXBlXCI6MH19LFwiRHVyYXRpb25TdHlsZVwiOntcIiRpZFwiOlwiMzAxXCIsXCJGb250U2V0dGluZ3NcIjp7XCIkaWRcIjpcIjMwMlwiLFwiRm9udFNpemVcIjoxMCxcIkZvbnROYW1lXCI6XCJDYWxpYnJpXCIsXCJJc0JvbGRcIjpmYWxzZSxcIklzSXRhbGljXCI6ZmFsc2UsXCJJc1VuZGVybGluZWRcIjpmYWxzZX0sXCJBdXRvU2l6ZVwiOjAsXCJGb3JlZ3JvdW5kXCI6e1wiJGlkXCI6XCIzMDN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MzA0XCIsXCJUb3BcIjowLjAsXCJMZWZ0XCI6MC4wLFwiUmlnaHRcIjowLjAsXCJCb3R0b21cIjowLjB9LFwiUGFkZGluZ1wiOntcIiRpZFwiOlwiMzA1XCIsXCJUb3BcIjowLjAsXCJMZWZ0XCI6MC4wLFwiUmlnaHRcIjowLjAsXCJCb3R0b21cIjowLjB9LFwiQmFja2dyb3VuZFwiOntcIiRyZWZcIjpcIjExOFwifSxcIklzVmlzaWJsZVwiOnRydWUsXCJXaWR0aFwiOjAuMCxcIkhlaWdodFwiOjAuMCxcIkJvcmRlclN0eWxlXCI6e1wiJGlkXCI6XCIzMDZcIixcIkxpbmVDb2xvclwiOm51bGwsXCJMaW5lV2VpZ2h0XCI6MC4wLFwiTGluZVR5cGVcIjowfX0sXCJIb3Jpem9udGFsQ29ubmVjdG9yU3R5bGVcIjp7XCIkaWRcIjpcIjMwN1wiLFwiTGluZUNvbG9yXCI6e1wiJHJlZlwiOlwiMTIwXCJ9LFwiTGluZVdlaWdodFwiOjAuMCxcIkxpbmVUeXBlXCI6MH0sXCJWZXJ0aWNhbENvbm5lY3RvclN0eWxlXCI6e1wiJGlkXCI6XCIzMDh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MwOVwiLFwiTWFyZ2luXCI6e1wiJGlkXCI6XCIzMTBcIixcIlRvcFwiOjAuMCxcIkxlZnRcIjo0LjAsXCJSaWdodFwiOjQuMCxcIkJvdHRvbVwiOjAuMH0sXCJQYWRkaW5nXCI6e1wiJGlkXCI6XCIzMTFcIixcIlRvcFwiOjAuMCxcIkxlZnRcIjowLjAsXCJSaWdodFwiOjAuMCxcIkJvdHRvbVwiOjAuMH0sXCJCYWNrZ3JvdW5kXCI6e1wiJGlkXCI6XCIzMTJcIixcIkNvbG9yXCI6e1wiJGlkXCI6XCIzMTNcIixcIkFcIjoyNTUsXCJSXCI6MjU1LFwiR1wiOjE5MixcIkJcIjowfX0sXCJJc1Zpc2libGVcIjp0cnVlLFwiV2lkdGhcIjoxNDAuMCxcIkhlaWdodFwiOjE2LjAsXCJCb3JkZXJTdHlsZVwiOntcIiRpZFwiOlwiMzE0XCIsXCJMaW5lQ29sb3JcIjp7XCIkcmVmXCI6XCIxMzFcIn0sXCJMaW5lV2VpZ2h0XCI6MC4wLFwiTGluZVR5cGVcIjowfX0sXCJUaXRsZVN0eWxlXCI6e1wiJGlkXCI6XCIzMTVcIixcIkZvbnRTZXR0aW5nc1wiOntcIiRpZFwiOlwiMzE2XCIsXCJGb250U2l6ZVwiOjExLFwiRm9udE5hbWVcIjpcIkNhbGlicmlcIixcIklzQm9sZFwiOnRydWUsXCJJc0l0YWxpY1wiOmZhbHNlLFwiSXNVbmRlcmxpbmVkXCI6ZmFsc2V9LFwiQXV0b1NpemVcIjowLFwiRm9yZWdyb3VuZFwiOntcIiRpZFwiOlwiMzE3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MxOFwiLFwiVG9wXCI6MC4wLFwiTGVmdFwiOjAuMCxcIlJpZ2h0XCI6MC4wLFwiQm90dG9tXCI6MC4wfSxcIlBhZGRpbmdcIjp7XCIkaWRcIjpcIjMxOVwiLFwiVG9wXCI6MC4wLFwiTGVmdFwiOjAuMCxcIlJpZ2h0XCI6MC4wLFwiQm90dG9tXCI6MC4wfSxcIkJhY2tncm91bmRcIjp7XCIkaWRcIjpcIjMyMFwiLFwiQ29sb3JcIjp7XCIkaWRcIjpcIjMyMVwiLFwiQVwiOjAsXCJSXCI6MjU1LFwiR1wiOjI1NSxcIkJcIjoyNTV9fSxcIklzVmlzaWJsZVwiOnRydWUsXCJXaWR0aFwiOjAuMCxcIkhlaWdodFwiOjAuMCxcIkJvcmRlclN0eWxlXCI6e1wiJGlkXCI6XCIzMjJcIixcIkxpbmVDb2xvclwiOm51bGwsXCJMaW5lV2VpZ2h0XCI6MC4wLFwiTGluZVR5cGVcIjowfX0sXCJEYXRlU3R5bGVcIjp7XCIkaWRcIjpcIjMyM1wiLFwiRm9udFNldHRpbmdzXCI6e1wiJGlkXCI6XCIzMjRcIixcIkZvbnRTaXplXCI6MTAsXCJGb250TmFtZVwiOlwiQ2FsaWJyaVwiLFwiSXNCb2xkXCI6ZmFsc2UsXCJJc0l0YWxpY1wiOmZhbHNlLFwiSXNVbmRlcmxpbmVkXCI6ZmFsc2V9LFwiQXV0b1NpemVcIjowLFwiRm9yZWdyb3VuZFwiOntcIiRpZFwiOlwiMzI1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MyNlwiLFwiVG9wXCI6MC4wLFwiTGVmdFwiOjAuMCxcIlJpZ2h0XCI6MC4wLFwiQm90dG9tXCI6MC4wfSxcIlBhZGRpbmdcIjp7XCIkaWRcIjpcIjMyN1wiLFwiVG9wXCI6MC4wLFwiTGVmdFwiOjAuMCxcIlJpZ2h0XCI6MC4wLFwiQm90dG9tXCI6MC4wfSxcIkJhY2tncm91bmRcIjp7XCIkaWRcIjpcIjMyOFwiLFwiQ29sb3JcIjp7XCIkaWRcIjpcIjMyOVwiLFwiQVwiOjAsXCJSXCI6MjU1LFwiR1wiOjI1NSxcIkJcIjoyNTV9fSxcIklzVmlzaWJsZVwiOnRydWUsXCJXaWR0aFwiOjAuMCxcIkhlaWdodFwiOjAuMCxcIkJvcmRlclN0eWxlXCI6e1wiJGlkXCI6XCIzMzBcIixcIkxpbmVDb2xvclwiOm51bGwsXCJMaW5lV2VpZ2h0XCI6MC4wLFwiTGluZVR5cGVcIjowfX0sXCJEYXRlRm9ybWF0XCI6e1wiJGlkXCI6XCIzMzF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zMzJcIixcIlNoYXBlXCI6MSxcIlNoYXBlVGhpY2tuZXNzXCI6MSxcIkR1cmF0aW9uRm9ybWF0XCI6MCxcIlBlcmNlbnRhZ2VDb21wbGV0ZVN0eWxlXCI6e1wiJGlkXCI6XCIzMzNcIixcIkZvbnRTZXR0aW5nc1wiOntcIiRpZFwiOlwiMzM0XCIsXCJGb250U2l6ZVwiOjEwLFwiRm9udE5hbWVcIjpcIkNhbGlicmlcIixcIklzQm9sZFwiOmZhbHNlLFwiSXNJdGFsaWNcIjpmYWxzZSxcIklzVW5kZXJsaW5lZFwiOmZhbHNlfSxcIkF1dG9TaXplXCI6MCxcIkZvcmVncm91bmRcIjp7XCIkaWRcIjpcIjMzNVwiLFwiQ29sb3JcIjp7XCIkcmVmXCI6XCIxMDhcIn19LFwiQmFja2dyb3VuZEZpbGxUeXBlXCI6MCxcIk1heFdpZHRoXCI6MjAwLjAsXCJNYXhIZWlnaHRcIjpcIkluZmluaXR5XCIsXCJTbWFydEZvcmVncm91bmRJc0FjdGl2ZVwiOmZhbHNlLFwiSG9yaXpvbnRhbEFsaWdubWVudFwiOjEsXCJWZXJ0aWNhbEFsaWdubWVudFwiOjAsXCJTbWFydEZvcmVncm91bmRcIjpudWxsLFwiTWFyZ2luXCI6e1wiJGlkXCI6XCIzMzZcIixcIlRvcFwiOjAuMCxcIkxlZnRcIjowLjAsXCJSaWdodFwiOjAuMCxcIkJvdHRvbVwiOjAuMH0sXCJQYWRkaW5nXCI6e1wiJGlkXCI6XCIzMzdcIixcIlRvcFwiOjAuMCxcIkxlZnRcIjowLjAsXCJSaWdodFwiOjAuMCxcIkJvdHRvbVwiOjAuMH0sXCJCYWNrZ3JvdW5kXCI6e1wiJHJlZlwiOlwiMTExXCJ9LFwiSXNWaXNpYmxlXCI6dHJ1ZSxcIldpZHRoXCI6MC4wLFwiSGVpZ2h0XCI6MC4wLFwiQm9yZGVyU3R5bGVcIjp7XCIkaWRcIjpcIjMzOFwiLFwiTGluZUNvbG9yXCI6bnVsbCxcIkxpbmVXZWlnaHRcIjowLjAsXCJMaW5lVHlwZVwiOjB9fSxcIkR1cmF0aW9uU3R5bGVcIjp7XCIkaWRcIjpcIjMzOVwiLFwiRm9udFNldHRpbmdzXCI6e1wiJGlkXCI6XCIzNDBcIixcIkZvbnRTaXplXCI6MTAsXCJGb250TmFtZVwiOlwiQ2FsaWJyaVwiLFwiSXNCb2xkXCI6ZmFsc2UsXCJJc0l0YWxpY1wiOmZhbHNlLFwiSXNVbmRlcmxpbmVkXCI6ZmFsc2V9LFwiQXV0b1NpemVcIjowLFwiRm9yZWdyb3VuZFwiOntcIiRpZFwiOlwiMzQx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M0MlwiLFwiVG9wXCI6MC4wLFwiTGVmdFwiOjAuMCxcIlJpZ2h0XCI6MC4wLFwiQm90dG9tXCI6MC4wfSxcIlBhZGRpbmdcIjp7XCIkaWRcIjpcIjM0M1wiLFwiVG9wXCI6MC4wLFwiTGVmdFwiOjAuMCxcIlJpZ2h0XCI6MC4wLFwiQm90dG9tXCI6MC4wfSxcIkJhY2tncm91bmRcIjp7XCIkcmVmXCI6XCIxMThcIn0sXCJJc1Zpc2libGVcIjp0cnVlLFwiV2lkdGhcIjowLjAsXCJIZWlnaHRcIjowLjAsXCJCb3JkZXJTdHlsZVwiOntcIiRpZFwiOlwiMzQ0XCIsXCJMaW5lQ29sb3JcIjpudWxsLFwiTGluZVdlaWdodFwiOjAuMCxcIkxpbmVUeXBlXCI6MH19LFwiSG9yaXpvbnRhbENvbm5lY3RvclN0eWxlXCI6e1wiJGlkXCI6XCIzNDVcIixcIkxpbmVDb2xvclwiOntcIiRyZWZcIjpcIjEyMFwifSxcIkxpbmVXZWlnaHRcIjowLjAsXCJMaW5lVHlwZVwiOjB9LFwiVmVydGljYWxDb25uZWN0b3JTdHlsZVwiOntcIiRpZFwiOlwiMzQ2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zNDdcIixcIk1hcmdpblwiOntcIiRpZFwiOlwiMzQ4XCIsXCJUb3BcIjowLjAsXCJMZWZ0XCI6NC4wLFwiUmlnaHRcIjo0LjAsXCJCb3R0b21cIjowLjB9LFwiUGFkZGluZ1wiOntcIiRpZFwiOlwiMzQ5XCIsXCJUb3BcIjowLjAsXCJMZWZ0XCI6MC4wLFwiUmlnaHRcIjowLjAsXCJCb3R0b21cIjowLjB9LFwiQmFja2dyb3VuZFwiOntcIiRpZFwiOlwiMzUwXCIsXCJDb2xvclwiOntcIiRpZFwiOlwiMzUxXCIsXCJBXCI6MjU1LFwiUlwiOjI1NSxcIkdcIjoxOTIsXCJCXCI6MH19LFwiSXNWaXNpYmxlXCI6dHJ1ZSxcIldpZHRoXCI6MTM4LjAsXCJIZWlnaHRcIjoxNi4wLFwiQm9yZGVyU3R5bGVcIjp7XCIkaWRcIjpcIjM1MlwiLFwiTGluZUNvbG9yXCI6e1wiJHJlZlwiOlwiMTMxXCJ9LFwiTGluZVdlaWdodFwiOjAuMCxcIkxpbmVUeXBlXCI6MH19LFwiVGl0bGVTdHlsZVwiOntcIiRpZFwiOlwiMzUzXCIsXCJGb250U2V0dGluZ3NcIjp7XCIkaWRcIjpcIjM1NFwiLFwiRm9udFNpemVcIjoxMSxcIkZvbnROYW1lXCI6XCJDYWxpYnJpXCIsXCJJc0JvbGRcIjp0cnVlLFwiSXNJdGFsaWNcIjpmYWxzZSxcIklzVW5kZXJsaW5lZFwiOmZhbHNlfSxcIkF1dG9TaXplXCI6MCxcIkZvcmVncm91bmRcIjp7XCIkaWRcIjpcIjM1NV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wLFwiUlwiOjI1NSxcIkdcIjoyNTUsXCJCXCI6MjU1fX0sXCJJc1Zpc2libGVcIjp0cnVlLFwiV2lkdGhcIjowLjAsXCJIZWlnaHRcIjowLjAsXCJCb3JkZXJTdHlsZVwiOntcIiRpZFwiOlwiMzYwXCIsXCJMaW5lQ29sb3JcIjpudWxsLFwiTGluZVdlaWdodFwiOjAuMCxcIkxpbmVUeXBlXCI6MH19LFwiRGF0ZVN0eWxlXCI6e1wiJGlkXCI6XCIzNjFcIixcIkZvbnRTZXR0aW5nc1wiOntcIiRpZFwiOlwiMzYyXCIsXCJGb250U2l6ZVwiOjEwLFwiRm9udE5hbWVcIjpcIkNhbGlicmlcIixcIklzQm9sZFwiOmZhbHNlLFwiSXNJdGFsaWNcIjpmYWxzZSxcIklzVW5kZXJsaW5lZFwiOmZhbHNlfSxcIkF1dG9TaXplXCI6MCxcIkZvcmVncm91bmRcIjp7XCIkaWRcIjpcIjM2M1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zNjRcIixcIlRvcFwiOjAuMCxcIkxlZnRcIjowLjAsXCJSaWdodFwiOjAuMCxcIkJvdHRvbVwiOjAuMH0sXCJQYWRkaW5nXCI6e1wiJGlkXCI6XCIzNjVcIixcIlRvcFwiOjAuMCxcIkxlZnRcIjowLjAsXCJSaWdodFwiOjAuMCxcIkJvdHRvbVwiOjAuMH0sXCJCYWNrZ3JvdW5kXCI6e1wiJGlkXCI6XCIzNjZcIixcIkNvbG9yXCI6e1wiJGlkXCI6XCIzNjdcIixcIkFcIjowLFwiUlwiOjI1NSxcIkdcIjoyNTUsXCJCXCI6MjU1fX0sXCJJc1Zpc2libGVcIjp0cnVlLFwiV2lkdGhcIjowLjAsXCJIZWlnaHRcIjowLjAsXCJCb3JkZXJTdHlsZVwiOntcIiRpZFwiOlwiMzY4XCIsXCJMaW5lQ29sb3JcIjpudWxsLFwiTGluZVdlaWdodFwiOjAuMCxcIkxpbmVUeXBlXCI6MH19LFwiRGF0ZUZvcm1hdFwiOntcIiRpZFwiOlwiMzY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LHtcIiRpZFwiOlwiMzcwXCIsXCJTaGFwZVwiOjEsXCJTaGFwZVRoaWNrbmVzc1wiOjEsXCJEdXJhdGlvbkZvcm1hdFwiOjAsXCJQZXJjZW50YWdlQ29tcGxldGVTdHlsZVwiOntcIiRpZFwiOlwiMzcxXCIsXCJGb250U2V0dGluZ3NcIjp7XCIkaWRcIjpcIjM3MlwiLFwiRm9udFNpemVcIjoxMCxcIkZvbnROYW1lXCI6XCJDYWxpYnJpXCIsXCJJc0JvbGRcIjpmYWxzZSxcIklzSXRhbGljXCI6ZmFsc2UsXCJJc1VuZGVybGluZWRcIjpmYWxzZX0sXCJBdXRvU2l6ZVwiOjAsXCJGb3JlZ3JvdW5kXCI6e1wiJGlkXCI6XCIzNzNcIixcIkNvbG9yXCI6e1wiJHJlZlwiOlwiMTA4XCJ9fSxcIkJhY2tncm91bmRGaWxsVHlwZVwiOjAsXCJNYXhXaWR0aFwiOjIwMC4wLFwiTWF4SGVpZ2h0XCI6XCJJbmZpbml0eVwiLFwiU21hcnRGb3JlZ3JvdW5kSXNBY3RpdmVcIjpmYWxzZSxcIkhvcml6b250YWxBbGlnbm1lbnRcIjoxLFwiVmVydGljYWxBbGlnbm1lbnRcIjowLFwiU21hcnRGb3JlZ3JvdW5kXCI6bnVsbCxcIk1hcmdpblwiOntcIiRpZFwiOlwiMzc0XCIsXCJUb3BcIjowLjAsXCJMZWZ0XCI6MC4wLFwiUmlnaHRcIjowLjAsXCJCb3R0b21cIjowLjB9LFwiUGFkZGluZ1wiOntcIiRpZFwiOlwiMzc1XCIsXCJUb3BcIjowLjAsXCJMZWZ0XCI6MC4wLFwiUmlnaHRcIjowLjAsXCJCb3R0b21cIjowLjB9LFwiQmFja2dyb3VuZFwiOntcIiRyZWZcIjpcIjExMVwifSxcIklzVmlzaWJsZVwiOnRydWUsXCJXaWR0aFwiOjAuMCxcIkhlaWdodFwiOjAuMCxcIkJvcmRlclN0eWxlXCI6e1wiJGlkXCI6XCIzNzZcIixcIkxpbmVDb2xvclwiOm51bGwsXCJMaW5lV2VpZ2h0XCI6MC4wLFwiTGluZVR5cGVcIjowfX0sXCJEdXJhdGlvblN0eWxlXCI6e1wiJGlkXCI6XCIzNzdcIixcIkZvbnRTZXR0aW5nc1wiOntcIiRpZFwiOlwiMzc4XCIsXCJGb250U2l6ZVwiOjEwLFwiRm9udE5hbWVcIjpcIkNhbGlicmlcIixcIklzQm9sZFwiOmZhbHNlLFwiSXNJdGFsaWNcIjpmYWxzZSxcIklzVW5kZXJsaW5lZFwiOmZhbHNlfSxcIkF1dG9TaXplXCI6MCxcIkZvcmVncm91bmRcIjp7XCIkaWRcIjpcIjM3OVwiLFwiQ29sb3JcIjp7XCIkcmVmXCI6XCIxMTVcIn19LFwiQmFja2dyb3VuZEZpbGxUeXBlXCI6MCxcIk1heFdpZHRoXCI6MjAwLjAsXCJNYXhIZWlnaHRcIjpcIkluZmluaXR5XCIsXCJTbWFydEZvcmVncm91bmRJc0FjdGl2ZVwiOmZhbHNlLFwiSG9yaXpvbnRhbEFsaWdubWVudFwiOjAsXCJWZXJ0aWNhbEFsaWdubWVudFwiOjAsXCJTbWFydEZvcmVncm91bmRcIjpudWxsLFwiTWFyZ2luXCI6e1wiJGlkXCI6XCIzODBcIixcIlRvcFwiOjAuMCxcIkxlZnRcIjowLjAsXCJSaWdodFwiOjAuMCxcIkJvdHRvbVwiOjAuMH0sXCJQYWRkaW5nXCI6e1wiJGlkXCI6XCIzODFcIixcIlRvcFwiOjAuMCxcIkxlZnRcIjowLjAsXCJSaWdodFwiOjAuMCxcIkJvdHRvbVwiOjAuMH0sXCJCYWNrZ3JvdW5kXCI6e1wiJHJlZlwiOlwiMTE4XCJ9LFwiSXNWaXNpYmxlXCI6dHJ1ZSxcIldpZHRoXCI6MC4wLFwiSGVpZ2h0XCI6MC4wLFwiQm9yZGVyU3R5bGVcIjp7XCIkaWRcIjpcIjM4MlwiLFwiTGluZUNvbG9yXCI6bnVsbCxcIkxpbmVXZWlnaHRcIjowLjAsXCJMaW5lVHlwZVwiOjB9fSxcIkhvcml6b250YWxDb25uZWN0b3JTdHlsZVwiOntcIiRpZFwiOlwiMzgzXCIsXCJMaW5lQ29sb3JcIjp7XCIkcmVmXCI6XCIxMjBcIn0sXCJMaW5lV2VpZ2h0XCI6MC4wLFwiTGluZVR5cGVcIjowfSxcIlZlcnRpY2FsQ29ubmVjdG9yU3R5bGVcIjp7XCIkaWRcIjpcIjM4NFwiLFwiTGluZUNvbG9yXCI6e1wiJHJlZlwiOlwiMTIzXCJ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ltdLFwiU2hhcGVTdHlsZVwiOntcIiRpZFwiOlwiMzg1XCIsXCJNYXJnaW5cIjp7XCIkaWRcIjpcIjM4NlwiLFwiVG9wXCI6MC4wLFwiTGVmdFwiOjQuMCxcIlJpZ2h0XCI6NC4wLFwiQm90dG9tXCI6MC4wfSxcIlBhZGRpbmdcIjp7XCIkaWRcIjpcIjM4N1wiLFwiVG9wXCI6MC4wLFwiTGVmdFwiOjAuMCxcIlJpZ2h0XCI6MC4wLFwiQm90dG9tXCI6MC4wfSxcIkJhY2tncm91bmRcIjp7XCIkaWRcIjpcIjM4OFwiLFwiQ29sb3JcIjp7XCIkaWRcIjpcIjM4OVwiLFwiQVwiOjI1NSxcIlJcIjoyNTUsXCJHXCI6MTkyLFwiQlwiOjB9fSxcIklzVmlzaWJsZVwiOnRydWUsXCJXaWR0aFwiOjEyOC4wLFwiSGVpZ2h0XCI6MTYuMCxcIkJvcmRlclN0eWxlXCI6e1wiJGlkXCI6XCIzOTBcIixcIkxpbmVDb2xvclwiOntcIiRyZWZcIjpcIjEzMVwifSxcIkxpbmVXZWlnaHRcIjowLjAsXCJMaW5lVHlwZVwiOjB9fSxcIlRpdGxlU3R5bGVcIjp7XCIkaWRcIjpcIjM5MVwiLFwiRm9udFNldHRpbmdzXCI6e1wiJGlkXCI6XCIzOTJcIixcIkZvbnRTaXplXCI6MTEsXCJGb250TmFtZVwiOlwiQ2FsaWJyaVwiLFwiSXNCb2xkXCI6dHJ1ZSxcIklzSXRhbGljXCI6ZmFsc2UsXCJJc1VuZGVybGluZWRcIjpmYWxzZX0sXCJBdXRvU2l6ZVwiOjAsXCJGb3JlZ3JvdW5kXCI6e1wiJGlkXCI6XCIzOTN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pZFwiOlwiMzk2XCIsXCJDb2xvclwiOntcIiRpZFwiOlwiMzk3XCIsXCJBXCI6MCxcIlJcIjoyNTUsXCJHXCI6MjU1LFwiQlwiOjI1NX19LFwiSXNWaXNpYmxlXCI6dHJ1ZSxcIldpZHRoXCI6MC4wLFwiSGVpZ2h0XCI6MC4wLFwiQm9yZGVyU3R5bGVcIjp7XCIkaWRcIjpcIjM5OFwiLFwiTGluZUNvbG9yXCI6bnVsbCxcIkxpbmVXZWlnaHRcIjowLjAsXCJMaW5lVHlwZVwiOjB9fSxcIkRhdGVTdHlsZVwiOntcIiRpZFwiOlwiMzk5XCIsXCJGb250U2V0dGluZ3NcIjp7XCIkaWRcIjpcIjQwMFwiLFwiRm9udFNpemVcIjoxMCxcIkZvbnROYW1lXCI6XCJDYWxpYnJpXCIsXCJJc0JvbGRcIjpmYWxzZSxcIklzSXRhbGljXCI6ZmFsc2UsXCJJc1VuZGVybGluZWRcIjpmYWxzZX0sXCJBdXRvU2l6ZVwiOjAsXCJGb3JlZ3JvdW5kXCI6e1wiJGlkXCI6XCI0MDF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AyXCIsXCJUb3BcIjowLjAsXCJMZWZ0XCI6MC4wLFwiUmlnaHRcIjowLjAsXCJCb3R0b21cIjowLjB9LFwiUGFkZGluZ1wiOntcIiRpZFwiOlwiNDAzXCIsXCJUb3BcIjowLjAsXCJMZWZ0XCI6MC4wLFwiUmlnaHRcIjowLjAsXCJCb3R0b21cIjowLjB9LFwiQmFja2dyb3VuZFwiOntcIiRpZFwiOlwiNDA0XCIsXCJDb2xvclwiOntcIiRpZFwiOlwiNDA1XCIsXCJBXCI6MCxcIlJcIjoyNTUsXCJHXCI6MjU1LFwiQlwiOjI1NX19LFwiSXNWaXNpYmxlXCI6dHJ1ZSxcIldpZHRoXCI6MC4wLFwiSGVpZ2h0XCI6MC4wLFwiQm9yZGVyU3R5bGVcIjp7XCIkaWRcIjpcIjQwNlwiLFwiTGluZUNvbG9yXCI6bnVsbCxcIkxpbmVXZWlnaHRcIjowLjAsXCJMaW5lVHlwZVwiOjB9fSxcIkRhdGVGb3JtYXRcIjp7XCIkaWRcIjpcIjQw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wOFwiLFwiU2hhcGVcIjoxLFwiU2hhcGVUaGlja25lc3NcIjoxLFwiRHVyYXRpb25Gb3JtYXRcIjowLFwiUGVyY2VudGFnZUNvbXBsZXRlU3R5bGVcIjp7XCIkaWRcIjpcIjQwOVwiLFwiRm9udFNldHRpbmdzXCI6e1wiJGlkXCI6XCI0MTBcIixcIkZvbnRTaXplXCI6MTAsXCJGb250TmFtZVwiOlwiQ2FsaWJyaVwiLFwiSXNCb2xkXCI6ZmFsc2UsXCJJc0l0YWxpY1wiOmZhbHNlLFwiSXNVbmRlcmxpbmVkXCI6ZmFsc2V9LFwiQXV0b1NpemVcIjowLFwiRm9yZWdyb3VuZFwiOntcIiRpZFwiOlwiNDExXCIsXCJDb2xvclwiOntcIiRyZWZcIjpcIjEwOFwifX0sXCJCYWNrZ3JvdW5kRmlsbFR5cGVcIjowLFwiTWF4V2lkdGhcIjoyMDAuMCxcIk1heEhlaWdodFwiOlwiSW5maW5pdHlcIixcIlNtYXJ0Rm9yZWdyb3VuZElzQWN0aXZlXCI6ZmFsc2UsXCJIb3Jpem9udGFsQWxpZ25tZW50XCI6MSxcIlZlcnRpY2FsQWxpZ25tZW50XCI6MCxcIlNtYXJ0Rm9yZWdyb3VuZFwiOm51bGwsXCJNYXJnaW5cIjp7XCIkaWRcIjpcIjQxMlwiLFwiVG9wXCI6MC4wLFwiTGVmdFwiOjAuMCxcIlJpZ2h0XCI6MC4wLFwiQm90dG9tXCI6MC4wfSxcIlBhZGRpbmdcIjp7XCIkaWRcIjpcIjQxM1wiLFwiVG9wXCI6MC4wLFwiTGVmdFwiOjAuMCxcIlJpZ2h0XCI6MC4wLFwiQm90dG9tXCI6MC4wfSxcIkJhY2tncm91bmRcIjp7XCIkcmVmXCI6XCIxMTFcIn0sXCJJc1Zpc2libGVcIjp0cnVlLFwiV2lkdGhcIjowLjAsXCJIZWlnaHRcIjowLjAsXCJCb3JkZXJTdHlsZVwiOntcIiRpZFwiOlwiNDE0XCIsXCJMaW5lQ29sb3JcIjpudWxsLFwiTGluZVdlaWdodFwiOjAuMCxcIkxpbmVUeXBlXCI6MH19LFwiRHVyYXRpb25TdHlsZVwiOntcIiRpZFwiOlwiNDE1XCIsXCJGb250U2V0dGluZ3NcIjp7XCIkaWRcIjpcIjQxNlwiLFwiRm9udFNpemVcIjoxMCxcIkZvbnROYW1lXCI6XCJDYWxpYnJpXCIsXCJJc0JvbGRcIjpmYWxzZSxcIklzSXRhbGljXCI6ZmFsc2UsXCJJc1VuZGVybGluZWRcIjpmYWxzZX0sXCJBdXRvU2l6ZVwiOjAsXCJGb3JlZ3JvdW5kXCI6e1wiJGlkXCI6XCI0MTd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E4XCIsXCJUb3BcIjowLjAsXCJMZWZ0XCI6MC4wLFwiUmlnaHRcIjowLjAsXCJCb3R0b21cIjowLjB9LFwiUGFkZGluZ1wiOntcIiRpZFwiOlwiNDE5XCIsXCJUb3BcIjowLjAsXCJMZWZ0XCI6MC4wLFwiUmlnaHRcIjowLjAsXCJCb3R0b21cIjowLjB9LFwiQmFja2dyb3VuZFwiOntcIiRyZWZcIjpcIjExOFwifSxcIklzVmlzaWJsZVwiOnRydWUsXCJXaWR0aFwiOjAuMCxcIkhlaWdodFwiOjAuMCxcIkJvcmRlclN0eWxlXCI6e1wiJGlkXCI6XCI0MjBcIixcIkxpbmVDb2xvclwiOm51bGwsXCJMaW5lV2VpZ2h0XCI6MC4wLFwiTGluZVR5cGVcIjowfX0sXCJIb3Jpem9udGFsQ29ubmVjdG9yU3R5bGVcIjp7XCIkaWRcIjpcIjQyMVwiLFwiTGluZUNvbG9yXCI6e1wiJHJlZlwiOlwiMTIwXCJ9LFwiTGluZVdlaWdodFwiOjAuMCxcIkxpbmVUeXBlXCI6MH0sXCJWZXJ0aWNhbENvbm5lY3RvclN0eWxlXCI6e1wiJGlkXCI6XCI0MjJ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yM1wiLFwiTWFyZ2luXCI6e1wiJGlkXCI6XCI0MjRcIixcIlRvcFwiOjAuMCxcIkxlZnRcIjo0LjAsXCJSaWdodFwiOjQuMCxcIkJvdHRvbVwiOjAuMH0sXCJQYWRkaW5nXCI6e1wiJGlkXCI6XCI0MjVcIixcIlRvcFwiOjAuMCxcIkxlZnRcIjowLjAsXCJSaWdodFwiOjAuMCxcIkJvdHRvbVwiOjAuMH0sXCJCYWNrZ3JvdW5kXCI6e1wiJGlkXCI6XCI0MjZcIixcIkNvbG9yXCI6e1wiJGlkXCI6XCI0MjdcIixcIkFcIjoyNTUsXCJSXCI6MjM3LFwiR1wiOjEyNSxcIkJcIjo0OX19LFwiSXNWaXNpYmxlXCI6dHJ1ZSxcIldpZHRoXCI6MC4wLFwiSGVpZ2h0XCI6MTYuMCxcIkJvcmRlclN0eWxlXCI6e1wiJGlkXCI6XCI0MjhcIixcIkxpbmVDb2xvclwiOntcIiRyZWZcIjpcIjEzMVwifSxcIkxpbmVXZWlnaHRcIjowLjAsXCJMaW5lVHlwZVwiOjB9fSxcIlRpdGxlU3R5bGVcIjp7XCIkaWRcIjpcIjQyOVwiLFwiRm9udFNldHRpbmdzXCI6e1wiJGlkXCI6XCI0MzBcIixcIkZvbnRTaXplXCI6MTEsXCJGb250TmFtZVwiOlwiQ2FsaWJyaVwiLFwiSXNCb2xkXCI6dHJ1ZSxcIklzSXRhbGljXCI6ZmFsc2UsXCJJc1VuZGVybGluZWRcIjpmYWxzZX0sXCJBdXRvU2l6ZVwiOjAsXCJGb3JlZ3JvdW5kXCI6e1wiJGlkXCI6XCI0MzF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MyXCIsXCJUb3BcIjowLjAsXCJMZWZ0XCI6MC4wLFwiUmlnaHRcIjowLjAsXCJCb3R0b21cIjowLjB9LFwiUGFkZGluZ1wiOntcIiRpZFwiOlwiNDMzXCIsXCJUb3BcIjowLjAsXCJMZWZ0XCI6MC4wLFwiUmlnaHRcIjowLjAsXCJCb3R0b21cIjowLjB9LFwiQmFja2dyb3VuZFwiOntcIiRpZFwiOlwiNDM0XCIsXCJDb2xvclwiOntcIiRpZFwiOlwiNDM1XCIsXCJBXCI6MCxcIlJcIjoyNTUsXCJHXCI6MjU1LFwiQlwiOjI1NX19LFwiSXNWaXNpYmxlXCI6dHJ1ZSxcIldpZHRoXCI6MC4wLFwiSGVpZ2h0XCI6MC4wLFwiQm9yZGVyU3R5bGVcIjp7XCIkaWRcIjpcIjQzNlwiLFwiTGluZUNvbG9yXCI6bnVsbCxcIkxpbmVXZWlnaHRcIjowLjAsXCJMaW5lVHlwZVwiOjB9fSxcIkRhdGVTdHlsZVwiOntcIiRpZFwiOlwiNDM3XCIsXCJGb250U2V0dGluZ3NcIjp7XCIkaWRcIjpcIjQzOFwiLFwiRm9udFNpemVcIjoxMCxcIkZvbnROYW1lXCI6XCJDYWxpYnJpXCIsXCJJc0JvbGRcIjpmYWxzZSxcIklzSXRhbGljXCI6ZmFsc2UsXCJJc1VuZGVybGluZWRcIjpmYWxzZX0sXCJBdXRvU2l6ZVwiOjAsXCJGb3JlZ3JvdW5kXCI6e1wiJGlkXCI6XCI0Mzl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QwXCIsXCJUb3BcIjowLjAsXCJMZWZ0XCI6MC4wLFwiUmlnaHRcIjowLjAsXCJCb3R0b21cIjowLjB9LFwiUGFkZGluZ1wiOntcIiRpZFwiOlwiNDQxXCIsXCJUb3BcIjowLjAsXCJMZWZ0XCI6MC4wLFwiUmlnaHRcIjowLjAsXCJCb3R0b21cIjowLjB9LFwiQmFja2dyb3VuZFwiOntcIiRpZFwiOlwiNDQyXCIsXCJDb2xvclwiOntcIiRpZFwiOlwiNDQzXCIsXCJBXCI6MCxcIlJcIjoyNTUsXCJHXCI6MjU1LFwiQlwiOjI1NX19LFwiSXNWaXNpYmxlXCI6dHJ1ZSxcIldpZHRoXCI6MC4wLFwiSGVpZ2h0XCI6MC4wLFwiQm9yZGVyU3R5bGVcIjp7XCIkaWRcIjpcIjQ0NFwiLFwiTGluZUNvbG9yXCI6bnVsbCxcIkxpbmVXZWlnaHRcIjowLjAsXCJMaW5lVHlwZVwiOjB9fSxcIkRhdGVGb3JtYXRcIjp7XCIkaWRcIjpcIjQ0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0NlwiLFwiU2hhcGVcIjozLFwiU2hhcGVUaGlja25lc3NcIjoxLFwiRHVyYXRpb25Gb3JtYXRcIjowLFwiUGVyY2VudGFnZUNvbXBsZXRlU3R5bGVcIjp7XCIkaWRcIjpcIjQ0N1wiLFwiRm9udFNldHRpbmdzXCI6e1wiJGlkXCI6XCI0NDhcIixcIkZvbnRTaXplXCI6MTAsXCJGb250TmFtZVwiOlwiQ2FsaWJyaVwiLFwiSXNCb2xkXCI6ZmFsc2UsXCJJc0l0YWxpY1wiOmZhbHNlLFwiSXNVbmRlcmxpbmVkXCI6ZmFsc2V9LFwiQXV0b1NpemVcIjowLFwiRm9yZWdyb3VuZFwiOntcIiRpZFwiOlwiNDQ5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Q1MFwiLFwiVG9wXCI6MC4wLFwiTGVmdFwiOjAuMCxcIlJpZ2h0XCI6MC4wLFwiQm90dG9tXCI6MC4wfSxcIlBhZGRpbmdcIjp7XCIkaWRcIjpcIjQ1MVwiLFwiVG9wXCI6MC4wLFwiTGVmdFwiOjAuMCxcIlJpZ2h0XCI6MC4wLFwiQm90dG9tXCI6MC4wfSxcIkJhY2tncm91bmRcIjp7XCIkcmVmXCI6XCIxMTFcIn0sXCJJc1Zpc2libGVcIjp0cnVlLFwiV2lkdGhcIjowLjAsXCJIZWlnaHRcIjowLjAsXCJCb3JkZXJTdHlsZVwiOntcIiRpZFwiOlwiNDUyXCIsXCJMaW5lQ29sb3JcIjpudWxsLFwiTGluZVdlaWdodFwiOjAuMCxcIkxpbmVUeXBlXCI6MH19LFwiRHVyYXRpb25TdHlsZVwiOntcIiRpZFwiOlwiNDUzXCIsXCJGb250U2V0dGluZ3NcIjp7XCIkaWRcIjpcIjQ1NFwiLFwiRm9udFNpemVcIjoxMCxcIkZvbnROYW1lXCI6XCJDYWxpYnJpXCIsXCJJc0JvbGRcIjpmYWxzZSxcIklzSXRhbGljXCI6ZmFsc2UsXCJJc1VuZGVybGluZWRcIjpmYWxzZX0sXCJBdXRvU2l6ZVwiOjAsXCJGb3JlZ3JvdW5kXCI6e1wiJGlkXCI6XCI0NTV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U2XCIsXCJUb3BcIjowLjAsXCJMZWZ0XCI6MC4wLFwiUmlnaHRcIjowLjAsXCJCb3R0b21cIjowLjB9LFwiUGFkZGluZ1wiOntcIiRpZFwiOlwiNDU3XCIsXCJUb3BcIjowLjAsXCJMZWZ0XCI6MC4wLFwiUmlnaHRcIjowLjAsXCJCb3R0b21cIjowLjB9LFwiQmFja2dyb3VuZFwiOntcIiRyZWZcIjpcIjExOFwifSxcIklzVmlzaWJsZVwiOnRydWUsXCJXaWR0aFwiOjAuMCxcIkhlaWdodFwiOjAuMCxcIkJvcmRlclN0eWxlXCI6e1wiJGlkXCI6XCI0NThcIixcIkxpbmVDb2xvclwiOm51bGwsXCJMaW5lV2VpZ2h0XCI6MC4wLFwiTGluZVR5cGVcIjowfX0sXCJIb3Jpem9udGFsQ29ubmVjdG9yU3R5bGVcIjp7XCIkaWRcIjpcIjQ1OVwiLFwiTGluZUNvbG9yXCI6e1wiJHJlZlwiOlwiMTIwXCJ9LFwiTGluZVdlaWdodFwiOjAuMCxcIkxpbmVUeXBlXCI6MH0sXCJWZXJ0aWNhbENvbm5lY3RvclN0eWxlXCI6e1wiJGlkXCI6XCI0NjB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2MVwiLFwiTWFyZ2luXCI6e1wiJGlkXCI6XCI0NjJcIixcIlRvcFwiOjAuMCxcIkxlZnRcIjo0LjAsXCJSaWdodFwiOjQuMCxcIkJvdHRvbVwiOjAuMH0sXCJQYWRkaW5nXCI6e1wiJGlkXCI6XCI0NjNcIixcIlRvcFwiOjAuMCxcIkxlZnRcIjowLjAsXCJSaWdodFwiOjAuMCxcIkJvdHRvbVwiOjAuMH0sXCJCYWNrZ3JvdW5kXCI6e1wiJGlkXCI6XCI0NjRcIixcIkNvbG9yXCI6e1wiJHJlZlwiOlwiMTI5XCJ9fSxcIklzVmlzaWJsZVwiOnRydWUsXCJXaWR0aFwiOjI2My4wLFwiSGVpZ2h0XCI6MTYuMCxcIkJvcmRlclN0eWxlXCI6e1wiJGlkXCI6XCI0NjVcIixcIkxpbmVDb2xvclwiOntcIiRyZWZcIjpcIjEzMVwifSxcIkxpbmVXZWlnaHRcIjowLjAsXCJMaW5lVHlwZVwiOjB9fSxcIlRpdGxlU3R5bGVcIjp7XCIkaWRcIjpcIjQ2NlwiLFwiRm9udFNldHRpbmdzXCI6e1wiJGlkXCI6XCI0NjdcIixcIkZvbnRTaXplXCI6MTEsXCJGb250TmFtZVwiOlwiQ2FsaWJyaVwiLFwiSXNCb2xkXCI6dHJ1ZSxcIklzSXRhbGljXCI6ZmFsc2UsXCJJc1VuZGVybGluZWRcIjpmYWxzZX0sXCJBdXRvU2l6ZVwiOjAsXCJGb3JlZ3JvdW5kXCI6e1wiJGlkXCI6XCI0Njh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Y5XCIsXCJUb3BcIjowLjAsXCJMZWZ0XCI6MC4wLFwiUmlnaHRcIjowLjAsXCJCb3R0b21cIjowLjB9LFwiUGFkZGluZ1wiOntcIiRpZFwiOlwiNDcwXCIsXCJUb3BcIjowLjAsXCJMZWZ0XCI6MC4wLFwiUmlnaHRcIjowLjAsXCJCb3R0b21cIjowLjB9LFwiQmFja2dyb3VuZFwiOntcIiRpZFwiOlwiNDcxXCIsXCJDb2xvclwiOntcIiRpZFwiOlwiNDcyXCIsXCJBXCI6MCxcIlJcIjoyNTUsXCJHXCI6MjU1LFwiQlwiOjI1NX19LFwiSXNWaXNpYmxlXCI6dHJ1ZSxcIldpZHRoXCI6MC4wLFwiSGVpZ2h0XCI6MC4wLFwiQm9yZGVyU3R5bGVcIjp7XCIkaWRcIjpcIjQ3M1wiLFwiTGluZUNvbG9yXCI6bnVsbCxcIkxpbmVXZWlnaHRcIjowLjAsXCJMaW5lVHlwZVwiOjB9fSxcIkRhdGVTdHlsZVwiOntcIiRpZFwiOlwiNDc0XCIsXCJGb250U2V0dGluZ3NcIjp7XCIkaWRcIjpcIjQ3NVwiLFwiRm9udFNpemVcIjoxMCxcIkZvbnROYW1lXCI6XCJDYWxpYnJpXCIsXCJJc0JvbGRcIjpmYWxzZSxcIklzSXRhbGljXCI6ZmFsc2UsXCJJc1VuZGVybGluZWRcIjpmYWxzZX0sXCJBdXRvU2l6ZVwiOjAsXCJGb3JlZ3JvdW5kXCI6e1wiJGlkXCI6XCI0NzZ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c3XCIsXCJUb3BcIjowLjAsXCJMZWZ0XCI6MC4wLFwiUmlnaHRcIjowLjAsXCJCb3R0b21cIjowLjB9LFwiUGFkZGluZ1wiOntcIiRpZFwiOlwiNDc4XCIsXCJUb3BcIjowLjAsXCJMZWZ0XCI6MC4wLFwiUmlnaHRcIjowLjAsXCJCb3R0b21cIjowLjB9LFwiQmFja2dyb3VuZFwiOntcIiRpZFwiOlwiNDc5XCIsXCJDb2xvclwiOntcIiRpZFwiOlwiNDgwXCIsXCJBXCI6MCxcIlJcIjoyNTUsXCJHXCI6MjU1LFwiQlwiOjI1NX19LFwiSXNWaXNpYmxlXCI6dHJ1ZSxcIldpZHRoXCI6MC4wLFwiSGVpZ2h0XCI6MC4wLFwiQm9yZGVyU3R5bGVcIjp7XCIkaWRcIjpcIjQ4MVwiLFwiTGluZUNvbG9yXCI6bnVsbCxcIkxpbmVXZWlnaHRcIjowLjAsXCJMaW5lVHlwZVwiOjB9fSxcIkRhdGVGb3JtYXRcIjp7XCIkaWRcIjpcIjQ4M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4M1wiLFwiU2hhcGVcIjozLFwiU2hhcGVUaGlja25lc3NcIjoxLFwiRHVyYXRpb25Gb3JtYXRcIjowLFwiUGVyY2VudGFnZUNvbXBsZXRlU3R5bGVcIjp7XCIkaWRcIjpcIjQ4NFwiLFwiRm9udFNldHRpbmdzXCI6e1wiJGlkXCI6XCI0ODVcIixcIkZvbnRTaXplXCI6MTAsXCJGb250TmFtZVwiOlwiQ2FsaWJyaVwiLFwiSXNCb2xkXCI6ZmFsc2UsXCJJc0l0YWxpY1wiOmZhbHNlLFwiSXNVbmRlcmxpbmVkXCI6ZmFsc2V9LFwiQXV0b1NpemVcIjowLFwiRm9yZWdyb3VuZFwiOntcIiRpZFwiOlwiNDg2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Q4N1wiLFwiVG9wXCI6MC4wLFwiTGVmdFwiOjAuMCxcIlJpZ2h0XCI6MC4wLFwiQm90dG9tXCI6MC4wfSxcIlBhZGRpbmdcIjp7XCIkaWRcIjpcIjQ4OFwiLFwiVG9wXCI6MC4wLFwiTGVmdFwiOjAuMCxcIlJpZ2h0XCI6MC4wLFwiQm90dG9tXCI6MC4wfSxcIkJhY2tncm91bmRcIjp7XCIkcmVmXCI6XCIxMTFcIn0sXCJJc1Zpc2libGVcIjp0cnVlLFwiV2lkdGhcIjowLjAsXCJIZWlnaHRcIjowLjAsXCJCb3JkZXJTdHlsZVwiOntcIiRpZFwiOlwiNDg5XCIsXCJMaW5lQ29sb3JcIjpudWxsLFwiTGluZVdlaWdodFwiOjAuMCxcIkxpbmVUeXBlXCI6MH19LFwiRHVyYXRpb25TdHlsZVwiOntcIiRpZFwiOlwiNDkwXCIsXCJGb250U2V0dGluZ3NcIjp7XCIkaWRcIjpcIjQ5MVwiLFwiRm9udFNpemVcIjoxMCxcIkZvbnROYW1lXCI6XCJDYWxpYnJpXCIsXCJJc0JvbGRcIjpmYWxzZSxcIklzSXRhbGljXCI6ZmFsc2UsXCJJc1VuZGVybGluZWRcIjpmYWxzZX0sXCJBdXRvU2l6ZVwiOjAsXCJGb3JlZ3JvdW5kXCI6e1wiJGlkXCI6XCI0OTJ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kzXCIsXCJUb3BcIjowLjAsXCJMZWZ0XCI6MC4wLFwiUmlnaHRcIjowLjAsXCJCb3R0b21cIjowLjB9LFwiUGFkZGluZ1wiOntcIiRpZFwiOlwiNDk0XCIsXCJUb3BcIjowLjAsXCJMZWZ0XCI6MC4wLFwiUmlnaHRcIjowLjAsXCJCb3R0b21cIjowLjB9LFwiQmFja2dyb3VuZFwiOntcIiRyZWZcIjpcIjExOFwifSxcIklzVmlzaWJsZVwiOnRydWUsXCJXaWR0aFwiOjAuMCxcIkhlaWdodFwiOjAuMCxcIkJvcmRlclN0eWxlXCI6e1wiJGlkXCI6XCI0OTVcIixcIkxpbmVDb2xvclwiOm51bGwsXCJMaW5lV2VpZ2h0XCI6MC4wLFwiTGluZVR5cGVcIjowfX0sXCJIb3Jpem9udGFsQ29ubmVjdG9yU3R5bGVcIjp7XCIkaWRcIjpcIjQ5NlwiLFwiTGluZUNvbG9yXCI6e1wiJHJlZlwiOlwiMTIwXCJ9LFwiTGluZVdlaWdodFwiOjAuMCxcIkxpbmVUeXBlXCI6MH0sXCJWZXJ0aWNhbENvbm5lY3RvclN0eWxlXCI6e1wiJGlkXCI6XCI0OTd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5OFwiLFwiTWFyZ2luXCI6e1wiJGlkXCI6XCI0OTlcIixcIlRvcFwiOjAuMCxcIkxlZnRcIjo0LjAsXCJSaWdodFwiOjQuMCxcIkJvdHRvbVwiOjAuMH0sXCJQYWRkaW5nXCI6e1wiJGlkXCI6XCI1MDBcIixcIlRvcFwiOjAuMCxcIkxlZnRcIjowLjAsXCJSaWdodFwiOjAuMCxcIkJvdHRvbVwiOjAuMH0sXCJCYWNrZ3JvdW5kXCI6e1wiJGlkXCI6XCI1MDFcIixcIkNvbG9yXCI6e1wiJHJlZlwiOlwiMTI5XCJ9fSxcIklzVmlzaWJsZVwiOnRydWUsXCJXaWR0aFwiOjM1LjAsXCJIZWlnaHRcIjoxNi4wLFwiQm9yZGVyU3R5bGVcIjp7XCIkaWRcIjpcIjUwMlwiLFwiTGluZUNvbG9yXCI6e1wiJHJlZlwiOlwiMTMxXCJ9LFwiTGluZVdlaWdodFwiOjAuMCxcIkxpbmVUeXBlXCI6MH19LFwiVGl0bGVTdHlsZVwiOntcIiRpZFwiOlwiNTAzXCIsXCJGb250U2V0dGluZ3NcIjp7XCIkaWRcIjpcIjUwNFwiLFwiRm9udFNpemVcIjoxMSxcIkZvbnROYW1lXCI6XCJDYWxpYnJpXCIsXCJJc0JvbGRcIjp0cnVlLFwiSXNJdGFsaWNcIjpmYWxzZSxcIklzVW5kZXJsaW5lZFwiOmZhbHNlfSxcIkF1dG9TaXplXCI6MCxcIkZvcmVncm91bmRcIjp7XCIkaWRcIjpcIjUwNV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1MDZcIixcIlRvcFwiOjAuMCxcIkxlZnRcIjowLjAsXCJSaWdodFwiOjAuMCxcIkJvdHRvbVwiOjAuMH0sXCJQYWRkaW5nXCI6e1wiJGlkXCI6XCI1MDdcIixcIlRvcFwiOjAuMCxcIkxlZnRcIjowLjAsXCJSaWdodFwiOjAuMCxcIkJvdHRvbVwiOjAuMH0sXCJCYWNrZ3JvdW5kXCI6e1wiJGlkXCI6XCI1MDhcIixcIkNvbG9yXCI6e1wiJGlkXCI6XCI1MDlcIixcIkFcIjowLFwiUlwiOjI1NSxcIkdcIjoyNTUsXCJCXCI6MjU1fX0sXCJJc1Zpc2libGVcIjp0cnVlLFwiV2lkdGhcIjowLjAsXCJIZWlnaHRcIjowLjAsXCJCb3JkZXJTdHlsZVwiOntcIiRpZFwiOlwiNTEwXCIsXCJMaW5lQ29sb3JcIjpudWxsLFwiTGluZVdlaWdodFwiOjAuMCxcIkxpbmVUeXBlXCI6MH19LFwiRGF0ZVN0eWxlXCI6e1wiJGlkXCI6XCI1MTFcIixcIkZvbnRTZXR0aW5nc1wiOntcIiRpZFwiOlwiNTEyXCIsXCJGb250U2l6ZVwiOjEwLFwiRm9udE5hbWVcIjpcIkNhbGlicmlcIixcIklzQm9sZFwiOmZhbHNlLFwiSXNJdGFsaWNcIjpmYWxzZSxcIklzVW5kZXJsaW5lZFwiOmZhbHNlfSxcIkF1dG9TaXplXCI6MCxcIkZvcmVncm91bmRcIjp7XCIkaWRcIjpcIjUxM1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1MTRcIixcIlRvcFwiOjAuMCxcIkxlZnRcIjowLjAsXCJSaWdodFwiOjAuMCxcIkJvdHRvbVwiOjAuMH0sXCJQYWRkaW5nXCI6e1wiJGlkXCI6XCI1MTVcIixcIlRvcFwiOjAuMCxcIkxlZnRcIjowLjAsXCJSaWdodFwiOjAuMCxcIkJvdHRvbVwiOjAuMH0sXCJCYWNrZ3JvdW5kXCI6e1wiJGlkXCI6XCI1MTZcIixcIkNvbG9yXCI6e1wiJGlkXCI6XCI1MTdcIixcIkFcIjowLFwiUlwiOjI1NSxcIkdcIjoyNTUsXCJCXCI6MjU1fX0sXCJJc1Zpc2libGVcIjp0cnVlLFwiV2lkdGhcIjowLjAsXCJIZWlnaHRcIjowLjAsXCJCb3JkZXJTdHlsZVwiOntcIiRpZFwiOlwiNTE4XCIsXCJMaW5lQ29sb3JcIjpudWxsLFwiTGluZVdlaWdodFwiOjAuMCxcIkxpbmVUeXBlXCI6MH19LFwiRGF0ZUZvcm1hdFwiOntcIiRpZFwiOlwiNTE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XSxcIkN1c3RvbVN3aW1sYW5lRGVmaW5pdGlvblN0eWxlTGlzdFwiOm51bGwsXCJDdXN0b21Td2ltbGFuZVYyU3R5bGVMaXN0XCI6W10sXCJHcmlkbGluZVBhbmVsU3R5bGVcIjp7XCIkaWRcIjpcIjUyMFwiLFwiR3JpZGxpbmVTdHlsZVwiOntcIiRpZFwiOlwiNTIxXCIsXCJMaW5lQ29sb3JcIjp7XCIkaWRcIjpcIjUyMlwiLFwiJHR5cGVcIjpcIk5MUkUuQ29tbW9uLkRvbS5Tb2xpZENvbG9yQnJ1c2gsIE5MUkUuQ29tbW9uXCIsXCJDb2xvclwiOntcIiRpZFwiOlwiNTIzXCIsXCJBXCI6MzgsXCJSXCI6OTEsXCJHXCI6MTU1LFwiQlwiOjIxM319LFwiTGluZVdlaWdodFwiOjEuMCxcIkxpbmVUeXBlXCI6MH0sXCJJc1Zpc2libGVcIjp0cnVlfSxcIkFjdGl2aXR5TGluZVBhbmVsU3R5bGVcIjp7XCIkaWRcIjpcIjUyNFwiLFwiQWN0aXZpdHlMaW5lU3R5bGVcIjp7XCIkaWRcIjpcIjUyNVwiLFwiTGluZUNvbG9yXCI6e1wiJGlkXCI6XCI1MjZcIixcIiR0eXBlXCI6XCJOTFJFLkNvbW1vbi5Eb20uU29saWRDb2xvckJydXNoLCBOTFJFLkNvbW1vblwiLFwiQ29sb3JcIjp7XCIkaWRcIjpcIjUyN1wiLFwiQVwiOjM4LFwiUlwiOjY4LFwiR1wiOjExNCxcIkJcIjoxOTZ9fSxcIkxpbmVXZWlnaHRcIjoxLjAsXCJMaW5lVHlwZVwiOjB9LFwiSXNWaXNpYmxlXCI6dHJ1ZX19LFwiU2NhbGVcIjpudWxsLFwiU2NhbGVWMlwiOntcIiRpZFwiOlwiNTI4XCIsXCJTdGFydERhdGVcIjpcIjIwMTctMDEtMzBUMjM6NTk6MDBcIixcIkVuZERhdGVcIjpcIjIwMjEtMDMtMTdUMjM6NTk6MDBcIixcIkF1dG9EYXRlUmFuZ2VcIjp0cnVlLFwiV29ya2luZ0RheXNcIjoxMjcsXCJUb2RheU1hcmtlclRleHRcIjpcIlRvZGF5XCIsXCJBdXRvU2NhbGVUeXBlXCI6ZmFsc2UsXCJUaW1lYmFuZFNjYWxlc1wiOntcIiRpZFwiOlwiNTI5XCIsXCJUb3BTY2FsZUxheWVyXCI6e1wiJGlkXCI6XCI1MzBcIixcIkZvcm1hdFwiOlwiZFwiLFwiVHlwZVwiOjB9LFwiTWlkZGxlU2NhbGVMYXllclwiOntcIiRpZFwiOlwiNTMxXCIsXCJGb3JtYXRcIjpudWxsLFwiVHlwZVwiOjB9LFwiQm90dG9tU2NhbGVMYXllclwiOntcIiRpZFwiOlwiNTMyXCIsXCJGb3JtYXRcIjpudWxsLFwiVHlwZVwiOjB9fX0sXCJNaWxlc3RvbmVzXCI6W10sXCJUYXNrc1wiOltdLFwiU3dpbWxhbmVzXCI6bnVsbCxcIlN3aW1sYW5lc1YyXCI6W10sXCJTZXR0aW5nc1wiOntcIiRpZFwiOlwiNTMzXCIsXCJJbXBhT3B0aW9uc1wiOntcIiRpZFwiOlwiNTM0XCIsXCJMZWZ0VG9SaWdodFwiOmZhbHNlLFwiUGF5bG9hZE9wdGlvbnNcIjoyfX0sXCJUaW1lQ29uZmlndXJhdGlvblwiOntcIiRpZFwiOlwiNTM1XCIsXCJVc2VUaW1lXCI6ZmFsc2UsXCJXb3JrRGF5U3RhcnRcIjpcIjAwOjAwOjAwXCIsXCJXb3JrRGF5RW5kXCI6XCIyMzo1OTowMFwifX0iLCJTb3VyY2VUaGVtZSI6IntcIiRpZFwiOlwiMVwiLFwiSWRcIjpcIjQzZDY3Njg0LThkMmUtNDc3NC1iMGVmLTYwZmQxZGNkNDZkNlwiLFwiQ2F0ZWdvcnlcIjoyLFwiQ3VsdHVyZUluZm9OYW1lXCI6XCJlbi1VU1wiLFwiVmVyc2lvblwiOntcIiRpZFwiOlwiMlwiLFwiVGhlbWVEb21WZXJzaW9uXCI6XCIxLjEuMFwifSxcIlN0eWxlXCI6e1wiJGlkXCI6XCIzXCIsXCJUaW1lYmFuZFN0eWxlXCI6e1wiJGlkXCI6XCI0XCIsXCJSaWdodEVuZENhcHNTdHlsZVwiOntcIiRpZFwiOlwiNVwiLFwiRm9udFNldHRpbmdzXCI6e1wiJGlkXCI6XCI2XCIsXCJGb250U2l6ZVwiOjE4LFwiRm9udE5hbWVcIjpcIkNhbGlicmlcIixcIklzQm9sZFwiOnRydWUsXCJJc0l0YWxpY1wiOmZhbHNlLFwiSXNVbmRlcmxpbmVkXCI6ZmFsc2V9LFwiRm9yZWdyb3VuZFwiOntcIiRpZFwiOlwiN1wiLFwiQ29sb3JcIjp7XCIkaWRcIjpcIjhcIixcIkFcIjoyNTUsXCJSXCI6MjM3LFwiR1wiOjEyNSxcIkJcIjo0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MsXCJJc1Zpc2libGVcIjpmYWxzZX0sXCJTY2FsZVN0eWxlXCI6e1wiJGlkXCI6XCIyM1wiLFwiU2hvd1NlZ21lbnRTZXBhcmF0b3JzXCI6ZmFsc2UsXCJTZWdtZW50U2VwYXJhdG9yT3BhY2l0eVwiOjMwLFwiU2hhcGVcIjowLFwiU2VnbWVudFRleHRTdHlsZVwiOntcIiRpZFwiOlwiMjRcIixcIkZvbnRTZXR0aW5nc1wiOntcIiRpZFwiOlwiMjVcIixcIkZvbnRTaXplXCI6MTI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AuMCxcIlJpZ2h0XCI6MTAuMCxcIkJvdHRvbVwiOjAuMH0sXCJQYWRkaW5nXCI6e1wiJGlkXCI6XCIzMFwiLFwiVG9wXCI6My4wLFwiTGVmdFwiOjAuMCxcIlJpZ2h0XCI6MC4wLFwiQm90dG9tXCI6My4wfSxcIkJhY2tncm91bmRcIjp7XCIkaWRcIjpcIjMxXCIsXCJDb2xvclwiOntcIiRpZFwiOlwiMzJcIixcIkFcIjoyNTUsXCJSXCI6MTI0LFwiR1wiOjEyNCxcIkJcIjoxMjR9fSxcIklzVmlzaWJsZVwiOnRydWUsXCJXaWR0aFwiOjg1OC4wLFwiSGVpZ2h0XCI6Mj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NzcsXCJSXCI6MjU1LFwiR1wiOjAsXCJCXCI6MH19LFwiRWxhcHNlZFRpbWVGb3JtYXRcIjoy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SxcIlNoYXBlVGhpY2tuZXNzXCI6MS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yMzgsXCJHXCI6MjM2LFwiQlwiOjIyNX19LFwiSG9yaXpvbnRhbEFsaWdubWVudFwiOjAsXCJJc1Zpc2libGVcIjp0cnV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xOTIsXCJHXCI6ODAsXCJCXCI6Nzd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C4wLFwiTGluZVR5cGVcIjowfSxcIklzVmlzaWJsZVwiOmZhbHN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1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yNTUsXCJHXCI6MTkyLFwiQlwiOjB9fSxcIklzVmlzaWJsZVwiOnRydWUsXCJXaWR0aFwiOjE0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i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wLFwiSXNCZWxvd1RpbWViYW5kXCI6dHJ1ZSxcIlNoYXBlU2l6ZVwiOjEsXCJQYWRkaW5nXCI6e1wiJGlkXCI6XCI4NVwiLFwiVG9wXCI6MTAuMCxcIkxlZnRcIjozLjAsXCJSaWdodFwiOjAuMCxcIkJvdHRvbVwiOjA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MTAsXCJGb250TmFtZVwiOlwiQ2FsaWJyaVwiLFwiSXNCb2xkXCI6ZmFsc2UsXCJJc0l0YWxpY1wiOmZhbHNlLFwiSXNVbmRlcmxpbmVkXCI6ZmFsc2V9LFwiRm9yZWdyb3VuZFwiOntcIiRpZFwiOlwiMTAxXCIsXCJDb2xvclwiOntcIiRpZFwiOlwiMTAyXCIsXCJBXCI6MjU1LFwiUlwiOjY4LFwiR1wiOjg0LFwiQlwiOjEwNn19LFwiSG9yaXpvbnRhbEFsaWdubWVudFwiOjEsXCJJc1Zpc2libGVcIjp0cnVl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EwLFwiU2hhcGVTaXplXCI6MSxcIkRldGFpbHNTcGFjaW5nXCI6Mi4wLFwiUGFkZGluZ1wiOntcIiRpZFwiOlwiMTA2XCIsXCJUb3BcIjoxMC4wLFwiTGVmdFwiOjMuMCxcIlJpZ2h0XCI6MC4wLFwiQm90dG9tXCI6MC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S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mFlMjhkOTAzLTI5MmMtNGVkZS1hMzg4LTE4ZDM0ZTE0MjdhM1wiLFwiTmFtZVwiOlwiU3dpbWxhbmUgU3R5bGUgMVwiLFwiSGVhZGVyU3R5bGVcIjp7XCIkaWRcIjpcIjEyN1wiLFwiVGV4dFN0eWxlXCI6e1wiJGlkXCI6XCIxMjhcIixcIkZvbnRTZXR0aW5nc1wiOntcIiRpZFwiOlwiMTI5XCIsXCJGb250U2l6ZVwiOjEyLFwiRm9udE5hbWVcIjpcIkNhbGlicmlcIixcIklzQm9sZFwiOmZhbHNlLFwiSXNJdGFsaWNcIjpmYWxzZSxcIklzVW5kZXJsaW5lZFwiOmZhbHNlfSxcIkZvcmVncm91bmRcIjp7XCIkaWRcIjpcIjEzMFwiLFwiQ29sb3JcIjp7XCIkaWRcIjpcIjEzMVwiLFwiQVwiOjI1NSxcIlJcIjoyNTUsXCJHXCI6MjU1LFwiQlwiOjI1NX19LFwiSG9yaXpvbnRhbEFsaWdubWVudFwiOjAsXCJJc1Zpc2libGVcIjp0cnV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1MS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S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NTUsXCJHXCI6MCxcIkJcIjowfX0sXCJMaW5lV2VpZ2h0XCI6MC4wLFwiTGluZVR5cGVcIjowfSxcIklzVmlzaWJsZVwiOmZhbHNlfX19LFwiRGVmYXVsdFN3aW1sYW5lTWlsZXN0b25lU3R5bGVcIjp7XCIkaWRcIjpcIjE3NFwiLFwiVGl0bGVQb3NpdGlvblwiOjIsXCJEYXRlUG9zaXRpb25cIjowLFwiU2hhcGVUeXBlXCI6MixcIlNoYXBlU2l6ZVwiOjEsXCJTcGFjaW5nXCI6NSxcIlNoYXBlU3R5bGVcIjp7XCIkaWRcIjpcIjE3NVwi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yNTUsXCJSXCI6MjU1LFwiR1wiOjE5MixcIkJcIjowfX0sXCJJc1Zpc2libGVcIjp0cnVlLFwiV2lkdGhcIjoxMy4wLFwiSGVpZ2h0XCI6MTMuMCxcIkJvcmRlclN0eWxlXCI6e1wiJGlkXCI6XCIxODBcIixcIkxpbmVTdHlsZVwiOntcIiRpZFwiOlwiMTgxXCIsXCJMaW5lQ29sb3JcIjp7XCIkaWRcIjpcIjE4MlwiLFwiQ29sb3JcIjp7XCIkaWRcIjpcIjE4M1wiLFwiQVwiOjI1NSxcIlJcIjoyNTUsXCJHXCI6MCxcIkJcIjowfX0sXCJMaW5lV2VpZ2h0XCI6Mi4wLFwiTGluZVR5cGVcIjowfSxcIklzVmlzaWJsZVwiOmZhbHNlfX0sXCJUaXRsZVN0eWxlXCI6e1wiJGlkXCI6XCIxODRcIixcIkZvbnRTZXR0aW5nc1wiOntcIiRpZFwiOlwiMTg1XCIsXCJGb250U2l6ZVwiOjExLFwiRm9udE5hbWVcIjpcIkNhbGlicmlcIixcIklzQm9sZFwiOnRydWUsXCJJc0l0YWxpY1wiOmZhbHNlLFwiSXNVbmRlcmxpbmVkXCI6ZmFsc2V9LFwiRm9yZWdyb3VuZFwiOntcIiRpZFwiOlwiMTg2XCIsXCJDb2xvclwiOntcIiRpZFwiOlwiMTg3XCIsXCJBXCI6MjU1LFwiUlwiOjAsXCJHXCI6MCxcIkJcIjowfX0sXCJIb3Jpem9udGFsQWxpZ25tZW50XCI6MCxcIklzVmlzaWJsZVwiOnRydWV9LFwiRGF0ZVN0eWxlXCI6e1wiJGlkXCI6XCIxODhcIixcIkZvbnRTZXR0aW5nc1wiOntcIiRpZFwiOlwiMTg5XCIsXCJGb250U2l6ZVwiOjEw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MSxcIlNoYXBlVGhpY2tuZXNzXCI6MS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4LFwiR1wiOjIzNixcIkJcIjoyMjV9fSxcIkhvcml6b250YWxBbGlnbm1lbnRcIjow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E5MixcIkdcIjo4MCxcIkJcIjo3N319LFwiSG9yaXpvbnRhbEFsaWdubWVudFwiOjAsXCJJc1Zpc2libGVcIjpmYWxzZX0sXCJNYXJnaW5cIjp7XCIkaWRcIjpcIjIwNlwiLFwiVG9wXCI6MC4wLFwiTGVmdFwiOjAuMCxcIlJpZ2h0XCI6MC4wLFwiQm90dG9tXCI6MC4wfSxcIlN0YXJ0RGF0ZVBvc2l0aW9uXCI6NCxcIkVuZERhdGVQb3NpdGlvblwiOjQsXCJUaXRsZVBvc2l0aW9uXCI6MyxcIkR1cmF0aW9uUG9zaXRpb25cIjowLFwiUGVyY2VudGFnZUNvbXBsZXRlZFBvc2l0aW9uXCI6MixcIlNwYWNpbmdcIjo1LFwiU2hhcGVTdHlsZVwiOntcIiRpZFwiOlwiMjA3XCIsXCJNYXJnaW5cIjp7XCIkaWRcIjpcIjIwOFwiLFwiVG9wXCI6MC4wLFwiTGVmdFwiOjQuMCxcIlJpZ2h0XCI6NC4wLFwiQm90dG9tXCI6MC4wfSxcIlBhZGRpbmdcIjp7XCIkaWRcIjpcIjIwOVwiLFwiVG9wXCI6MC4wLFwiTGVmdFwiOjAuMCxcIlJpZ2h0XCI6MC4wLFwiQm90dG9tXCI6MC4wfSxcIkJhY2tncm91bmRcIjp7XCIkaWRcIjpcIjIxMFwiLFwiQ29sb3JcIjp7XCIkaWRcIjpcIjIxMVwiLFwiQVwiOjI1NSxcIlJcIjoyNTUsXCJHXCI6MTkyLFwiQlwiOjB9fSxcIklzVmlzaWJsZVwiOnRydWUsXCJXaWR0aFwiOjAuMCxcIkhlaWdodFwiOjE2LjAsXCJCb3JkZXJTdHlsZVwiOntcIiRpZFwiOlwiMjEyXCIsXCJMaW5lU3R5bGVcIjp7XCIkaWRcIjpcIjIxM1wiLFwiTGluZUNvbG9yXCI6e1wiJGlkXCI6XCIyMTRcIixcIkNvbG9yXCI6e1wiJGlkXCI6XCIyMTVcIixcIkFcIjoyNTUsXCJSXCI6MjU1LFwiR1wiOjAsXCJCXCI6MH19LFwiTGluZVdlaWdodFwiOjIuMCxcIkxpbmVUeXBlXCI6MH0sXCJJc1Zpc2libGVcIjpmYWxzZX19LFwiVGl0bGVTdHlsZVwiOntcIiRpZFwiOlwiMjE2XCIsXCJGb250U2V0dGluZ3NcIjp7XCIkaWRcIjpcIjIxN1wiLFwiRm9udFNpemVcIjoxMSxcIkZvbnROYW1lXCI6XCJDYWxpYnJpXCIsXCJJc0JvbGRcIjp0cnVlLFwiSXNJdGFsaWNcIjpmYWxzZSxcIklzVW5kZXJsaW5lZFwiOmZhbHNlfSxcIkZvcmVncm91bmRcIjp7XCIkaWRcIjpcIjIxOFwiLFwiQ29sb3JcIjp7XCIkaWRcIjpcIjIxOVwiLFwiQVwiOjI1NSxcIlJcIjowLFwiR1wiOjAsXCJCXCI6MH19LFwiSG9yaXpvbnRhbEFsaWdubWVudFwiOjI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nRydWV9LFwiRGF0ZUZvcm1hdFwiOntcIiRpZFwiOlwiMj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yNVwiLFwiRm9ybWF0XCI6MCxcIklzVmlzaWJsZVwiOmZhbHNlLFwiTGFzdEtub3duVmlzaWJpbGl0eVN0YXRlXCI6ZmFsc2V9fSxcIkRlZmF1bHRTd2ltbGFuZU1vdFN0eWxlXCI6e1wiJGlkXCI6XCIyMjZcIixcIlNoYXBlXCI6MixcIlNoYXBlU2l6ZVwiOjEsXCJEZXRhaWxzU3BhY2luZ1wiOjIuMCxcIlBhZGRpbmdcIjp7XCIkaWRcIjpcIjIyN1wiLFwiVG9wXCI6MTAuMCxcIkxlZnRcIjozLjAsXCJSaWdodFwiOjAuMCxcIkJvdHRvbVwiOjA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I1NSxcIkdcIjoxOTIsXCJCXCI6MH19LFwiSXNWaXNpYmxlXCI6dHJ1ZSxcIldpZHRoXCI6MTMuMCxcIkhlaWdodFwiOjEzLjAsXCJCb3JkZXJTdHlsZVwiOntcIiRpZFwiOlwiMjMzXCIsXCJMaW5lU3R5bGVcIjp7XCIkaWRcIjpcIjIzNFwiLFwiTGluZUNvbG9yXCI6e1wiJGlkXCI6XCIyMzVcIixcIkNvbG9yXCI6e1wiJGlkXCI6XCIyMzZcIixcIkFcIjoyNTUsXCJSXCI6MjU1LFwiR1wiOjAsXCJCXCI6MH19LFwiTGluZVdlaWdodFwiOjAuMCxcIkxpbmVUeXBlXCI6MH0sXCJJc1Zpc2libGVcIjpmYWxzZX19LFwiVGl0bGVTdHlsZVwiOntcIiRpZFwiOlwiMjM3XCIsXCJGb250U2V0dGluZ3NcIjp7XCIkaWRcIjpcIjIzOFwiLFwiRm9udFNpemVcIjoxMSxcIkZvbnROYW1lXCI6XCJDYWxpYnJpXCIsXCJJc0JvbGRcIjp0cnVlLFwiSXNJdGFsaWNcIjpmYWxzZSxcIklzVW5kZXJsaW5lZFwiOmZhbHNlfSxcIkZvcmVncm91bmRcIjp7XCIkaWRcIjpcIjIzOVwiLFwiQ29sb3JcIjp7XCIkaWRcIjpcIjI0MFwiLFwiQVwiOjI1NSxcIlJcIjowLFwiR1wiOjAsXCJCXCI6MH19LFwiSG9yaXpvbnRhbEFsaWdubWVudFwiOjAsXCJJc1Zpc2libGVcIjp0cnVlfSxcIkRhdGVTdHlsZVwiOntcIiRpZFwiOlwiMjQxXCIsXCJGb250U2V0dGluZ3NcIjp7XCIkaWRcIjpcIjI0MlwiLFwiRm9udFNpemVcIjoxMC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XSxcIkdyaWRsaW5lUGFuZWxTdHlsZVwiOntcIiRpZFwiOlwiMjQ3XCIsXCJHcmlkbGluZVN0eWxlXCI6e1wiJGlkXCI6XCIyNDhcIixcIkxpbmVDb2xvclwiOntcIiRpZFwiOlwiMjQ5XCIsXCJDb2xvclwiOntcIiRpZFwiOlwiMjUwXCIsXCJBXCI6MzgsXCJSXCI6OTEsXCJHXCI6MTU1LFwiQlwiOjIxM319LFwiTGluZVdlaWdodFwiOjEuMCxcIkxpbmVUeXBlXCI6MH0sXCJJc1Zpc2libGVcIjp0cnVlfSxcIkFjdGl2aXR5TGluZVBhbmVsU3R5bGVcIjp7XCIkaWRcIjpcIjI1MVwiLFwiQWN0aXZpdHlMaW5lU3R5bGVcIjp7XCIkaWRcIjpcIjI1MlwiLFwiTGluZUNvbG9yXCI6e1wiJGlkXCI6XCIyNTNcIixcIkNvbG9yXCI6e1wiJGlkXCI6XCIyNTRcIixcIkFcIjozOCxcIlJcIjo2OCxcIkdcIjoxMTQsXCJCXCI6MTk2fX0sXCJMaW5lV2VpZ2h0XCI6MS4wLFwiTGluZVR5cGVcIjowfSxcIklzVmlzaWJsZVwiOnRydWV9LFwiRGVmYXVsdERlcGVuZGVuY3lTdHlsZVwiOntcIiRpZFwiOlwiMjU1XCIsXCJMaW5lU3R5bGVcIjp7XCIkaWRcIjpcIjI1NlwiLFwiTGluZUNvbG9yXCI6e1wiJGlkXCI6XCIyNTdcIixcIkNvbG9yXCI6e1wiJGlkXCI6XCIyNThcIixcIkFcIjoyNTUsXCJSXCI6MCxcIkdcIjowLFwiQlwiOjB9fSxcIkxpbmVXZWlnaHRcIjoxLjAsXCJMaW5lVHlwZVwiOjB9LFwiRW5kQXJyb3doZWFkTGluZVN0eWxlXCI6e1wiJGlkXCI6XCIyNTlcIixcIktpbmRcIjoxLFwiV2lkdGhcIjoxLFwiTGVuZ3RoXCI6MH0sXCJCcmluZ1RvRnJvbnRcIjp0cnVlLFwiUmFkaXVzXCI6MC4wfSxcIkNyaXRpY2FsUGF0aFN0eWxlXCI6e1wiJGlkXCI6XCIyNjBcIixcIkNyaXRpY2FsUGF0aFN0eWxlT3B0aW9uc1wiOjMxLFwiTGluZVN0eWxlXCI6e1wiJGlkXCI6XCIyNjFcIixcIkxpbmVDb2xvclwiOntcIiRpZFwiOlwiMjYyXCIsXCJDb2xvclwiOntcIiRpZFwiOlwiMjYzXCIsXCJBXCI6MjU1LFwiUlwiOjIyMixcIkdcIjo1MCxcIkJcIjo1MH19LFwiTGluZVdlaWdodFwiOjEuMCxcIkxpbmVUeXBlXCI6MH0sXCJUaXRsZUZvcmVncm91bmRcIjp7XCIkaWRcIjpcIjI2NFwiLFwiQ29sb3JcIjp7XCIkaWRcIjpcIjI2NVwiLFwiQVwiOjI1NSxcIlJcIjoxNzYsXCJHXCI6MTksXCJCXCI6MjV9fSxcIlNoYXBlc0JhY2tncm91bmRcIjp7XCIkaWRcIjpcIjI2NlwiLFwiQ29sb3JcIjp7XCIkaWRcIjpcIjI2N1wiLFwiQVwiOjI1NSxcIlJcIjoyNTMsXCJHXCI6MjAzLFwiQlwiOjIwOH19LFwiU2hhcGVzQm9yZGVyU3R5bGVcIjp7XCIkaWRcIjpcIjI2OFwiLFwiTGluZUNvbG9yXCI6e1wiJGlkXCI6XCIyNjlcIixcIkNvbG9yXCI6e1wiJGlkXCI6XCIyNzBcIixcIkFcIjoyNTUsXCJSXCI6MjIyLFwiR1wiOjUwLFwiQlwiOjUwfX0sXCJMaW5lV2VpZ2h0XCI6Mi4wLFwiTGluZVR5cGVcIjowfX0sXCJQYW5lbHNTcGFjaW5nRGVmaW5pdGlvblwiOntcIiRpZFwiOlwiMjcxXCIsXCJTcGFjaW5nQWJvdmVUaW1lYmFuZFwiOjE2LFwiU3BhY2luZ0JlbG93VGltZWJhbmRcIjoxNixcIlNwYWNpbmdBYm92ZUJldHdlZW5Td2ltbGFuZXNBbmRUYXNrc1wiOjE2LFwiU3BhY2luZ0JlbG93QmV0d2VlblN3aW1sYW5lc0FuZFRhc2tzXCI6MTZ9LFwiX3NlbGVjdGVkVGhlbWVQcmVzZXRDb2xvcnNcIjp7XCIkaWRcIjpcIjI3MlwiLFwiVGV4dExpZ2h0XCI6e1wiJGlkXCI6XCIyNzNcIixcIkFcIjoyNTUsXCJSXCI6MjU1LFwiR1wiOjI1NSxcIkJcIjoyNTV9LFwiVGV4dERhcmtcIjp7XCIkaWRcIjpcIjI3NFwiLFwiQVwiOjI1NSxcIlJcIjowLFwiR1wiOjAsXCJCXCI6MH0sXCJBY2NlbnQxXCI6e1wiJGlkXCI6XCIyNzVcIixcIkFcIjoyNTUsXCJSXCI6MjU1LFwiR1wiOjI1NSxcIkJcIjoyNTV9LFwiQWNjZW50MlwiOntcIiRpZFwiOlwiMjc2XCIsXCJBXCI6MjU1LFwiUlwiOjEyNCxcIkdcIjoxMjQsXCJCXCI6MTI0fSxcIkFjY2VudDNcIjp7XCIkaWRcIjpcIjI3N1wiLFwiQVwiOjI1NSxcIlJcIjoyNTUsXCJHXCI6MTkyLFwiQlwiOjB9LFwiQWNjZW50NFwiOntcIiRpZFwiOlwiMjc4XCIsXCJBXCI6MjU1LFwiUlwiOjIzMyxcIkdcIjoxMTMsXCJCXCI6NTB9LFwiQWNjZW50NVwiOntcIiRpZFwiOlwiMjc5XCIsXCJBXCI6MjU1LFwiUlwiOjI1LFwiR1wiOjEwNyxcIkJcIjozNn0sXCJBY2NlbnQ2XCI6e1wiJGlkXCI6XCIyODBcIixcIkFcIjoyNTUsXCJSXCI6MTUsXCJHXCI6MTU4LFwiQlwiOjIxM30sXCJBY2NlbnQ3XCI6e1wiJGlkXCI6XCIyODFcIixcIkFcIjoyNTUsXCJSXCI6MTYwLFwiR1wiOjQzLFwiQlwiOjE0N30sXCJBY2NlbnQ4XCI6e1wiJGlkXCI6XCIyODJcIixcIkFcIjoyNTUsXCJSXCI6NzgsXCJHXCI6MTY3LFwiQlwiOjQ2fX0sXCJfY3VzdG9tUHJlc2V0Q29sb3JzXCI6e1wiJGlkXCI6XCIyODNcIn19fSJ9LCJTZXR0aW5ncyI6eyIkaWQiOiI4OTUiLCJJbXBhT3B0aW9ucyI6eyIkaWQiOiI4OTY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4OTciLCJVc2VUaW1lIjpmYWxzZSwiV29ya0RheVN0YXJ0IjoiMDA6MDA6MDAiLCJXb3JrRGF5RW5kIjoiMjM6NTk6MDAifSwiTGFzdFVzZWRUZW1wbGF0ZUlkIjoiOTI5YzMyOWItZWM4ZS00NzEzLThiOWQtN2VkMzlmMGIxMDUzIiwiTGFzdFVzZWRUaGVtZURldGFpbHMiOnsiJGlkIjoiODk4IiwiSWQiOiI0M2Q2NzY4NC04ZDJlLTQ3NzQtYjBlZi02MGZkMWRjZDQ2ZDYiLCJUaXRsZSI6IlVudGl0bGVkIHRoZW1lIiwiQ2F0ZWdvcnkiOjJ9LCJGaXJzdFdlZWtPZlllYXIiOjAsIlBsYWNlTWlsZXN0b25lQXRUaGVCZWdpbm5pbmdPZlRoZURheSI6ZmFsc2UsIkRlcGVuZGVuY3lTY2hlZHVsaW5nU2V0dGluZ3MiOnsiJGlkIjoiODk5IiwiRGVwZW5kZW5jaWVzU2NoZWR1bGluZ01vZGVTZXR0aW5nIjoiRmxleGlibGUiLCJEZXBlbmRlbmNpZXNQcmV2aW91c1NjaGVkdWxpbmdNb2RlIjoiU3RyaWN0IiwiT25CcmVha2luZ0ZsZXhpYmxlU2NoZWR1bGluZ01vZGVTZXR0aW5nIjoiQXNrRXZlcnl0aW1lIiwiT25CcmVha2luZ1N0cmljdFNjaGVkdWxpbmdNb2RlU2V0dGluZyI6IkFza0V2ZXJ5dGltZSJ9LCJEZXBlbmRlbmN5TW9kdWxlRW5hYmxlZCI6ZmFsc2UsIkRlcGVuZGVuY2llcyI6eyJfZGVwZW5kZW5jaWVzIjpbXX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1-01T23:59:00.0000000Z"/>
  <p:tag name="OTLENDDATE" val="2023-02-24T23:59:00.0000000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5-16T23:59:00.00000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3-05-17T23:59:00.0000000Z"/>
  <p:tag name="OTLENDDATE" val="2023-07-20T23:59:00.0000000Z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4-01T23:59:00.0000000Z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4-01T23:59:00.0000000Z"/>
  <p:tag name="OTLENDDATE" val="2023-05-13T23:59:00.0000000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4-01T23:59:00.0000000Z"/>
  <p:tag name="OTLENDDATE" val="2023-10-21T23:59:00.0000000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6-30T23:59:00.0000000Z"/>
  <p:tag name="OTLENDDATE" val="2023-08-19T02:09:00.0000000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8-18T23:59:00.0000000Z"/>
  <p:tag name="OTLENDDATE" val="2023-10-21T08:33:00.0000000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s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1T23:59:00.0000000"/>
  <p:tag name="OTLMILESTONESPACING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3-07-04T23:59:00.0000000"/>
  <p:tag name="OTLMILESTONESPACING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Web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  <p:tag name="OTLMILESTONESPACING" val="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2T23:59:00.0000000"/>
  <p:tag name="OTLMILESTONESPACING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3-11-02T23:59:00.0000000"/>
  <p:tag name="OTLMILESTONESPACING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03T00:00:00.0000000Z"/>
  <p:tag name="OTLENDDATE" val="2023-02-10T23:59:00.0000000Z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0T00:00:00.0000000Z"/>
  <p:tag name="OTLENDDATE" val="2023-02-17T21:19:00.0000000Z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25T23:59:00.000000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6-30T23:59:00.00000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0T23:59:00.000000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Decis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21T23:59:00.000000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5-29T23:59:00.00000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6-19T23:59:00.000000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7-10T23:59:00.000000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8T14:51:00.0000000Z"/>
  <p:tag name="OTLENDDATE" val="2023-02-25T22:11:00.0000000Z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1T00:00:00.0000000Z"/>
  <p:tag name="OTLENDDATE" val="2023-02-26T00:05:00.0000000Z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yLTI3VDIzOjU5OjAwWiIsIkVuZERhdGUiOiIyMDIzLTA1LTE0VDIzOjU5OjAwWiIsIlBlcmNlbnRhZ2VDb21wbGV0ZSI6bnVsbCwiU3R5bGUiOnsiJGlkIjoiNyIsIlNoYXBlIjo0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TM4LjAsIkhlaWdodCI6MTAuMCwiQm9yZGVyU3R5bGUiOnsiJGlkIjoiMzYiLCJMaW5lQ29sb3IiOnsiJGlkIjoiMzciLCIkdHlwZSI6Ik5MUkUuQ29tbW9uLkRvbS5Tb2xpZENvbG9yQnJ1c2gsIE5MUkUuQ29tbW9uIiwiQ29sb3IiOnsiJGlkIjoiMzgiLCJBIjoyNTUsIlIiOjQ3LCJHIjo4MiwiQiI6MTQz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NSwiU21hcnREdXJhdGlvbkFjdGl2YXRlZCI6ZmFsc2UsIkRhdGVGb3JtYXQiOnsiJHJlZiI6IjU3In0sIldlZWtOdW1iZXJpbmciOnsiJGlkIjoiNTkiLCJGb3JtYXQiOjAsIklzVmlzaWJsZSI6ZmFsc2UsIkxhc3RLbm93blZpc2liaWxpdHlTdGF0ZSI6ZmFsc2V9LCJJZCI6IjJmZjViOGUwLTM0YjYtNGE4Mi04NjIyLTE0N2RhOWEyZjZiMiIsIkltcG9ydElkIjpudWxsLCJUaXRsZSI6IlN1YmNvbnRyYWN0b3JzIiwiTm90ZSI6bnVsbCwiSHlwZXJsaW5rIjp7IiRpZCI6IjYwIiwiQWRkcmVzcyI6bnVsbCwiU3ViQWRkcmVzcyI6bnVsbH0sIklzQ2hhbmdlZCI6ZmFsc2UsIklzTmV3IjpmYWxzZX19LHsiJGlkIjoiNjEiLCJfYXR0YWNoZWRNaWxlc3RvbmVzIjpbXSwiVGFza0RlZmluaXRpb24iOnsiJGlkIjoiNjIiLCJHcm91cE5hbWUiOm51bGwsIlN0YXJ0RGF0ZSI6IjIwMjMtMDEtMDZUMjM6NTk6MDBaIiwiRW5kRGF0ZSI6IjIwMjMtMDMtMDFUMjM6NTk6MDBaIiwiUGVyY2VudGFnZUNvbXBsZXRlIjpudWxsLCJTdHlsZSI6eyIkaWQiOiI2MyIsIlNoYXBlIjozLCJTaGFwZVRoaWNrbmVzcyI6MCwiRHVyYXRpb25Gb3JtYXQiOjAsIkluY2x1ZGVOb25Xb3JraW5nRGF5c0luRHVyYXRpb24iOmZhbHNlLCJQZXJjZW50YWdlQ29tcGxldGVTdHlsZSI6eyIkaWQiOiI2NCIsIkZvbnRTZXR0aW5ncyI6eyIkaWQiOiI2N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iIsIlRvcCI6MC4wLCJMZWZ0IjowLjAsIlJpZ2h0IjowLjAsIkJvdHRvbSI6MC4wfSwiUGFkZGluZyI6eyIkaWQiOiI2NyIsIlRvcCI6MC4wLCJMZWZ0IjowLjAsIlJpZ2h0IjowLjAsIkJvdHRvbSI6MC4wfSwiQmFja2dyb3VuZCI6eyIkcmVmIjoiMTQifSwiSXNWaXNpYmxlIjp0cnVlLCJXaWR0aCI6MC4wLCJIZWlnaHQiOjAuMCwiQm9yZGVyU3R5bGUiOnsiJGlkIjoiNjgiLCJMaW5lQ29sb3IiOm51bGwsIkxpbmVXZWlnaHQiOjAuMCwiTGluZVR5cGUiOjAsIlBhcmVudFN0eWxlIjpudWxsfSwiUGFyZW50U3R5bGUiOm51bGx9LCJEdXJhdGlvblN0eWxlIjp7IiRpZCI6IjY5IiwiRm9udFNldHRpbmdzIjp7IiRpZCI6IjcwIiwiRm9udFNpemUiOjEwLCJGb250TmFtZSI6IkNhbGlicmkiLCJJc0JvbGQiOmZhbHNlLCJJc0l0YWxpYyI6ZmFsc2UsIklzVW5kZXJsaW5lZCI6ZmFsc2UsIlBhcmVudFN0eWxlIjpudWxsfSwiQXV0b1NpemUiOjAsIkZvcmVncm91bmQiOnsiJGlkIjoiNzEiLCJDb2xvciI6eyIkaWQiOiI3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zIiwiVG9wIjowLjAsIkxlZnQiOjAuMCwiUmlnaHQiOjAuMCwiQm90dG9tIjowLjB9LCJQYWRkaW5nIjp7IiRpZCI6Ijc0IiwiVG9wIjowLjAsIkxlZnQiOjAuMCwiUmlnaHQiOjAuMCwiQm90dG9tIjowLjB9LCJCYWNrZ3JvdW5kIjp7IiRyZWYiOiIyMyJ9LCJJc1Zpc2libGUiOnRydWUsIldpZHRoIjowLjAsIkhlaWdodCI6MC4wLCJCb3JkZXJTdHlsZSI6eyIkaWQiOiI3NSIsIkxpbmVDb2xvciI6bnVsbCwiTGluZVdlaWdodCI6MC4wLCJMaW5lVHlwZSI6MCwiUGFyZW50U3R5bGUiOm51bGx9LCJQYXJlbnRTdHlsZSI6bnVsbH0sIkhvcml6b250YWxDb25uZWN0b3JTdHlsZSI6eyIkaWQiOiI3NiIsIkxpbmVDb2xvciI6eyIkcmVmIjoiMjYifSwiTGluZVdlaWdodCI6MS4wLCJMaW5lVHlwZSI6MCwiUGFyZW50U3R5bGUiOm51bGx9LCJWZXJ0aWNhbENvbm5lY3RvclN0eWxlIjp7IiRpZCI6Ijc3IiwiTGluZUNvbG9yIjp7IiRyZWYiOiIyOSJ9LCJMaW5lV2VpZ2h0IjowLjAsIkxpbmVUeXBlIjowLCJQYXJlbnRTdHlsZSI6bnVsbH0sIk1hcmdpbiI6bnVsbCwiU3RhcnREYXRlUG9zaXRpb24iOjAsIkVuZERhdGVQb3NpdGlvbiI6MCwiRGF0ZUlzVmlzaWJsZSI6dHJ1ZSwiVGl0bGVQb3NpdGlvbiI6MiwiRHVyYXRpb25Qb3NpdGlvbiI6NiwiUGVyY2VudGFnZUNvbXBsZXRlZFBvc2l0aW9uIjo2LCJTcGFjaW5nIjo1LCJJc0JlbG93VGltZWJhbmQiOmZhbHNlLCJQZXJjZW50YWdlQ29tcGxldGVTaGFwZU9wYWNpdHkiOjM1LCJTaGFwZVN0eWxlIjp7IiRpZCI6Ijc4IiwiTWFyZ2luIjp7IiRpZCI6Ijc5IiwiVG9wIjowLjAsIkxlZnQiOjQuMCwiUmlnaHQiOjQuMCwiQm90dG9tIjowLjB9LCJQYWRkaW5nIjp7IiRpZCI6IjgwIiwiVG9wIjowLjAsIkxlZnQiOjAuMCwiUmlnaHQiOjAuMCwiQm90dG9tIjowLjB9LCJCYWNrZ3JvdW5kIjp7IiRpZCI6IjgxIiwiQ29sb3IiOnsiJGlkIjoiODIiLCJBIjoyNTUsIlIiOjkxLCJHIjoxNTUsIkIiOjIxM319LCJJc1Zpc2libGUiOnRydWUsIldpZHRoIjoxOTQuMCwiSGVpZ2h0IjoxMC4wLCJCb3JkZXJTdHlsZSI6eyIkaWQiOiI4MyIsIkxpbmVDb2xvciI6eyIkaWQiOiI4NCIsIiR0eXBlIjoiTkxSRS5Db21tb24uRG9tLlNvbGlkQ29sb3JCcnVzaCwgTkxSRS5Db21tb24iLCJDb2xvciI6eyIkaWQiOiI4NSIsIkEiOjI1NSwiUiI6NDcsIkciOjgyLCJCIjoxNDN9fSwiTGluZVdlaWdodCI6MC4wLCJMaW5lVHlwZSI6MCwiUGFyZW50U3R5bGUiOm51bGx9LCJQYXJlbnRTdHlsZSI6bnVsbH0sIlRpdGxlU3R5bGUiOnsiJGlkIjoiODYiLCJGb250U2V0dGluZ3MiOnsiJGlkIjoiODciLCJGb250U2l6ZSI6MTEsIkZvbnROYW1lIjoiQ2FsaWJyaSIsIklzQm9sZCI6ZmFsc2UsIklzSXRhbGljIjpmYWxzZSwiSXNVbmRlcmxpbmVkIjpmYWxzZSwiUGFyZW50U3R5bGUiOm51bGx9LCJBdXRvU2l6ZSI6MCwiRm9yZWdyb3VuZCI6eyIkaWQiOiI4OCIsIkNvbG9yIjp7IiRpZCI6Ijg5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kwIiwiVG9wIjowLjAsIkxlZnQiOjAuMCwiUmlnaHQiOjAuMCwiQm90dG9tIjowLjB9LCJQYWRkaW5nIjp7IiRpZCI6IjkxIiwiVG9wIjowLjAsIkxlZnQiOjAuMCwiUmlnaHQiOjAuMCwiQm90dG9tIjowLjB9LCJCYWNrZ3JvdW5kIjp7IiRpZCI6IjkyIiwiQ29sb3IiOnsiJGlkIjoiOTMiLCJBIjowLCJSIjoyNTUsIkciOjI1NSwiQiI6MjU1fX0sIklzVmlzaWJsZSI6dHJ1ZSwiV2lkdGgiOjAuMCwiSGVpZ2h0IjowLjAsIkJvcmRlclN0eWxlIjp7IiRpZCI6Ijk0IiwiTGluZUNvbG9yIjpudWxsLCJMaW5lV2VpZ2h0IjowLjAsIkxpbmVUeXBlIjowLCJQYXJlbnRTdHlsZSI6bnVsbH0sIlBhcmVudFN0eWxlIjpudWxsfSwiRGF0ZVN0eWxlIjp7IiRpZCI6Ijk1IiwiRm9udFNldHRpbmdzIjp7IiRpZCI6Ijk2IiwiRm9udFNpemUiOjEwLCJGb250TmFtZSI6IkNhbGlicmkiLCJJc0JvbGQiOmZhbHNlLCJJc0l0YWxpYyI6ZmFsc2UsIklzVW5kZXJsaW5lZCI6ZmFsc2UsIlBhcmVudFN0eWxlIjpudWxsfSwiQXV0b1NpemUiOjAsIkZvcmVncm91bmQiOnsiJGlkIjoiOTciLCJDb2xvciI6eyIkaWQiOiI5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kiLCJUb3AiOjAuMCwiTGVmdCI6MC4wLCJSaWdodCI6MC4wLCJCb3R0b20iOjAuMH0sIlBhZGRpbmciOnsiJGlkIjoiMTAwIiwiVG9wIjowLjAsIkxlZnQiOjAuMCwiUmlnaHQiOjAuMCwiQm90dG9tIjowLjB9LCJCYWNrZ3JvdW5kIjp7IiRpZCI6IjEwMSIsIkNvbG9yIjp7IiRpZCI6IjEwMiIsIkEiOjAsIlIiOjI1NSwiRyI6MjU1LCJCIjoyNTV9fSwiSXNWaXNpYmxlIjp0cnVlLCJXaWR0aCI6MC4wLCJIZWlnaHQiOjAuMCwiQm9yZGVyU3R5bGUiOnsiJGlkIjoiMTAzIiwiTGluZUNvbG9yIjpudWxsLCJMaW5lV2VpZ2h0IjowLjAsIkxpbmVUeXBlIjowLCJQYXJlbnRTdHlsZSI6bnVsbH0sIlBhcmVudFN0eWxlIjpudWxsfSwiRGF0ZUZvcm1hdCI6eyIkaWQiOiIx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1IiwiRm9ybWF0IjowLCJJc1Zpc2libGUiOmZhbHNlLCJMYXN0S25vd25WaXNpYmlsaXR5U3RhdGUiOmZhbHNlfSwiSXNWaXNpYmxlIjp0cnVlLCJQYXJlbnRTdHlsZSI6bnVsbH0sIkluZGV4Ijo0LCJTbWFydER1cmF0aW9uQWN0aXZhdGVkIjpmYWxzZSwiRGF0ZUZvcm1hdCI6eyIkcmVmIjoiMTA0In0sIldlZWtOdW1iZXJpbmciOnsiJGlkIjoiMTA2IiwiRm9ybWF0IjowLCJJc1Zpc2libGUiOmZhbHNlLCJMYXN0S25vd25WaXNpYmlsaXR5U3RhdGUiOmZhbHNlfSwiSWQiOiJjYmM2MDUzMi03MzY3LTQ3NDItOTgyZS04NWQ1NDI5NzgwNjQiLCJJbXBvcnRJZCI6bnVsbCwiVGl0bGUiOiJSZXNvdXJjZXMiLCJOb3RlIjpudWxsLCJIeXBlcmxpbmsiOnsiJGlkIjoiMTA3IiwiQWRkcmVzcyI6IiIsIlN1YkFkZHJlc3MiOiIifSwiSXNDaGFuZ2VkIjpmYWxzZSwiSXNOZXciOmZhbHNlfX1dLCJfbWlsZXN0b25lcyI6W10sIklkIjoiMGYyOGIzMmItZDc1ZC00Y2RlLWFmOWMtMzFiZWQwMTUzYzNjIiwiSXNTaW5nbGVJdGVtUm93IjpmYWxzZX1dLCJJbmRleCI6MSwiSWQiOiIxZmQyODg4MC00MGI4LTQzMzMtODhmMC00ZjY0ZjgyODM4NmYiLCJIZWFkZXJUZXh0IjoiUmVzb3VyY2VzIiwiSXNEZWZhdWx0IjpmYWxzZSwiU3R5bGUiOnsiJGlkIjoiMTA4IiwiSGVhZGVyU3R5bGUiOnsiJGlkIjoiMTA5IiwiVGV4dFN0eWxlIjp7IiRpZCI6IjExMCIsIkZvbnRTZXR0aW5ncyI6eyIkaWQiOiIxMTEiLCJGb250U2l6ZSI6MTAsIkZvbnROYW1lIjoiQ2FsaWJyaSIsIklzQm9sZCI6ZmFsc2UsIklzSXRhbGljIjpmYWxzZSwiSXNVbmRlcmxpbmVkIjpmYWxzZSwiUGFyZW50U3R5bGUiOm51bGx9LCJBdXRvU2l6ZSI6MCwiRm9yZWdyb3VuZCI6eyIkaWQiOiIxMTIiLCJDb2xvciI6eyIkaWQiOiIxMT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7IiRpZCI6IjExNiIsIkNvbG9yIjp7IiRpZCI6IjExNyIsIkEiOjYzLCJSIjo5MSwiRyI6MTU1LCJCIjoyMTN9fSwiSXNWaXNpYmxlIjp0cnVlLCJXaWR0aCI6MC4wLCJIZWlnaHQiOjAuMCwiQm9yZGVyU3R5bGUiOm51bGwsIlBhcmVudFN0eWxlIjpudWxsfSwiUmVjdGFuZ2xlU3R5bGUiOnsiJGlkIjoiMTE4IiwiTWFyZ2luIjp7IiRpZCI6IjExOSIsIlRvcCI6MC4wLCJMZWZ0IjowLjAsIlJpZ2h0IjowLjAsIkJvdHRvbSI6MC4wfSwiUGFkZGluZyI6eyIkaWQiOiIxMjAiLCJUb3AiOjAuMCwiTGVmdCI6MC4wLCJSaWdodCI6MC4wLCJCb3R0b20iOjAuMH0sIkJhY2tncm91bmQiOnsiJGlkIjoiMTIxIiwiQ29sb3IiOnsiJGlkIjoiMTIyIiwiQSI6NjMsIlIiOjkxLCJHIjoxNTUsIkIiOjIxM319LCJJc1Zpc2libGUiOnRydWUsIldpZHRoIjowLjAsIkhlaWdodCI6MC4wLCJCb3JkZXJTdHlsZSI6eyIkaWQiOiIxMjMiLCJMaW5lQ29sb3IiOnsiJGlkIjoiMTI0IiwiJHR5cGUiOiJOTFJFLkNvbW1vbi5Eb20uU29saWRDb2xvckJydXNoLCBOTFJFLkNvbW1vbiIsIkNvbG9yIjp7IiRpZCI6IjEyNSIsIkEiOjI1NSwiUiI6NDcsIkciOjgyLCJCIjoxNDN9fSwiTGluZVdlaWdodCI6MC4wLCJMaW5lVHlwZSI6MCwiUGFyZW50U3R5bGUiOm51bGx9LCJQYXJlbnRTdHlsZSI6bnVsbH0sIk1hcmdpbiI6eyIkaWQiOiIxMjYiLCJUb3AiOjAuMCwiTGVmdCI6MC4wLCJSaWdodCI6MC4wLCJCb3R0b20iOjAuMH0sIlBhZGRpbmciOnsiJGlkIjoiMTI3IiwiVG9wIjowLjAsIkxlZnQiOjAuMCwiUmlnaHQiOjAuMCwiQm90dG9tIjowLjB9LCJCYWNrZ3JvdW5kIjpudWxsLCJJc1Zpc2libGUiOnRydWUsIldpZHRoIjowLjAsIkhlaWdodCI6MC4wLCJCb3JkZXJTdHlsZSI6bnVsbCwiUGFyZW50U3R5bGUiOm51bGx9LCJCYWNrZ3JvdW5kU3R5bGUiOnsiJGlkIjoiMTI4IiwiTWFyZ2luIjp7IiRpZCI6IjEyOSIsIlRvcCI6MC4wLCJMZWZ0IjowLjAsIlJpZ2h0IjowLjAsIkJvdHRvbSI6MC4wfSwiUGFkZGluZyI6eyIkaWQiOiIxMzAiLCJUb3AiOjAuMCwiTGVmdCI6MC4wLCJSaWdodCI6MC4wLCJCb3R0b20iOjAuMH0sIkJhY2tncm91bmQiOnsiJGlkIjoiMTMxIiwiQ29sb3IiOnsiJGlkIjoiMTMyIiwiQSI6NTEsIlIiOjE2NSwiRyI6MTY1LCJCIjoxNjV9fSwiSXNWaXNpYmxlIjp0cnVlLCJXaWR0aCI6MC4wLCJIZWlnaHQiOjAuMCwiQm9yZGVyU3R5bGUiOnsiJGlkIjoiMTMzIiwiTGluZUNvbG9yIjp7IiRpZCI6IjEzNCIsIiR0eXBlIjoiTkxSRS5Db21tb24uRG9tLlNvbGlkQ29sb3JCcnVzaCwgTkxSRS5Db21tb24iLCJDb2xvciI6eyIkaWQiOiIxMzUiLCJBIjoyNTUsIlIiOjQ3LCJHIjo4MiwiQiI6MTQzfX0sIkxpbmVXZWlnaHQiOjAuMCwiTGluZVR5cGUiOjAsIlBhcmVudFN0eWxlIjpudWxsfSwiUGFyZW50U3R5bGUiOm51bGx9LCJNYXJnaW4iOnsiJGlkIjoiMTM2IiwiVG9wIjowLjAsIkxlZnQiOjAuMCwiUmlnaHQiOjAuMCwiQm90dG9tIjowLjB9LCJQYWRkaW5nIjp7IiRpZCI6IjEzNyIsIlRvcCI6MC4wLCJMZWZ0IjowLjAsIlJpZ2h0IjowLjAsIkJvdHRvbSI6MC4wfSwiSXNWaXNpYmxlIjp0cnVlLCJXaWR0aCI6MC4wLCJIZWlnaHQiOjAuMCwiQm9yZGVyU3R5bGUiOm51bGwsIlBhcmVudFN0eWxlIjpudWxsfX0seyIkaWQiOiIxMzgiLCJfcm93cyI6W10sIkluZGV4Ijo0LCJJZCI6IjMxNDZmNzFjLWU1OTAtNDA4NC04MDJkLTQwNjViYzJkY2ZiMyIsIkhlYWRlclRleHQiOm51bGwsIklzRGVmYXVsdCI6dHJ1ZSwiU3R5bGUiOnsiJGlkIjoiMTM5IiwiSGVhZGVyU3R5bGUiOnsiJGlkIjoiMTQwIiwiVGV4dFN0eWxlIjp7IiRpZCI6IjE0MSIsIkZvbnRTZXR0aW5ncyI6eyIkaWQiOiIxNDIiLCJGb250U2l6ZSI6MTIsIkZvbnROYW1lIjoiQ2FsaWJyaSIsIklzQm9sZCI6ZmFsc2UsIklzSXRhbGljIjpmYWxzZSwiSXNVbmRlcmxpbmVkIjpmYWxzZSwiUGFyZW50U3R5bGUiOm51bGx9LCJBdXRvU2l6ZSI6MCwiRm9yZWdyb3VuZCI6eyIkaWQiOiIxNDMiLCJDb2xvciI6eyIkaWQiOiIxND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UiLCJUb3AiOjAuMCwiTGVmdCI6MC4wLCJSaWdodCI6MC4wLCJCb3R0b20iOjAuMH0sIlBhZGRpbmciOnsiJGlkIjoiMTQ2IiwiVG9wIjowLjAsIkxlZnQiOjAuMCwiUmlnaHQiOjAuMCwiQm90dG9tIjowLjB9LCJCYWNrZ3JvdW5kIjpudWxsLCJJc1Zpc2libGUiOnRydWUsIldpZHRoIjowLjAsIkhlaWdodCI6MC4wLCJCb3JkZXJTdHlsZSI6bnVsbCwiUGFyZW50U3R5bGUiOm51bGx9LCJSZWN0YW5nbGVTdHlsZSI6eyIkaWQiOiIxNDciLCJNYXJnaW4iOnsiJGlkIjoiMTQ4IiwiVG9wIjowLjAsIkxlZnQiOjAuMCwiUmlnaHQiOjAuMCwiQm90dG9tIjowLjB9LCJQYWRkaW5nIjp7IiRpZCI6IjE0OSIsIlRvcCI6MC4wLCJMZWZ0IjowLjAsIlJpZ2h0IjowLjAsIkJvdHRvbSI6MC4wfSwiQmFja2dyb3VuZCI6eyIkaWQiOiIxNTAiLCJDb2xvciI6eyIkaWQiOiIxNTEiLCJBIjo2MywiUiI6MTY1LCJHIjoxNjUsIkIiOjE2NX19LCJJc1Zpc2libGUiOnRydWUsIldpZHRoIjowLjAsIkhlaWdodCI6MC4wLCJCb3JkZXJTdHlsZSI6eyIkaWQiOiIxNTIiLCJMaW5lQ29sb3IiOnsiJGlkIjoiMTUzIiwiJHR5cGUiOiJOTFJFLkNvbW1vbi5Eb20uU29saWRDb2xvckJydXNoLCBOTFJFLkNvbW1vbiIsIkNvbG9yIjp7IiRpZCI6IjE1NCIsIkEiOjI1NSwiUiI6MjU1LCJHIjowLCJCIjowfX0sIkxpbmVXZWlnaHQiOjAuMCwiTGluZVR5cGUiOjAsIlBhcmVudFN0eWxlIjpudWxsfSwiUGFyZW50U3R5bGUiOm51bGx9LCJNYXJnaW4iOnsiJGlkIjoiMTU1IiwiVG9wIjowLjAsIkxlZnQiOjAuMCwiUmlnaHQiOjAuMCwiQm90dG9tIjowLjB9LCJQYWRkaW5nIjp7IiRpZCI6IjE1NiIsIlRvcCI6MC4wLCJMZWZ0IjowLjAsIlJpZ2h0IjowLjAsIkJvdHRvbSI6MC4wfSwiQmFja2dyb3VuZCI6bnVsbCwiSXNWaXNpYmxlIjp0cnVlLCJXaWR0aCI6MC4wLCJIZWlnaHQiOjAuMCwiQm9yZGVyU3R5bGUiOm51bGwsIlBhcmVudFN0eWxlIjpudWxsfSwiQmFja2dyb3VuZFN0eWxlIjp7IiRpZCI6IjE1NyIsIk1hcmdpbiI6eyIkaWQiOiIxNTgiLCJUb3AiOjAuMCwiTGVmdCI6MC4wLCJSaWdodCI6MC4wLCJCb3R0b20iOjAuMH0sIlBhZGRpbmciOnsiJGlkIjoiMTU5IiwiVG9wIjowLjAsIkxlZnQiOjAuMCwiUmlnaHQiOjAuMCwiQm90dG9tIjowLjB9LCJCYWNrZ3JvdW5kIjp7IiRpZCI6IjE2MCIsIkNvbG9yIjp7IiRyZWYiOiIxMzIifX0sIklzVmlzaWJsZSI6dHJ1ZSwiV2lkdGgiOjAuMCwiSGVpZ2h0IjowLjAsIkJvcmRlclN0eWxlIjp7IiRpZCI6IjE2MSIsIkxpbmVDb2xvciI6eyIkaWQiOiIxNjIiLCIkdHlwZSI6Ik5MUkUuQ29tbW9uLkRvbS5Tb2xpZENvbG9yQnJ1c2gsIE5MUkUuQ29tbW9uIiwiQ29sb3IiOnsiJGlkIjoiMTYzIiwiQSI6MjU1LCJSIjoyNTUsIkciOjAsIkIiOjB9fSwiTGluZVdlaWdodCI6MC4wLCJMaW5lVHlwZSI6MCwiUGFyZW50U3R5bGUiOm51bGx9LCJQYXJlbnRTdHlsZSI6bnVsbH0sIk1hcmdpbiI6eyIkaWQiOiIxNjQiLCJUb3AiOjAuMCwiTGVmdCI6MC4wLCJSaWdodCI6MC4wLCJCb3R0b20iOjAuMH0sIlBhZGRpbmciOnsiJGlkIjoiMTY1IiwiVG9wIjowLjAsIkxlZnQiOjAuMCwiUmlnaHQiOjAuMCwiQm90dG9tIjowLjB9LCJJc1Zpc2libGUiOmZhbHNlLCJXaWR0aCI6MC4wLCJIZWlnaHQiOjAuMCwiQm9yZGVyU3R5bGUiOm51bGwsIlBhcmVudFN0eWxlIjpudWxsfX1dLCJJZCI6Ijc5ZjA1ZThkLWU3MmUtNGNjMy04NWZjLWU4NzVmYTY1NTE3ZiIsIkluZGV4IjowLCJIZWFkZXJUZXh0IjoiUGxhbiIsIlN0eWxlIjp7IiRpZCI6IjE2NiIsIlN0eWxlSWQiOiIwMDAwMDAwMC0wMDAwLTAwMDAtMDAwMC0wMDAwMDAwMDAwMDAiLCJIZWFkZXJTdHlsZSI6eyIkaWQiOiIxNjciLCJUZXh0SXNWZXJ0aWNhbCI6ZmFsc2UsIlRleHRTdHlsZSI6eyIkaWQiOiIxNjgiLCJGb250U2V0dGluZ3MiOnsiJGlkIjoiMTY5IiwiRm9udFNpemUiOjEyLCJGb250TmFtZSI6IkNhbGlicmkiLCJJc0JvbGQiOnRydWUsIklzSXRhbGljIjpmYWxzZSwiSXNVbmRlcmxpbmVkIjpmYWxzZSwiUGFyZW50U3R5bGUiOm51bGx9LCJBdXRvU2l6ZSI6MCwiRm9yZWdyb3VuZCI6eyIkaWQiOiIxNzAiLCJDb2xvciI6eyIkaWQiOiIxNzEiLCJBIjoyNTUsIlIiOjI1NSwiRyI6MjU1LCJCIjoyNTV9fSwiTWF4V2lkdGgiOjAuMCwiTWF4SGVpZ2h0IjowLjAsIlNtYXJ0Rm9yZWdyb3VuZElzQWN0aXZlIjpmYWxzZSwiSG9yaXpvbnRhbEFsaWdubWVudCI6MCwiVmVydGljYWxBbGlnbm1lbnQiOjAsIlNtYXJ0Rm9yZWdyb3VuZCI6bnVsbCwiQmFja2dyb3VuZEZpbGxUeXBlIjowLCJNYXJnaW4iOnsiJGlkIjoiMTcyIiwiVG9wIjowLjAsIkxlZnQiOjAuMCwiUmlnaHQiOjAuMCwiQm90dG9tIjowLjB9LCJQYWRkaW5nIjp7IiRpZCI6IjE3MyIsIlRvcCI6MC4wLCJMZWZ0IjowLjAsIlJpZ2h0IjowLjAsIkJvdHRvbSI6MC4wfSwiQmFja2dyb3VuZCI6bnVsbCwiSXNWaXNpYmxlIjpmYWxzZSwiV2lkdGgiOjAuMCwiSGVpZ2h0IjowLjAsIkJvcmRlclN0eWxlIjpudWxsLCJQYXJlbnRTdHlsZSI6bnVsbH0sIlJlY3RhbmdsZVN0eWxlIjp7IiRpZCI6IjE3NCIsIk1hcmdpbiI6eyIkaWQiOiIxNzUiLCJUb3AiOjAuMCwiTGVmdCI6MC4wLCJSaWdodCI6MC4wLCJCb3R0b20iOjAuMH0sIlBhZGRpbmciOnsiJGlkIjoiMTc2IiwiVG9wIjowLjAsIkxlZnQiOjAuMCwiUmlnaHQiOjAuMCwiQm90dG9tIjowLjB9LCJCYWNrZ3JvdW5kIjp7IiRpZCI6IjE3NyIsIkNvbG9yIjp7IiRpZCI6IjE3OCIsIkEiOjI1NSwiUiI6OTEsIkciOjE1NSwiQiI6MjEzfX0sIklzVmlzaWJsZSI6ZmFsc2UsIldpZHRoIjowLjAsIkhlaWdodCI6MC4wLCJCb3JkZXJTdHlsZSI6eyIkaWQiOiIxNzkiLCJMaW5lQ29sb3IiOnsiJGlkIjoiMTgwIiwiJHR5cGUiOiJOTFJFLkNvbW1vbi5Eb20uU29saWRDb2xvckJydXNoLCBOTFJFLkNvbW1vbiIsIkNvbG9yIjp7IiRpZCI6IjE4MSIsIkEiOjI1NSwiUiI6MjU1LCJHIjowLCJCIjowfX0sIkxpbmVXZWlnaHQiOjAuMCwiTGluZVR5cGUiOjAsIlBhcmVudFN0eWxlIjpudWxsfSwiUGFyZW50U3R5bGUiOm51bGx9LCJNYXJnaW4iOnsiJGlkIjoiMTgyIiwiVG9wIjowLjAsIkxlZnQiOjAuMCwiUmlnaHQiOjAuMCwiQm90dG9tIjowLjB9LCJQYWRkaW5nIjp7IiRpZCI6IjE4MyIsIlRvcCI6MC4wLCJMZWZ0IjowLjAsIlJpZ2h0IjowLjAsIkJvdHRvbSI6MC4wfSwiQmFja2dyb3VuZCI6bnVsbCwiSXNWaXNpYmxlIjp0cnVlLCJXaWR0aCI6MC4wLCJIZWlnaHQiOjAuMCwiQm9yZGVyU3R5bGUiOm51bGwsIlBhcmVudFN0eWxlIjpudWxsfSwiQmFja2dyb3VuZFN0eWxlIjp7IiRpZCI6IjE4NCIsIk1hcmdpbiI6eyIkaWQiOiIxODUiLCJUb3AiOjAuMCwiTGVmdCI6MC4wLCJSaWdodCI6MC4wLCJCb3R0b20iOjAuMH0sIlBhZGRpbmciOnsiJGlkIjoiMTg2IiwiVG9wIjowLjAsIkxlZnQiOjAuMCwiUmlnaHQiOjAuMCwiQm90dG9tIjowLjB9LCJCYWNrZ3JvdW5kIjp7IiRpZCI6IjE4NyIsIkNvbG9yIjp7IiRpZCI6IjE4OCIsIkEiOjUxLCJSIjoxNjUsIkciOjE2NSwiQiI6MTY1fX0sIklzVmlzaWJsZSI6dHJ1ZSwiV2lkdGgiOjAuMCwiSGVpZ2h0IjowLjAsIkJvcmRlclN0eWxlIjp7IiRpZCI6IjE4OSIsIkxpbmVDb2xvciI6eyIkaWQiOiIxOTAiLCIkdHlwZSI6Ik5MUkUuQ29tbW9uLkRvbS5Tb2xpZENvbG9yQnJ1c2gsIE5MUkUuQ29tbW9uIiwiQ29sb3IiOnsiJGlkIjoiMTkxIiwiQSI6MjU1LCJSIjo0NywiRyI6ODIsIkIiOjE0M319LCJMaW5lV2VpZ2h0IjowLjAsIkxpbmVUeXBlIjowLCJQYXJlbnRTdHlsZSI6bnVsbH0sIlBhcmVudFN0eWxlIjpudWxsfSwiSXNBYm92ZVRpbWViYW5kIjp0cnVlLCJTcGFjaW5nIjo1LCJEZWZhdWx0U3dpbWxhbmVUYXNrU3R5bGUiOnsiJGlkIjoiMTkyIiwiJHR5cGUiOiJOTFJFLkNvbW1vbi5Eb20uU3R5bGVzLkV4cGxpY2l0U2V0YWJsZVRhc2tTdHlsZSwgTkxSRS5Db21tb24iLCJTaGFwZSI6NCwiU2hhcGVUaGlja25lc3MiOjAsIkR1cmF0aW9uRm9ybWF0IjowLCJJbmNsdWRlTm9uV29ya2luZ0RheXNJbkR1cmF0aW9uIjpmYWxzZSwiUGVyY2VudGFnZUNvbXBsZ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aWQiOiIyMDAiLCJBIjo4OSwiUiI6MCwiRyI6MCwiQiI6MH19LCJJc1Zpc2libGUiOnRydWUsIldpZHRoIjowLjAsIkhlaWdodCI6MC4wLCJCb3JkZXJTdHlsZSI6bnVsbC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aWQiOiIyMDMiLCJDb2xvciI6eyIkaWQiOiIyM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7IiRpZCI6IjIwNyIsIkNvbG9yIjp7IiRyZWYiOiIyMDAifX0sIklzVmlzaWJsZSI6dHJ1ZSwiV2lkdGgiOjAuMCwiSGVpZ2h0IjowLjAsIkJvcmRlclN0eWxlIjpudWxsLCJQYXJlbnRTdHlsZSI6bnVsbH0sIkhvcml6b250YWxDb25uZWN0b3JTdHlsZSI6eyIkaWQiOiIyMDgiLCJMaW5lQ29sb3IiOnsiJGlkIjoiMjA5IiwiJHR5cGUiOiJOTFJFLkNvbW1vbi5Eb20uU29saWRDb2xvckJydXNoLCBOTFJFLkNvbW1vbiIsIkNvbG9yIjp7IiRpZCI6IjIxMCIsIkEiOjI1NSwiUiI6MjA0LCJHIjoyMDQsIkIiOjIwNH19LCJMaW5lV2VpZ2h0IjoxLjAsIkxpbmVUeXBlIjowLCJQYXJlbnRTdHlsZSI6bnVsbH0sIlZlcnRpY2FsQ29ubmVjdG9yU3R5bGUiOnsiJGlkIjoiMjExIiwiTGluZUNvbG9yIjp7IiRpZCI6IjIxMiIsIiR0eXBlIjoiTkxSRS5Db21tb24uRG9tLlNvbGlkQ29sb3JCcnVzaCwgTkxSRS5Db21tb24iLCJDb2xvciI6eyIkaWQiOiIyMTM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yMTQiLCJNYXJnaW4iOnsiJGlkIjoiMjE1IiwiVG9wIjowLjAsIkxlZnQiOjQuMCwiUmlnaHQiOjQuMCwiQm90dG9tIjowLjB9LCJQYWRkaW5nIjp7IiRpZCI6IjIxNiIsIlRvcCI6MC4wLCJMZWZ0IjowLjAsIlJpZ2h0IjowLjAsIkJvdHRvbSI6MC4wfSwiQmFja2dyb3VuZCI6eyIkaWQiOiIyMTciLCJDb2xvciI6eyIkaWQiOiIyMTgiLCJBIjoyNTUsIlIiOjkxLCJHIjoxNTUsIkIiOjIxM319LCJJc1Zpc2libGUiOnRydWUsIldpZHRoIjoxMzguMCwiSGVpZ2h0IjoxMC4wLCJCb3JkZXJTdHlsZSI6eyIkaWQiOiIyMTkiLCJMaW5lQ29sb3IiOnsiJGlkIjoiMjIwIiwiJHR5cGUiOiJOTFJFLkNvbW1vbi5Eb20uU29saWRDb2xvckJydXNoLCBOTFJFLkNvbW1vbiIsIkNvbG9yIjp7IiRpZCI6IjIyMSIsIkEiOjI1NSwiUiI6MjM0LCJHIjoyMiwiQiI6MzB9fSwiTGluZVdlaWdodCI6MC4wLCJMaW5lVHlwZSI6MCwiUGFyZW50U3R5bGUiOm51bGx9LCJQYXJlbnRTdHlsZSI6bnVsbH0sIlRpdGxlU3R5bGUiOnsiJGlkIjoiMjIyIiwiRm9udFNldHRpbmdzIjp7IiRpZCI6IjIyMyIsIkZvbnRTaXplIjoxMSwiRm9udE5hbWUiOiJDYWxpYnJpIiwiSXNCb2xkIjpmYWxzZSwiSXNJdGFsaWMiOmZhbHNlLCJJc1VuZGVybGluZWQiOmZhbHNlLCJQYXJlbnRTdHlsZSI6bnVsbH0sIkF1dG9TaXplIjowLCJGb3JlZ3JvdW5kIjp7IiRpZCI6IjIyNCIsIkNvbG9yIjp7IiRpZCI6IjIy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jYiLCJUb3AiOjAuMCwiTGVmdCI6MC4wLCJSaWdodCI6MC4wLCJCb3R0b20iOjAuMH0sIlBhZGRpbmciOnsiJGlkIjoiMjI3IiwiVG9wIjowLjAsIkxlZnQiOjAuMCwiUmlnaHQiOjAuMCwiQm90dG9tIjowLjB9LCJCYWNrZ3JvdW5kIjp7IiRpZCI6IjIyOCIsIkNvbG9yIjp7IiRpZCI6IjIyOSIsIkEiOjAsIlIiOjI1NSwiRyI6MjU1LCJCIjoyNTV9fSwiSXNWaXNpYmxlIjp0cnVlLCJXaWR0aCI6MC4wLCJIZWlnaHQiOjAuMCwiQm9yZGVyU3R5bGUiOm51bGwsIlBhcmVudFN0eWxlIjpudWxsfSwiRGF0ZVN0eWxlIjp7IiRpZCI6IjIzMCIsIkZvbnRTZXR0aW5ncyI6eyIkaWQiOiIyMzEiLCJGb250U2l6ZSI6MTAsIkZvbnROYW1lIjoiQ2FsaWJyaSIsIklzQm9sZCI6ZmFsc2UsIklzSXRhbGljIjpmYWxzZSwiSXNVbmRlcmxpbmVkIjpmYWxzZSwiUGFyZW50U3R5bGUiOm51bGx9LCJBdXRvU2l6ZSI6MCwiRm9yZWdyb3VuZCI6eyIkaWQiOiIyMzIiLCJDb2xvciI6eyIkaWQiOiIyM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NCIsIlRvcCI6MC4wLCJMZWZ0IjowLjAsIlJpZ2h0IjowLjAsIkJvdHRvbSI6MC4wfSwiUGFkZGluZyI6eyIkaWQiOiIyMzUiLCJUb3AiOjAuMCwiTGVmdCI6MC4wLCJSaWdodCI6MC4wLCJCb3R0b20iOjAuMH0sIkJhY2tncm91bmQiOnsiJGlkIjoiMjM2IiwiQ29sb3IiOnsiJGlkIjoiMjM3IiwiQSI6MCwiUiI6MjU1LCJHIjoyNTUsIkIiOjI1NX19LCJJc1Zpc2libGUiOnRydWUsIldpZHRoIjowLjAsIkhlaWdodCI6MC4wLCJCb3JkZXJTdHlsZSI6bnVsbC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kiLCJGb3JtYXQiOjAsIklzVmlzaWJsZSI6ZmFsc2UsIkxhc3RLbm93blZpc2liaWxpdHlTdGF0ZSI6ZmFsc2V9LCJJc1Zpc2libGUiOnRydWUsIlBhcmVudFN0eWxlIjpudWxsLCJfZXhwbGljaXRseVNldCI6eyIkaWQiOiIyND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QxIiwiU2hhcGUiOjEsIkNvbm5lY3Rvck1hcmdpbiI6eyIkaWQiOiIyNDIiLCJUb3AiOjAuMCwiTGVmdCI6Mi4wLCJSaWdodCI6Mi4wLCJCb3R0b20iOjAuMH0sIkNvbm5lY3RvclN0eWxlIjp7IiRpZCI6IjI0MyIsIkxpbmVDb2xvciI6eyIkaWQiOiIyNDQiLCIkdHlwZSI6Ik5MUkUuQ29tbW9uLkRvbS5Tb2xpZENvbG9yQnJ1c2gsIE5MUkUuQ29tbW9uIiwiQ29sb3IiOnsiJGlkIjoiMjQ1IiwiQSI6MTI3LCJSIjo3OSwiRyI6MTI5LCJCIjoxODl9fSwiTGluZVdlaWdodCI6MS4wLCJMaW5lVHlwZSI6MCwiUGFyZW50U3R5bGUiOm51bGx9LCJJc0JlbG93VGltZWJhbmQiOnRydWUsIlBvc2l0aW9uT25UYXNrIjoxLCJIaWRlRGF0ZSI6ZmFsc2UsIlNoYXBlU2l6ZSI6MSwiU3BhY2luZyI6MS4wLCJQYWRkaW5nIjp7IiRpZCI6IjI0NiIsIlRvcCI6Ny4wLCJMZWZ0IjozLjAsIlJpZ2h0IjowLjAsIkJvdHRvbSI6Mi4wfSwiU2hhcGVTdHlsZSI6eyIkaWQiOiIyNDciLCJNYXJnaW4iOnsiJGlkIjoiMjQ4IiwiVG9wIjowLjAsIkxlZnQiOjAuMCwiUmlnaHQiOjAuMCwiQm90dG9tIjowLjB9LCJQYWRkaW5nIjp7IiRpZCI6IjI0OSIsIlRvcCI6MC4wLCJMZWZ0IjowLjAsIlJpZ2h0IjowLjAsIkJvdHRvbSI6MC4wfSwiQmFja2dyb3VuZCI6eyIkaWQiOiIyNTAiLCJDb2xvciI6eyIkaWQiOiIyNTEiLCJBIjoyNTUsIlIiOjkxLCJHIjoxNTUsIkIiOjIxM319LCJJc1Zpc2libGUiOnRydWUsIldpZHRoIjoxOC4wLCJIZWlnaHQiOjIwLjAsIkJvcmRlclN0eWxlIjp7IiRpZCI6IjI1MiIsIkxpbmVDb2xvciI6eyIkaWQiOiIyNTMiLCIkdHlwZSI6Ik5MUkUuQ29tbW9uLkRvbS5Tb2xpZENvbG9yQnJ1c2gsIE5MUkUuQ29tbW9uIiwiQ29sb3IiOnsiJGlkIjoiMjU0IiwiQSI6MjU1LCJSIjoyMzQsIkciOjIyLCJCIjozMH19LCJMaW5lV2VpZ2h0IjowLjAsIkxpbmVUeXBlIjowLCJQYXJlbnRTdHlsZSI6bnVsbH0sIlBhcmVudFN0eWxlIjpudWxsfSwiVGl0bGVTdHlsZSI6eyIkaWQiOiIyNTUiLCJGb250U2V0dGluZ3MiOnsiJGlkIjoiMjU2IiwiRm9udFNpemUiOjExLCJGb250TmFtZSI6IkNhbGlicmkiLCJJc0JvbGQiOmZhbHNlLCJJc0l0YWxpYyI6ZmFsc2UsIklzVW5kZXJsaW5lZCI6ZmFsc2UsIlBhcmVudFN0eWxlIjpudWxsfSwiQXV0b1NpemUiOjAsIkZvcmVncm91bmQiOnsiJGlkIjoiMjU3IiwiQ29sb3IiOnsiJGlkIjoiMj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1OSIsIlRvcCI6MC4wLCJMZWZ0IjowLjAsIlJpZ2h0IjowLjAsIkJvdHRvbSI6MC4wfSwiUGFkZGluZyI6eyIkaWQiOiIyNjAiLCJUb3AiOjAuMCwiTGVmdCI6MC4wLCJSaWdodCI6MC4wLCJCb3R0b20iOjAuMH0sIkJhY2tncm91bmQiOnsiJGlkIjoiMjYxIiwiQ29sb3IiOnsiJGlkIjoiMjYyIiwiQSI6ODksIlIiOjAsIkciOjAsIkIiOjB9fSwiSXNWaXNpYmxlIjp0cnVlLCJXaWR0aCI6MC4wLCJIZWlnaHQiOjAuMCwiQm9yZGVyU3R5bGUiOm51bGwsIlBhcmVudFN0eWxlIjpudWxsfSwiRGF0ZVN0eWxlIjp7IiRpZCI6IjI2MyIsIkZvbnRTZXR0aW5ncyI6eyIkaWQiOiIyNjQiLCJGb250U2l6ZSI6OSwiRm9udE5hbWUiOiJDYWxpYnJpIiwiSXNCb2xkIjpmYWxzZSwiSXNJdGFsaWMiOmZhbHNlLCJJc1VuZGVybGluZWQiOmZhbHNlLCJQYXJlbnRTdHlsZSI6bnVsbH0sIkF1dG9TaXplIjowLCJGb3JlZ3JvdW5kIjp7IiRpZCI6IjI2NSIsIkNvbG9yIjp7IiRpZCI6IjI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3IiwiVG9wIjowLjAsIkxlZnQiOjAuMCwiUmlnaHQiOjAuMCwiQm90dG9tIjowLjB9LCJQYWRkaW5nIjp7IiRpZCI6IjI2OCIsIlRvcCI6MC4wLCJMZWZ0IjowLjAsIlJpZ2h0IjowLjAsIkJvdHRvbSI6MC4wfSwiQmFja2dyb3VuZCI6eyIkaWQiOiIyNjkiLCJDb2xvciI6eyIkcmVmIjoiMjYyIn19LCJJc1Zpc2libGUiOnRydWUsIldpZHRoIjowLjAsIkhlaWdodCI6MC4wLCJCb3JkZXJTdHlsZSI6bnVsbCwiUGFyZW50U3R5bGUiOm51bGx9LCJEYXRlRm9ybWF0Ijp7IiRpZCI6IjI3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3MSIsIkRhdGVQYXJ0SXNWaXNpYmxlIjp0cnVlLCJUaW1lUGFydElzVmlzaWJsZSI6ZmFsc2V9fSwiV2Vla051bWJlcmluZyI6eyIkaWQiOiIyNzIiLCJGb3JtYXQiOjAsIklzVmlzaWJsZSI6ZmFsc2UsIkxhc3RLbm93blZpc2liaWxpdHlTdGF0ZSI6ZmFsc2V9LCJJc1Zpc2libGUiOnRydWUsIlBhcmVudFN0eWxlIjpudWxsfSwiRGVmYXVsdFN3aW1sYW5lTWlsZXN0b25lU3R5bGUiOnsiJGlkIjoiMjczIiwiVGl0bGVQb3NpdGlvbiI6IlJpZ2h0IiwiRGF0ZVBvc2l0aW9uIjoiTGVmdCIsIlNoYXBlVHlwZSI6MSwiU2hhcGVTaXplIjoxLCJTcGFjaW5nIjo1LCJTaGFwZVN0eWxlIjp7IiRpZCI6IjI3NCIsIk1hcmdpbiI6eyIkaWQiOiIyNzUiLCJUb3AiOjAuMCwiTGVmdCI6MC4wLCJSaWdodCI6MC4wLCJCb3R0b20iOjAuMH0sIlBhZGRpbmciOnsiJGlkIjoiMjc2IiwiVG9wIjowLjAsIkxlZnQiOjAuMCwiUmlnaHQiOjAuMCwiQm90dG9tIjowLjB9LCJCYWNrZ3JvdW5kIjp7IiRpZCI6IjI3NyIsIkNvbG9yIjp7IiRpZCI6IjI3OCIsIkEiOjI1NSwiUiI6OTEsIkciOjE1NSwiQiI6MjEzfX0sIklzVmlzaWJsZSI6dHJ1ZSwiV2lkdGgiOjE4LjAsIkhlaWdodCI6MjAuMCwiQm9yZGVyU3R5bGUiOnsiJGlkIjoiMjc5IiwiTGluZUNvbG9yIjp7IiRpZCI6IjI4MCIsIiR0eXBlIjoiTkxSRS5Db21tb24uRG9tLlNvbGlkQ29sb3JCcnVzaCwgTkxSRS5Db21tb24iLCJDb2xvciI6eyIkaWQiOiIyODEiLCJBIjoyNTUsIlIiOjIzNCwiRyI6MjIsIkIiOjMwfX0sIkxpbmVXZWlnaHQiOjAuMCwiTGluZVR5cGUiOjAsIlBhcmVudFN0eWxlIjpudWxsfSwiUGFyZW50U3R5bGUiOm51bGx9LCJUaXRsZVN0eWxlIjp7IiRpZCI6IjI4MiIsIkZvbnRTZXR0aW5ncyI6eyIkaWQiOiIyODMiLCJGb250U2l6ZSI6MTEsIkZvbnROYW1lIjoiQ2FsaWJyaSIsIklzQm9sZCI6ZmFsc2UsIklzSXRhbGljIjpmYWxzZSwiSXNVbmRlcmxpbmVkIjpmYWxzZSwiUGFyZW50U3R5bGUiOm51bGx9LCJBdXRvU2l6ZSI6MCwiRm9yZWdyb3VuZCI6eyIkaWQiOiIyODQiLCJDb2xvciI6eyIkaWQiOiIy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g2IiwiVG9wIjowLjAsIkxlZnQiOjAuMCwiUmlnaHQiOjAuMCwiQm90dG9tIjowLjB9LCJQYWRkaW5nIjp7IiRpZCI6IjI4NyIsIlRvcCI6MC4wLCJMZWZ0IjowLjAsIlJpZ2h0IjowLjAsIkJvdHRvbSI6MC4wfSwiQmFja2dyb3VuZCI6eyIkaWQiOiIyODgiLCJDb2xvciI6eyIkaWQiOiIyODkiLCJBIjo4OSwiUiI6MCwiRyI6MCwiQiI6MH19LCJJc1Zpc2libGUiOnRydWUsIldpZHRoIjowLjAsIkhlaWdodCI6MC4wLCJCb3JkZXJTdHlsZSI6bnVsbCwiUGFyZW50U3R5bGUiOm51bGx9LCJEYXRlU3R5bGUiOnsiJGlkIjoiMjkwIiwiRm9udFNldHRpbmdzIjp7IiRpZCI6IjI5MSIsIkZvbnRTaXplIjo5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g5LCJSIjowLCJHIjowLCJCIjowfX0sIklzVmlzaWJsZSI6dHJ1ZSwiV2lkdGgiOjAuMCwiSGVpZ2h0IjowLjAsIkJvcmRlclN0eWxlIjpudWxsLCJQYXJlbnRTdHlsZSI6bnVsbH0sIkRhdGVGb3JtYXQiOnsiJGlkIjoiMjk4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k5IiwiRGF0ZVBhcnRJc1Zpc2libGUiOnRydWUsIlRpbWVQYXJ0SXNWaXNpYmxlIjpmYWxzZX19LCJXZWVrTnVtYmVyaW5nIjp7IiRpZCI6IjMwMCIsIkZvcm1hdCI6MCwiSXNWaXNpYmxlIjpmYWxzZSwiTGFzdEtub3duVmlzaWJpbGl0eVN0YXRlIjpmYWxzZX0sIklzVmlzaWJsZSI6dHJ1ZSwiUGFyZW50U3R5bGUiOm51bGx9LCJEZWZhdWx0U3dpbWxhbmVBY3Rpdml0eVN0eWxlIjp7IiRpZCI6IjMwMSIsIkhlYWRlclN0eWxlIjp7IiRpZCI6IjMwMiIsIlRleHRTdHlsZSI6eyIkaWQiOiIzMDMiLCJGb250U2V0dGluZ3MiOnsiJGlkIjoiMzA0IiwiRm9udFNpemUiOjEwLCJGb250TmFtZSI6IkNhbGlicmkiLCJJc0JvbGQiOmZhbHNlLCJJc0l0YWxpYyI6ZmFsc2UsIklzVW5kZXJsaW5lZCI6ZmFsc2UsIlBhcmVudFN0eWxlIjpudWxsfSwiQXV0b1NpemUiOjAsIkZvcmVncm91bmQiOnsiJGlkIjoiMzA1IiwiQ29sb3IiOnsiJGlkIjoiMzA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A3IiwiVG9wIjowLjAsIkxlZnQiOjAuMCwiUmlnaHQiOjAuMCwiQm90dG9tIjowLjB9LCJQYWRkaW5nIjp7IiRpZCI6IjMwOCIsIlRvcCI6MC4wLCJMZWZ0IjowLjAsIlJpZ2h0IjowLjAsIkJvdHRvbSI6MC4wfSwiQmFja2dyb3VuZCI6eyIkaWQiOiIzMDkiLCJDb2xvciI6eyIkaWQiOiIzMTAiLCJBIjo2MywiUiI6OTEsIkciOjE1NSwiQiI6MjEzfX0sIklzVmlzaWJsZSI6dHJ1ZSwiV2lkdGgiOjAuMCwiSGVpZ2h0IjowLjAsIkJvcmRlclN0eWxlIjpudWxsLCJQYXJlbnRTdHlsZSI6bnVsbH0sIlJlY3RhbmdsZVN0eWxlIjp7IiRpZCI6IjMxMSIsIk1hcmdpbiI6eyIkaWQiOiIzMTIiLCJUb3AiOjAuMCwiTGVmdCI6MC4wLCJSaWdodCI6MC4wLCJCb3R0b20iOjAuMH0sIlBhZGRpbmciOnsiJGlkIjoiMzEzIiwiVG9wIjowLjAsIkxlZnQiOjAuMCwiUmlnaHQiOjAuMCwiQm90dG9tIjowLjB9LCJCYWNrZ3JvdW5kIjp7IiRpZCI6IjMxNCIsIkNvbG9yIjp7IiRpZCI6IjMxNSIsIkEiOjYzLCJSIjo5MSwiRyI6MTU1LCJCIjoyMTN9fSwiSXNWaXNpYmxlIjp0cnVlLCJXaWR0aCI6MC4wLCJIZWlnaHQiOjAuMCwiQm9yZGVyU3R5bGUiOnsiJGlkIjoiMzE2IiwiTGluZUNvbG9yIjp7IiRpZCI6IjMxNyIsIiR0eXBlIjoiTkxSRS5Db21tb24uRG9tLlNvbGlkQ29sb3JCcnVzaCwgTkxSRS5Db21tb24iLCJDb2xvciI6eyIkaWQiOiIzMTgiLCJBIjoyNTUsIlIiOjQ3LCJHIjo4MiwiQiI6MTQzfX0sIkxpbmVXZWlnaHQiOjAuMCwiTGluZVR5cGUiOjAsIlBhcmVudFN0eWxlIjpudWxsfSwiUGFyZW50U3R5bGUiOm51bGx9LCJNYXJnaW4iOnsiJGlkIjoiMzE5IiwiVG9wIjowLjAsIkxlZnQiOjAuMCwiUmlnaHQiOjAuMCwiQm90dG9tIjowLjB9LCJQYWRkaW5nIjp7IiRpZCI6IjMyMCIsIlRvcCI6MC4wLCJMZWZ0IjowLjAsIlJpZ2h0IjowLjAsIkJvdHRvbSI6MC4wfSwiQmFja2dyb3VuZCI6bnVsbCwiSXNWaXNpYmxlIjp0cnVlLCJXaWR0aCI6MC4wLCJIZWlnaHQiOjAuMCwiQm9yZGVyU3R5bGUiOm51bGwsIlBhcmVudFN0eWxlIjpudWxsfSwiQmFja2dyb3VuZFN0eWxlIjp7IiRpZCI6IjMyMSIsIk1hcmdpbiI6eyIkaWQiOiIzMjIiLCJUb3AiOjAuMCwiTGVmdCI6MC4wLCJSaWdodCI6MC4wLCJCb3R0b20iOjAuMH0sIlBhZGRpbmciOnsiJGlkIjoiMzIzIiwiVG9wIjowLjAsIkxlZnQiOjAuMCwiUmlnaHQiOjAuMCwiQm90dG9tIjowLjB9LCJCYWNrZ3JvdW5kIjp7IiRpZCI6IjMyNCIsIkNvbG9yIjp7IiRpZCI6IjMyNSIsIkEiOjUxLCJSIjoxNjUsIkciOjE2NSwiQiI6MTY1fX0sIklzVmlzaWJsZSI6dHJ1ZSwiV2lkdGgiOjAuMCwiSGVpZ2h0IjowLjAsIkJvcmRlclN0eWxlIjp7IiRpZCI6IjMyNiIsIkxpbmVDb2xvciI6eyIkaWQiOiIzMjciLCIkdHlwZSI6Ik5MUkUuQ29tbW9uLkRvbS5Tb2xpZENvbG9yQnJ1c2gsIE5MUkUuQ29tbW9uIiwiQ29sb3IiOnsiJGlkIjoiMzI4IiwiQSI6MjU1LCJSIjoyMzQsIkciOjIyLCJCIjozMH19LCJMaW5lV2VpZ2h0IjowLjAsIkxpbmVUeXBlIjowLCJQYXJlbnRTdHlsZSI6bnVsbH0sIlBhcmVudFN0eWxlIjpudWxsfSwiTWFyZ2luIjp7IiRpZCI6IjMyOSIsIlRvcCI6MC4wLCJMZWZ0IjowLjAsIlJpZ2h0IjowLjAsIkJvdHRvbSI6MC4wfSwiUGFkZGluZyI6eyIkaWQiOiIzMzAiLCJUb3AiOjAuMCwiTGVmdCI6MC4wLCJSaWdodCI6MC4wLCJCb3R0b20iOjAuMH0sIklzVmlzaWJsZSI6dHJ1ZSwiV2lkdGgiOjAuMCwiSGVpZ2h0IjowLjAsIkJvcmRlclN0eWxlIjpudWxsLCJQYXJlbnRTdHlsZSI6bnVsbH0sIk1hcmdpbiI6eyIkaWQiOiIzMzEiLCJUb3AiOjAuMCwiTGVmdCI6MC4wLCJSaWdodCI6MC4wLCJCb3R0b20iOjAuMH0sIlBhZGRpbmciOnsiJGlkIjoiMzMyIiwiVG9wIjowLjAsIkxlZnQiOjAuMCwiUmlnaHQiOjAuMCwiQm90dG9tIjowLjB9LCJJc1Zpc2libGUiOnRydWUsIldpZHRoIjowLjAsIkhlaWdodCI6MC4wLCJCb3JkZXJTdHlsZSI6eyIkaWQiOiIzMzMiLCJMaW5lQ29sb3IiOm51bGwsIkxpbmVXZWlnaHQiOjAuMCwiTGluZVR5cGUiOjAsIlBhcmVudFN0eWxlIjpudWxsfSwiUGFyZW50U3R5bGUiOm51bGx9fSx7IiRpZCI6IjMzNCIsIl9hY3Rpdml0aWVzIjpbeyIkaWQiOiIzMzUiLCJfcm93cyI6W3siJGlkIjoiMzM2IiwiX3Rhc2tzIjpbeyIkaWQiOiIzMzciLCJfYXR0YWNoZWRNaWxlc3RvbmVzIjpbXSwiVGFza0RlZmluaXRpb24iOnsiJGlkIjoiMzM4IiwiR3JvdXBOYW1lIjpudWxsLCJTdGFydERhdGUiOiIyMDIzLTAzLTAyVDAwOjAwOjAwWiIsIkVuZERhdGUiOiIyMDIzLTA0LTEyVDAwOjAxOjAwIiwiUGVyY2VudGFnZUNvbXBsZXRlIjpudWxsLCJTdHlsZSI6eyIkaWQiOiIzMzkiLCJTaGFwZSI6MywiU2hhcGVUaGlja25lc3MiOjAsIkR1cmF0aW9uRm9ybWF0IjowLCJJbmNsdWRlTm9uV29ya2luZ0RheXNJbkR1cmF0aW9uIjpmYWxzZSwiUGVyY2VudGFnZUNvbXBsZXRlU3R5bGUiOnsiJGlkIjoiMzQwIiwiRm9udFNldHRpbmdzIjp7IiRpZCI6IjM0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zNDIiLCJUb3AiOjAuMCwiTGVmdCI6MC4wLCJSaWdodCI6MC4wLCJCb3R0b20iOjAuMH0sIlBhZGRpbmciOnsiJGlkIjoiMzQzIiwiVG9wIjowLjAsIkxlZnQiOjAuMCwiUmlnaHQiOjAuMCwiQm90dG9tIjowLjB9LCJCYWNrZ3JvdW5kIjp7IiRyZWYiOiIxNC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MjAifX0sIk1heFdpZHRoIjoyMDAuMCwiTWF4SGVpZ2h0IjoiSW5maW5pdHkiLCJTbWFydEZvcmVncm91bmRJc0FjdGl2ZSI6ZmFsc2UsIkhvcml6b250YWxBbGlnbm1lbnQiOjAsIlZlcnRpY2FsQWxpZ25tZW50IjowLCJTbWFydEZvcmVncm91bmQiOm51bGwsIkJhY2tncm91bmRGaWxsVHlwZSI6MCwiTWFyZ2luIjp7IiRpZCI6IjM0OCIsIlRvcCI6MC4wLCJMZWZ0IjowLjAsIlJpZ2h0IjowLjAsIkJvdHRvbSI6MC4wfSwiUGFkZGluZyI6eyIkaWQiOiIzNDkiLCJUb3AiOjAuMCwiTGVmdCI6MC4wLCJSaWdodCI6MC4wLCJCb3R0b20iOjAuMH0sIkJhY2tncm91bmQiOnsiJHJlZiI6IjIz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I2In0sIkxpbmVXZWlnaHQiOjEuMCwiTGluZVR5cGUiOjAsIlBhcmVudFN0eWxlIjpudWxsfSwiVmVydGljYWxDb25uZWN0b3JTdHlsZSI6eyIkaWQiOiIzNTI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4wLCJMZWZ0Ijo0LjAsIlJpZ2h0Ijo0LjAsIkJvdHRvbSI6MC4wfSwiUGFkZGluZyI6eyIkaWQiOiIzNTUiLCJUb3AiOjAuMCwiTGVmdCI6MC4wLCJSaWdodCI6MC4wLCJCb3R0b20iOjAuMH0sIkJhY2tncm91bmQiOnsiJGlkIjoiMzU2IiwiQ29sb3IiOnsiJGlkIjoiMzU3IiwiQSI6MjU1LCJSIjo2OCwiRyI6ODQsIkIiOjEwNn19LCJJc1Zpc2libGUiOnRydWUsIldpZHRoIjoxMDguMCwiSGVpZ2h0IjoxMC4wLCJCb3JkZXJTdHlsZSI6eyIkaWQiOiIzNTgiLCJMaW5lQ29sb3IiOnsiJGlkIjoiMzU5IiwiJHR5cGUiOiJOTFJFLkNvbW1vbi5Eb20uU29saWRDb2xvckJydXNoLCBOTFJFLkNvbW1vbiIsIkNvbG9yIjp7IiRpZCI6IjM2MCIsIkEiOjI1NSwiUiI6NDcsIkciOjgyLCJCIjoxNDN9fSwiTGluZVdlaWdodCI6MC4wLCJMaW5lVHlwZSI6MCwiUGFyZW50U3R5bGUiOm51bGx9LCJQYXJlbnRTdHlsZSI6bnVsbH0sIlRpdGxlU3R5bGUiOnsiJGlkIjoiMzYxIiwiRm9udFNldHRpbmdzIjp7IiRpZCI6IjM2MiIsIkZvbnRTaXplIjoxMSwiRm9udE5hbWUiOiJDYWxpYnJpIiwiSXNCb2xkIjpmYWxzZSwiSXNJdGFsaWMiOmZhbHNlLCJJc1VuZGVybGluZWQiOmZhbHNlLCJQYXJlbnRTdHlsZSI6bnVsbH0sIkF1dG9TaXplIjowLCJGb3JlZ3JvdW5kIjp7IiRpZCI6IjM2MyIsIkNvbG9yIjp7IiRpZCI6IjM2NC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NjUiLCJUb3AiOjAuMCwiTGVmdCI6MC4wLCJSaWdodCI6MC4wLCJCb3R0b20iOjAuMH0sIlBhZGRpbmciOnsiJGlkIjoiMzY2IiwiVG9wIjowLjAsIkxlZnQiOjAuMCwiUmlnaHQiOjAuMCwiQm90dG9tIjowLjB9LCJCYWNrZ3JvdW5kIjp7IiRpZCI6IjM2NyIsIkNvbG9yIjp7IiRpZCI6IjM2OCIsIkEiOjAsIlIiOjI1NSwiRyI6MjU1LCJCIjoyNTV9fSwiSXNWaXNpYmxlIjp0cnVlLCJXaWR0aCI6MC4wLCJIZWlnaHQiOjAuMCwiQm9yZGVyU3R5bGUiOnsiJGlkIjoiMzY5IiwiTGluZUNvbG9yIjpudWxsLCJMaW5lV2VpZ2h0IjowLjAsIkxpbmVUeXBlIjowLCJQYXJlbnRTdHlsZSI6bnVsbH0sIlBhcmVudFN0eWxlIjpudWxsfSwiRGF0ZV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3NCIsIlRvcCI6MC4wLCJMZWZ0IjowLjAsIlJpZ2h0IjowLjAsIkJvdHRvbSI6MC4wfSwiUGFkZGluZyI6eyIkaWQiOiIzNzUiLCJUb3AiOjAuMCwiTGVmdCI6MC4wLCJSaWdodCI6MC4wLCJCb3R0b20iOjAuMH0sIkJhY2tncm91bmQiOnsiJGlkIjoiMzc2IiwiQ29sb3IiOnsiJGlkIjoiMzc3IiwiQSI6MCwiUiI6MjU1LCJHIjoyNTUsIkIiOjI1NX19LCJJc1Zpc2libGUiOnRydWUsIldpZHRoIjowLjAsIkhlaWdodCI6MC4wLCJCb3JkZXJTdHlsZSI6eyIkaWQiOiIzNzgiLCJMaW5lQ29sb3IiOm51bGwsIkxpbmVXZWlnaHQiOjAuMCwiTGluZVR5cGUiOjAsIlBhcmVudFN0eWxlIjpudWxsfSwiUGFyZW50U3R5bGUiOm51bGx9LCJEYXRlRm9ybWF0Ijp7IiRpZCI6IjM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AiLCJGb3JtYXQiOjAsIklzVmlzaWJsZSI6ZmFsc2UsIkxhc3RLbm93blZpc2liaWxpdHlTdGF0ZSI6ZmFsc2V9LCJJc1Zpc2libGUiOnRydWUsIlBhcmVudFN0eWxlIjpudWxsfSwiSW5kZXgiOjYsIlNtYXJ0RHVyYXRpb25BY3RpdmF0ZWQiOmZhbHNlLCJEYXRlRm9ybWF0Ijp7IiRyZWYiOiIzNzkifSwiV2Vla051bWJlcmluZyI6eyIkaWQiOiIzODEiLCJGb3JtYXQiOjAsIklzVmlzaWJsZSI6ZmFsc2UsIkxhc3RLbm93blZpc2liaWxpdHlTdGF0ZSI6ZmFsc2V9LCJJZCI6ImNmMjVlN2NhLWViOTMtNGI3NS1iMWVmLWQyZGI3MTkwNWFkNSIsIkltcG9ydElkIjpudWxsLCJUaXRsZSI6IlByb3RvdHlwZSIsIk5vdGUiOm51bGwsIkh5cGVybGluayI6eyIkaWQiOiIzODIiLCJBZGRyZXNzIjoiIiwiU3ViQWRkcmVzcyI6IiJ9LCJJc0NoYW5nZWQiOmZhbHNlLCJJc05ldyI6ZmFsc2V9fV0sIl9taWxlc3RvbmVzIjpbXSwiSWQiOiIwMDAwMDAwMC0wMDAwLTAwMDAtMDAwMC0wMDAwMDAwMDAwMDAiLCJJc1NpbmdsZUl0ZW1Sb3ciOnRydWV9XSwiSW5kZXgiOjEsIklkIjoiN2Y2NzdlYjQtM2Y3Yi00MmEwLThmZTktOTEzYzg2MGQxZGYzIiwiSGVhZGVyVGV4dCI6IlBvQyIsIklzRGVmYXVsdCI6ZmFsc2UsIlN0eWxlIjp7IiRpZCI6IjM4MyIsIkhlYWRlclN0eWxlIjp7IiRpZCI6IjM4NCIsIlRleHRTdHlsZSI6eyIkaWQiOiIzODUiLCJGb250U2V0dGluZ3MiOnsiJGlkIjoiMzg2IiwiRm9udFNpemUiOjEwLCJGb250TmFtZSI6IkNhbGlicmkiLCJJc0JvbGQiOmZhbHNlLCJJc0l0YWxpYyI6ZmFsc2UsIklzVW5kZXJsaW5lZCI6ZmFsc2UsIlBhcmVudFN0eWxlIjpudWxsfSwiQXV0b1NpemUiOjAsIkZvcmVncm91bmQiOnsiJGlkIjoiMzg3IiwiQ29sb3IiOnsiJGlkIjoiMzg4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g5IiwiVG9wIjowLjAsIkxlZnQiOjAuMCwiUmlnaHQiOjAuMCwiQm90dG9tIjowLjB9LCJQYWRkaW5nIjp7IiRpZCI6IjM5MCIsIlRvcCI6MC4wLCJMZWZ0IjowLjAsIlJpZ2h0IjowLjAsIkJvdHRvbSI6MC4wfSwiQmFja2dyb3VuZCI6eyIkaWQiOiIzOTEiLCJDb2xvciI6eyIkaWQiOiIzOTIiLCJBIjowLCJSIjoyNTUsIkciOjI1NSwiQiI6MjU1fX0sIklzVmlzaWJsZSI6dHJ1ZSwiV2lkdGgiOjAuMCwiSGVpZ2h0IjowLjAsIkJvcmRlclN0eWxlIjpudWxsLCJQYXJlbnRTdHlsZSI6bnVsbH0sIlJlY3RhbmdsZVN0eWxlIjp7IiRpZCI6IjM5MyIsIk1hcmdpbiI6eyIkaWQiOiIzOTQiLCJUb3AiOjAuMCwiTGVmdCI6MC4wLCJSaWdodCI6MC4wLCJCb3R0b20iOjAuMH0sIlBhZGRpbmciOnsiJGlkIjoiMzk1IiwiVG9wIjowLjAsIkxlZnQiOjAuMCwiUmlnaHQiOjAuMCwiQm90dG9tIjowLjB9LCJCYWNrZ3JvdW5kIjp7IiRpZCI6IjM5NiIsIkNvbG9yIjp7IiRpZCI6IjM5NyIsIkEiOjYzLCJSIjo2OCwiRyI6ODQsIkIiOjEwNn19LCJJc1Zpc2libGUiOnRydWUsIldpZHRoIjowLjAsIkhlaWdodCI6MC4wLCJCb3JkZXJTdHlsZSI6eyIkaWQiOiIzOTgiLCJMaW5lQ29sb3IiOnsiJGlkIjoiMzk5IiwiJHR5cGUiOiJOTFJFLkNvbW1vbi5Eb20uU29saWRDb2xvckJydXNoLCBOTFJFLkNvbW1vbiIsIkNvbG9yIjp7IiRpZCI6IjQwMCIsIkEiOjI1NSwiUiI6NDcsIkciOjgyLCJCIjoxNDN9fSwiTGluZVdlaWdodCI6MC4wLCJMaW5lVHlwZSI6MCwiUGFyZW50U3R5bGUiOm51bGx9LCJQYXJlbnRTdHlsZSI6bnVsbH0sIk1hcmdpbiI6eyIkaWQiOiI0MDEiLCJUb3AiOjAuMCwiTGVmdCI6MC4wLCJSaWdodCI6MC4wLCJCb3R0b20iOjAuMH0sIlBhZGRpbmciOnsiJGlkIjoiNDAyIiwiVG9wIjowLjAsIkxlZnQiOjAuMCwiUmlnaHQiOjAuMCwiQm90dG9tIjowLjB9LCJCYWNrZ3JvdW5kIjpudWxsLCJJc1Zpc2libGUiOnRydWUsIldpZHRoIjowLjAsIkhlaWdodCI6MC4wLCJCb3JkZXJTdHlsZSI6bnVsbCwiUGFyZW50U3R5bGUiOm51bGx9LCJCYWNrZ3JvdW5kU3R5bGUiOnsiJGlkIjoiNDAzIiwiTWFyZ2luIjp7IiRpZCI6IjQwNCIsIlRvcCI6MC4wLCJMZWZ0IjowLjAsIlJpZ2h0IjowLjAsIkJvdHRvbSI6MC4wfSwiUGFkZGluZyI6eyIkaWQiOiI0MDUiLCJUb3AiOjAuMCwiTGVmdCI6MC4wLCJSaWdodCI6MC4wLCJCb3R0b20iOjAuMH0sIkJhY2tncm91bmQiOnsiJGlkIjoiNDA2IiwiQ29sb3IiOnsiJHJlZiI6IjEzMiJ9fSwiSXNWaXNpYmxlIjp0cnVlLCJXaWR0aCI6MC4wLCJIZWlnaHQiOjAuMCwiQm9yZGVyU3R5bGUiOnsiJGlkIjoiNDA3IiwiTGluZUNvbG9yIjp7IiRpZCI6IjQwOCIsIiR0eXBlIjoiTkxSRS5Db21tb24uRG9tLlNvbGlkQ29sb3JCcnVzaCwgTkxSRS5Db21tb24iLCJDb2xvciI6eyIkaWQiOiI0MDkiLCJBIjoyNTUsIlIiOjQ3LCJHIjo4MiwiQiI6MTQz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SXNWaXNpYmxlIjp0cnVlLCJXaWR0aCI6MC4wLCJIZWlnaHQiOjAuMCwiQm9yZGVyU3R5bGUiOm51bGwsIlBhcmVudFN0eWxlIjpudWxsfX0seyIkaWQiOiI0MTIiLCJfcm93cyI6W3siJGlkIjoiNDEzIiwiX3Rhc2tzIjpbeyIkaWQiOiI0MTQiLCJfYXR0YWNoZWRNaWxlc3RvbmVzIjpbXSwiVGFza0RlZmluaXRpb24iOnsiJGlkIjoiNDE1IiwiR3JvdXBOYW1lIjpudWxsLCJTdGFydERhdGUiOiIyMDIzLTA0LTEyVDAwOjAwOjAwWiIsIkVuZERhdGUiOiIyMDIzLTA1LTI0VDAwOjAxOjAwIiwiUGVyY2VudGFnZUNvbXBsZXRlIjpudWxsLCJTdHlsZSI6eyIkaWQiOiI0MTYiLCJTaGFwZSI6MywiU2hhcGVUaGlja25lc3MiOjAsIkR1cmF0aW9uRm9ybWF0IjowLCJJbmNsdWRlTm9uV29ya2luZ0RheXNJbkR1cmF0aW9uIjpmYWxzZSwiUGVyY2VudGFnZUNvbXBsZXRlU3R5bGUiOnsiJGlkIjoiNDE3IiwiRm9udFNldHRpbmdzIjp7IiRpZCI6IjQx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MTkiLCJUb3AiOjAuMCwiTGVmdCI6MC4wLCJSaWdodCI6MC4wLCJCb3R0b20iOjAuMH0sIlBhZGRpbmciOnsiJGlkIjoiNDIwIiwiVG9wIjowLjAsIkxlZnQiOjAuMCwiUmlnaHQiOjAuMCwiQm90dG9tIjowLjB9LCJCYWNrZ3JvdW5kIjp7IiRyZWYiOiIxNCJ9LCJJc1Zpc2libGUiOnRydWUsIldpZHRoIjowLjAsIkhlaWdodCI6MC4wLCJCb3JkZXJTdHlsZSI6eyIkaWQiOiI0MjEiLCJMaW5lQ29sb3IiOm51bGwsIkxpbmVXZWlnaHQiOjAuMCwiTGluZVR5cGUiOjAsIlBhcmVudFN0eWxlIjpudWxsfSwiUGFyZW50U3R5bGUiOm51bGx9LCJEdXJhdGlvblN0eWxlIjp7IiRpZCI6IjQyMiIsIkZvbnRTZXR0aW5ncyI6eyIkaWQiOiI0MjMiLCJGb250U2l6ZSI6MTAsIkZvbnROYW1lIjoiQ2FsaWJyaSIsIklzQm9sZCI6ZmFsc2UsIklzSXRhbGljIjpmYWxzZSwiSXNVbmRlcmxpbmVkIjpmYWxzZSwiUGFyZW50U3R5bGUiOm51bGx9LCJBdXRvU2l6ZSI6MCwiRm9yZWdyb3VuZCI6eyIkaWQiOiI0MjQiLCJDb2xvciI6eyIkcmVmIjoiMjAifX0sIk1heFdpZHRoIjoyMDAuMCwiTWF4SGVpZ2h0IjoiSW5maW5pdHkiLCJTbWFydEZvcmVncm91bmRJc0FjdGl2ZSI6ZmFsc2UsIkhvcml6b250YWxBbGlnbm1lbnQiOjAsIlZlcnRpY2FsQWxpZ25tZW50IjowLCJTbWFydEZvcmVncm91bmQiOm51bGwsIkJhY2tncm91bmRGaWxsVHlwZSI6MCwiTWFyZ2luIjp7IiRpZCI6IjQyNSIsIlRvcCI6MC4wLCJMZWZ0IjowLjAsIlJpZ2h0IjowLjAsIkJvdHRvbSI6MC4wfSwiUGFkZGluZyI6eyIkaWQiOiI0MjYiLCJUb3AiOjAuMCwiTGVmdCI6MC4wLCJSaWdodCI6MC4wLCJCb3R0b20iOjAuMH0sIkJhY2tncm91bmQiOnsiJHJlZiI6IjIzIn0sIklzVmlzaWJsZSI6dHJ1ZSwiV2lkdGgiOjAuMCwiSGVpZ2h0IjowLjAsIkJvcmRlclN0eWxlIjp7IiRpZCI6IjQyNyIsIkxpbmVDb2xvciI6bnVsbCwiTGluZVdlaWdodCI6MC4wLCJMaW5lVHlwZSI6MCwiUGFyZW50U3R5bGUiOm51bGx9LCJQYXJlbnRTdHlsZSI6bnVsbH0sIkhvcml6b250YWxDb25uZWN0b3JTdHlsZSI6eyIkaWQiOiI0MjgiLCJMaW5lQ29sb3IiOnsiJHJlZiI6IjI2In0sIkxpbmVXZWlnaHQiOjEuMCwiTGluZVR5cGUiOjAsIlBhcmVudFN0eWxlIjpudWxsfSwiVmVydGljYWxDb25uZWN0b3JTdHlsZSI6eyIkaWQiOiI0Mjk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NDMwIiwiTWFyZ2luIjp7IiRpZCI6IjQzMSIsIlRvcCI6MC4wLCJMZWZ0Ijo0LjAsIlJpZ2h0Ijo0LjAsIkJvdHRvbSI6MC4wfSwiUGFkZGluZyI6eyIkaWQiOiI0MzIiLCJUb3AiOjAuMCwiTGVmdCI6MC4wLCJSaWdodCI6MC4wLCJCb3R0b20iOjAuMH0sIkJhY2tncm91bmQiOnsiJGlkIjoiNDMzIiwiQ29sb3IiOnsiJGlkIjoiNDM0IiwiQSI6MjU1LCJSIjo2OCwiRyI6ODQsIkIiOjEwNn19LCJJc1Zpc2libGUiOnRydWUsIldpZHRoIjo4MC4wLCJIZWlnaHQiOjEwLjAsIkJvcmRlclN0eWxlIjp7IiRpZCI6IjQzNSIsIkxpbmVDb2xvciI6eyIkaWQiOiI0MzYiLCIkdHlwZSI6Ik5MUkUuQ29tbW9uLkRvbS5Tb2xpZENvbG9yQnJ1c2gsIE5MUkUuQ29tbW9uIiwiQ29sb3IiOnsiJGlkIjoiNDM3IiwiQSI6MjU1LCJSIjo0NywiRyI6ODIsIkIiOjE0M319LCJMaW5lV2VpZ2h0IjowLjAsIkxpbmVUeXBlIjowLCJQYXJlbnRTdHlsZSI6bnVsbH0sIlBhcmVudFN0eWxlIjpudWxsfSwiVGl0bGVTdHlsZSI6eyIkaWQiOiI0MzgiLCJGb250U2V0dGluZ3MiOnsiJGlkIjoiNDM5IiwiRm9udFNpemUiOjExLCJGb250TmFtZSI6IkNhbGlicmkiLCJJc0JvbGQiOmZhbHNlLCJJc0l0YWxpYyI6ZmFsc2UsIklzVW5kZXJsaW5lZCI6ZmFsc2UsIlBhcmVudFN0eWxlIjpudWxsfSwiQXV0b1NpemUiOjAsIkZvcmVncm91bmQiOnsiJGlkIjoiNDQwIiwiQ29sb3IiOnsiJGlkIjoiNDQx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MiIsIlRvcCI6MC4wLCJMZWZ0IjowLjAsIlJpZ2h0IjowLjAsIkJvdHRvbSI6MC4wfSwiUGFkZGluZyI6eyIkaWQiOiI0NDMiLCJUb3AiOjAuMCwiTGVmdCI6MC4wLCJSaWdodCI6MC4wLCJCb3R0b20iOjAuMH0sIkJhY2tncm91bmQiOnsiJGlkIjoiNDQ0IiwiQ29sb3IiOnsiJGlkIjoiNDQ1IiwiQSI6MCwiUiI6MjU1LCJHIjoyNTUsIkIiOjI1NX19LCJJc1Zpc2libGUiOnRydWUsIldpZHRoIjowLjAsIkhlaWdodCI6MC4wLCJCb3JkZXJTdHlsZSI6eyIkaWQiOiI0NDYiLCJMaW5lQ29sb3IiOm51bGwsIkxpbmVXZWlnaHQiOjAuMCwiTGluZVR5cGUiOjAsIlBhcmVudFN0eWxlIjpudWxsfSwiUGFyZW50U3R5bGUiOm51bGx9LCJEYXRlU3R5bGUiOnsiJGlkIjoiNDQ3IiwiRm9udFNldHRpbmdzIjp7IiRpZCI6IjQ0OCIsIkZvbnRTaXplIjoxMCwiRm9udE5hbWUiOiJDYWxpYnJpIiwiSXNCb2xkIjpmYWxzZSwiSXNJdGFsaWMiOmZhbHNlLCJJc1VuZGVybGluZWQiOmZhbHNlLCJQYXJlbnRTdHlsZSI6bnVsbH0sIkF1dG9TaXplIjowLCJGb3JlZ3JvdW5kIjp7IiRpZCI6IjQ0OSIsIkNvbG9yIjp7IiRpZCI6IjQ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UxIiwiVG9wIjowLjAsIkxlZnQiOjAuMCwiUmlnaHQiOjAuMCwiQm90dG9tIjowLjB9LCJQYWRkaW5nIjp7IiRpZCI6IjQ1MiIsIlRvcCI6MC4wLCJMZWZ0IjowLjAsIlJpZ2h0IjowLjAsIkJvdHRvbSI6MC4wfSwiQmFja2dyb3VuZCI6eyIkaWQiOiI0NTMiLCJDb2xvciI6eyIkaWQiOiI0NTQiLCJBIjowLCJSIjoyNTUsIkciOjI1NSwiQiI6MjU1fX0sIklzVmlzaWJsZSI6dHJ1ZSwiV2lkdGgiOjAuMCwiSGVpZ2h0IjowLjAsIkJvcmRlclN0eWxlIjp7IiRpZCI6IjQ1NSIsIkxpbmVDb2xvciI6bnVsbCwiTGluZVdlaWdodCI6MC4wLCJMaW5lVHlwZSI6MCwiUGFyZW50U3R5bGUiOm51bGx9LCJQYXJlbnRTdHlsZSI6bnVsbH0sIkRhdGVGb3JtYXQiOnsiJGlkIjoiNDU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1NyIsIkZvcm1hdCI6MCwiSXNWaXNpYmxlIjpmYWxzZSwiTGFzdEtub3duVmlzaWJpbGl0eVN0YXRlIjpmYWxzZX0sIklzVmlzaWJsZSI6dHJ1ZSwiUGFyZW50U3R5bGUiOm51bGx9LCJJbmRleCI6NywiU21hcnREdXJhdGlvbkFjdGl2YXRlZCI6ZmFsc2UsIkRhdGVGb3JtYXQiOnsiJHJlZiI6IjQ1NiJ9LCJXZWVrTnVtYmVyaW5nIjp7IiRpZCI6IjQ1OCIsIkZvcm1hdCI6MCwiSXNWaXNpYmxlIjpmYWxzZSwiTGFzdEtub3duVmlzaWJpbGl0eVN0YXRlIjpmYWxzZX0sIklkIjoiNDdjYmU4OWMtZGY1NS00MTk5LTlhZTAtZDNhYzUyNjE5NGY2IiwiSW1wb3J0SWQiOm51bGwsIlRpdGxlIjoiQWxwaGEgQnVpbGQiLCJOb3RlIjpudWxsLCJIeXBlcmxpbmsiOnsiJGlkIjoiNDU5IiwiQWRkcmVzcyI6IiIsIlN1YkFkZHJlc3MiOiIifSwiSXNDaGFuZ2VkIjpmYWxzZSwiSXNOZXciOmZhbHNlfX1dLCJfbWlsZXN0b25lcyI6W10sIklkIjoiMDAwMDAwMDAtMDAwMC0wMDAwLTAwMDAtMDAwMDAwMDAwMDAwIiwiSXNTaW5nbGVJdGVtUm93Ijp0cnVlfSx7IiRpZCI6IjQ2MCIsIl90YXNrcyI6W3siJGlkIjoiNDYxIiwiX2F0dGFjaGVkTWlsZXN0b25lcyI6W10sIlRhc2tEZWZpbml0aW9uIjp7IiRpZCI6IjQ2MiIsIkdyb3VwTmFtZSI6bnVsbCwiU3RhcnREYXRlIjoiMjAyMy0wNS0yNFQwMDowMDowMFoiLCJFbmREYXRlIjoiMjAyNC0wMS0xNVQyMzo1OTowMCIsIlBlcmNlbnRhZ2VDb21wbGV0ZSI6bnVsbCwiU3R5bGUiOnsiJGlkIjoiNDYzIiwiU2hhcGUiOjMsIlNoYXBlVGhpY2tuZXNzIjowLCJEdXJhdGlvbkZvcm1hdCI6MCwiSW5jbHVkZU5vbldvcmtpbmdEYXlzSW5EdXJhdGlvbiI6ZmFsc2UsIlBlcmNlbnRhZ2VDb21wbGV0ZVN0eWxlIjp7IiRpZCI6IjQ2NCIsIkZvbnRTZXR0aW5ncyI6eyIkaWQiOiI0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DY2IiwiVG9wIjowLjAsIkxlZnQiOjAuMCwiUmlnaHQiOjAuMCwiQm90dG9tIjowLjB9LCJQYWRkaW5nIjp7IiRpZCI6IjQ2NyIsIlRvcCI6MC4wLCJMZWZ0IjowLjAsIlJpZ2h0IjowLjAsIkJvdHRvbSI6MC4wfSwiQmFja2dyb3VuZCI6eyIkcmVmIjoiMTQifSwiSXNWaXNpYmxlIjp0cnVlLCJXaWR0aCI6MC4wLCJIZWlnaHQiOjAuMCwiQm9yZGVyU3R5bGUiOnsiJGlkIjoiNDY4IiwiTGluZUNvbG9yIjpudWxsLCJMaW5lV2VpZ2h0IjowLjAsIkxpbmVUeXBlIjowLCJQYXJlbnRTdHlsZSI6bnVsbH0sIlBhcmVudFN0eWxlIjpudWxsfSwiRHVyYXRpb25TdHlsZSI6eyIkaWQiOiI0NjkiLCJGb250U2V0dGluZ3MiOnsiJGlkIjoiNDcwIiwiRm9udFNpemUiOjEwLCJGb250TmFtZSI6IkNhbGlicmkiLCJJc0JvbGQiOnRydWUsIklzSXRhbGljIjpmYWxzZSwiSXNVbmRlcmxpbmVkIjpmYWxzZSwiUGFyZW50U3R5bGUiOm51bGx9LCJBdXRvU2l6ZSI6MCwiRm9yZWdyb3VuZCI6eyIkaWQiOiI0NzEiLCJDb2xvciI6eyIkaWQiOiI0NzI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GlkIjoiNDczIiwiVG9wIjowLjAsIkxlZnQiOjAuMCwiUmlnaHQiOjAuMCwiQm90dG9tIjowLjB9LCJQYWRkaW5nIjp7IiRpZCI6IjQ3NCIsIlRvcCI6MC4wLCJMZWZ0IjowLjAsIlJpZ2h0IjowLjAsIkJvdHRvbSI6MC4wfSwiQmFja2dyb3VuZCI6eyIkaWQiOiI0NzUiLCJDb2xvciI6eyIkaWQiOiI0NzYiLCJBIjowLCJSIjoyNTUsIkciOjI1NSwiQiI6MjU1fX0sIklzVmlzaWJsZSI6dHJ1ZSwiV2lkdGgiOjAuMCwiSGVpZ2h0IjowLjAsIkJvcmRlclN0eWxlIjp7IiRpZCI6IjQ3NyIsIkxpbmVDb2xvciI6bnVsbCwiTGluZVdlaWdodCI6MC4wLCJMaW5lVHlwZSI6MCwiUGFyZW50U3R5bGUiOm51bGx9LCJQYXJlbnRTdHlsZSI6bnVsbH0sIkhvcml6b250YWxDb25uZWN0b3JTdHlsZSI6eyIkaWQiOiI0NzgiLCJMaW5lQ29sb3IiOnsiJHJlZiI6IjI2In0sIkxpbmVXZWlnaHQiOjEuMCwiTGluZVR5cGUiOjAsIlBhcmVudFN0eWxlIjpudWxsfSwiVmVydGljYWxDb25uZWN0b3JTdHlsZSI6eyIkaWQiOiI0NzkiLCJMaW5lQ29sb3IiOnsiJHJlZiI6IjI5In0sIkxpbmVXZWlnaHQiOjAuMCwiTGluZVR5cGUiOjAsIlBhcmVudFN0eWxlIjpudWxsfSwiTWFyZ2luIjpudWxsLCJTdGFydERhdGVQb3NpdGlvbiI6MywiRW5kRGF0ZVBvc2l0aW9uIjo0LCJEYXRlSXNWaXNpYmxlIjp0cnVlLCJUaXRsZVBvc2l0aW9uIjoyLCJEdXJhdGlvblBvc2l0aW9uIjowLCJQZXJjZW50YWdlQ29tcGxldGVkUG9zaXRpb24iOjYsIlNwYWNpbmciOjU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2OCwiRyI6ODQsIkIiOjEwNn19LCJJc1Zpc2libGUiOnRydWUsIldpZHRoIjo1OTcuMCwiSGVpZ2h0IjoxMC4wLCJCb3JkZXJTdHlsZSI6eyIkaWQiOiI0ODUiLCJMaW5lQ29sb3IiOnsiJGlkIjoiNDg2IiwiJHR5cGUiOiJOTFJFLkNvbW1vbi5Eb20uU29saWRDb2xvckJydXNoLCBOTFJFLkNvbW1vbiIsIkNvbG9yIjp7IiRpZCI6IjQ4NyIsIkEiOjI1NSwiUiI6NDcsIkciOjgyLCJCIjoxNDN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AsIlIiOjI1NSwiRyI6MjU1LCJCIjoyNTV9fSwiSXNWaXNpYmxlIjp0cnVlLCJXaWR0aCI6MC4wLCJIZWlnaHQiOjAuMCwiQm9yZGVyU3R5bGUiOnsiJGlkIjoiNDk2IiwiTGluZUNvbG9yIjpudWxsLCJMaW5lV2VpZ2h0IjowLjAsIkxpbmVUeXBlIjowLCJQYXJlbnRTdHlsZSI6bnVsbH0sIlBhcmVudFN0eWxlIjpudWxsfSwiRGF0ZVN0eWxlIjp7IiRpZCI6IjQ5NyIsIkZvbnRTZXR0aW5ncyI6eyIkaWQiOiI0OTgiLCJGb250U2l6ZSI6MTAsIkZvbnROYW1lIjoiQ2FsaWJyaSIsIklzQm9sZCI6ZmFsc2UsIklzSXRhbGljIjpmYWxzZSwiSXNVbmRlcmxpbmVkIjpmYWxzZSwiUGFyZW50U3R5bGUiOm51bGx9LCJBdXRvU2l6ZSI6MCwiRm9yZWdyb3VuZCI6eyIkaWQiOiI0OTkiLCJDb2xvciI6eyIkaWQiOiI1M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wMSIsIlRvcCI6MC4wLCJMZWZ0IjowLjAsIlJpZ2h0IjowLjAsIkJvdHRvbSI6MC4wfSwiUGFkZGluZyI6eyIkaWQiOiI1MDIiLCJUb3AiOjAuMCwiTGVmdCI6MC4wLCJSaWdodCI6MC4wLCJCb3R0b20iOjAuMH0sIkJhY2tncm91bmQiOnsiJGlkIjoiNTAzIiwiQ29sb3IiOnsiJGlkIjoiNTA0IiwiQSI6MCwiUiI6MjU1LCJHIjoyNTUsIkIiOjI1N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nRydWUsIlBhcmVudFN0eWxlIjpudWxsfSwiSW5kZXgiOjgsIlNtYXJ0RHVyYXRpb25BY3RpdmF0ZWQiOmZhbHNlLCJEYXRlRm9ybWF0Ijp7IiRyZWYiOiI1MDYifSwiV2Vla051bWJlcmluZyI6eyIkaWQiOiI1MDgiLCJGb3JtYXQiOjAsIklzVmlzaWJsZSI6ZmFsc2UsIkxhc3RLbm93blZpc2liaWxpdHlTdGF0ZSI6ZmFsc2V9LCJJZCI6IjU0NmRjMzMyLTNkNzQtNDY0YS04ZWY2LWE0ZTZlNTNmMzZlYSIsIkltcG9ydElkIjpudWxsLCJUaXRsZSI6IkNvbW1lcmNpYWwgRGV2ZWxvcG1lbnQiLCJOb3RlIjpudWxsLCJIeXBlcmxpbmsiOnsiJGlkIjoiNTA5IiwiQWRkcmVzcyI6IiIsIlN1YkFkZHJlc3MiOiIifSwiSXNDaGFuZ2VkIjpmYWxzZSwiSXNOZXciOmZhbHNlfX1dLCJfbWlsZXN0b25lcyI6W10sIklkIjoiMDAwMDAwMDAtMDAwMC0wMDAwLTAwMDAtMDAwMDAwMDAwMDAwIiwiSXNTaW5nbGVJdGVtUm93Ijp0cnVlfV0sIkluZGV4IjoyLCJJZCI6ImJkYmNmY2JhLWVmYmEtNDViNi05MDZkLTAyMTc3NjNkZjhjZiIsIkhlYWRlclRleHQiOiJEZXZlbG9wbWVudCIsIklzRGVmYXVsdCI6ZmFsc2UsIlN0eWxlIjp7IiRpZCI6IjUxMCIsIkhlYWRlclN0eWxlIjp7IiRpZCI6IjUxMSIsIlRleHRTdHlsZSI6eyIkaWQiOiI1MTIiLCJGb250U2V0dGluZ3MiOnsiJGlkIjoiNTEzIiwiRm9udFNpemUiOjEwLCJGb250TmFtZSI6IkNhbGlicmkiLCJJc0JvbGQiOmZhbHNlLCJJc0l0YWxpYyI6ZmFsc2UsIklzVW5kZXJsaW5lZCI6ZmFsc2UsIlBhcmVudFN0eWxlIjpudWxsfSwiQXV0b1NpemUiOjAsIkZvcmVncm91bmQiOnsiJGlkIjoiNTE0IiwiQ29sb3IiOnsiJGlkIjoiNTE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E2IiwiVG9wIjowLjAsIkxlZnQiOjAuMCwiUmlnaHQiOjAuMCwiQm90dG9tIjowLjB9LCJQYWRkaW5nIjp7IiRpZCI6IjUxNyIsIlRvcCI6MC4wLCJMZWZ0IjowLjAsIlJpZ2h0IjowLjAsIkJvdHRvbSI6MC4wfSwiQmFja2dyb3VuZCI6eyIkaWQiOiI1MTgiLCJDb2xvciI6eyIkaWQiOiI1MTkiLCJBIjowLCJSIjoyNTUsIkciOjI1NSwiQiI6MjU1fX0sIklzVmlzaWJsZSI6dHJ1ZSwiV2lkdGgiOjAuMCwiSGVpZ2h0IjowLjAsIkJvcmRlclN0eWxlIjpudWxsLCJQYXJlbnRTdHlsZSI6bnVsbH0sIlJlY3RhbmdsZVN0eWxlIjp7IiRpZCI6IjUyMCIsIk1hcmdpbiI6eyIkaWQiOiI1MjEiLCJUb3AiOjAuMCwiTGVmdCI6MC4wLCJSaWdodCI6MC4wLCJCb3R0b20iOjAuMH0sIlBhZGRpbmciOnsiJGlkIjoiNTIyIiwiVG9wIjowLjAsIkxlZnQiOjAuMCwiUmlnaHQiOjAuMCwiQm90dG9tIjowLjB9LCJCYWNrZ3JvdW5kIjp7IiRpZCI6IjUyMyIsIkNvbG9yIjp7IiRpZCI6IjUyNCIsIkEiOjYzLCJSIjo2OCwiRyI6ODQsIkIiOjEwNn19LCJJc1Zpc2libGUiOnRydWUsIldpZHRoIjowLjAsIkhlaWdodCI6MC4wLCJCb3JkZXJTdHlsZSI6eyIkaWQiOiI1MjUiLCJMaW5lQ29sb3IiOnsiJGlkIjoiNTI2IiwiJHR5cGUiOiJOTFJFLkNvbW1vbi5Eb20uU29saWRDb2xvckJydXNoLCBOTFJFLkNvbW1vbiIsIkNvbG9yIjp7IiRpZCI6IjUyNyIsIkEiOjI1NSwiUiI6NDcsIkciOjgyLCJCIjoxNDN9fSwiTGluZVdlaWdodCI6MC4wLCJMaW5lVHlwZSI6MCwiUGFyZW50U3R5bGUiOm51bGx9LCJQYXJlbnRTdHlsZSI6bnVsbH0sIk1hcmdpbiI6eyIkaWQiOiI1MjgiLCJUb3AiOjAuMCwiTGVmdCI6MC4wLCJSaWdodCI6MC4wLCJCb3R0b20iOjAuMH0sIlBhZGRpbmciOnsiJGlkIjoiNTI5IiwiVG9wIjowLjAsIkxlZnQiOjAuMCwiUmlnaHQiOjAuMCwiQm90dG9tIjowLjB9LCJCYWNrZ3JvdW5kIjpudWxsLCJJc1Zpc2libGUiOnRydWUsIldpZHRoIjowLjAsIkhlaWdodCI6MC4wLCJCb3JkZXJTdHlsZSI6bnVsbCwiUGFyZW50U3R5bGUiOm51bGx9LCJCYWNrZ3JvdW5kU3R5bGUiOnsiJGlkIjoiNTMwIiwiTWFyZ2luIjp7IiRpZCI6IjUzMSIsIlRvcCI6MC4wLCJMZWZ0IjowLjAsIlJpZ2h0IjowLjAsIkJvdHRvbSI6MC4wfSwiUGFkZGluZyI6eyIkaWQiOiI1MzIiLCJUb3AiOjAuMCwiTGVmdCI6MC4wLCJSaWdodCI6MC4wLCJCb3R0b20iOjAuMH0sIkJhY2tncm91bmQiOnsiJGlkIjoiNTMzIiwiQ29sb3IiOnsiJHJlZiI6IjEzMiJ9fSwiSXNWaXNpYmxlIjp0cnVlLCJXaWR0aCI6MC4wLCJIZWlnaHQiOjAuMCwiQm9yZGVyU3R5bGUiOnsiJGlkIjoiNTM0IiwiTGluZUNvbG9yIjp7IiRpZCI6IjUzNSIsIiR0eXBlIjoiTkxSRS5Db21tb24uRG9tLlNvbGlkQ29sb3JCcnVzaCwgTkxSRS5Db21tb24iLCJDb2xvciI6eyIkaWQiOiI1MzYiLCJBIjoyNTUsIlIiOjQ3LCJHIjo4MiwiQiI6MTQzfX0sIkxpbmVXZWlnaHQiOjAuMCwiTGluZVR5cGUiOjAsIlBhcmVudFN0eWxlIjpudWxsfSwiUGFyZW50U3R5bGUiOm51bGx9LCJNYXJnaW4iOnsiJGlkIjoiNTM3IiwiVG9wIjowLjAsIkxlZnQiOjAuMCwiUmlnaHQiOjAuMCwiQm90dG9tIjowLjB9LCJQYWRkaW5nIjp7IiRpZCI6IjUzOCIsIlRvcCI6MC4wLCJMZWZ0IjowLjAsIlJpZ2h0IjowLjAsIkJvdHRvbSI6MC4wfSwiSXNWaXNpYmxlIjp0cnVlLCJXaWR0aCI6MC4wLCJIZWlnaHQiOjAuMCwiQm9yZGVyU3R5bGUiOm51bGwsIlBhcmVudFN0eWxlIjpudWxsfX0seyIkaWQiOiI1MzkiLCJfcm93cyI6W3siJGlkIjoiNTQwIiwiX3Rhc2tzIjpbeyIkaWQiOiI1NDEiLCJfYXR0YWNoZWRNaWxlc3RvbmVzIjpbXSwiVGFza0RlZmluaXRpb24iOnsiJGlkIjoiNTQyIiwiR3JvdXBOYW1lIjpudWxsLCJTdGFydERhdGUiOiIyMDIzLTA2LTE2VDIzOjU5OjAwWiIsIkVuZERhdGUiOiIyMDIzLTA4LTExVDIzOjU5OjAwWiIsIlBlcmNlbnRhZ2VDb21wbGV0ZSI6bnVsbCwiU3R5bGUiOnsiJGlkIjoiNTQzIiwiU2hhcGUiOjYsIlNoYXBlVGhpY2tuZXNzIjowLCJEdXJhdGlvbkZvcm1hdCI6MCwiSW5jbHVkZU5vbldvcmtpbmdEYXlzSW5EdXJhdGlvbiI6ZmFsc2UsIlBlcmNlbnRhZ2VDb21wbGV0ZVN0eWxlIjp7IiRpZCI6IjU0NCIsIkZvbnRTZXR0aW5ncyI6eyIkaWQiOiI1N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TQ2IiwiVG9wIjowLjAsIkxlZnQiOjAuMCwiUmlnaHQiOjAuMCwiQm90dG9tIjowLjB9LCJQYWRkaW5nIjp7IiRpZCI6IjU0NyIsIlRvcCI6MC4wLCJMZWZ0IjowLjAsIlJpZ2h0IjowLjAsIkJvdHRvbSI6MC4wfSwiQmFja2dyb3VuZCI6eyIkcmVmIjoiMTQifSwiSXNWaXNpYmxlIjp0cnVlLCJXaWR0aCI6MC4wLCJIZWlnaHQiOjAuMCwiQm9yZGVyU3R5bGUiOnsiJGlkIjoiNTQ4IiwiTGluZUNvbG9yIjpudWxsLCJMaW5lV2VpZ2h0IjowLjAsIkxpbmVUeXBlIjowLCJQYXJlbnRTdHlsZSI6bnVsbH0sIlBhcmVudFN0eWxlIjpudWxsfSwiRHVyYXRpb25TdHlsZSI6eyIkaWQiOiI1NDkiLCJGb250U2V0dGluZ3MiOnsiJGlkIjoiNTUwIiwiRm9udFNpemUiOjEwLCJGb250TmFtZSI6IkNhbGlicmkiLCJJc0JvbGQiOmZhbHNlLCJJc0l0YWxpYyI6ZmFsc2UsIklzVW5kZXJsaW5lZCI6ZmFsc2UsIlBhcmVudFN0eWxlIjpudWxsfSwiQXV0b1NpemUiOjAsIkZvcmVncm91bmQiOnsiJGlkIjoiNTUxIiwiQ29sb3IiOnsiJHJlZiI6IjIwIn19LCJNYXhXaWR0aCI6MjAwLjAsIk1heEhlaWdodCI6IkluZmluaXR5IiwiU21hcnRGb3JlZ3JvdW5kSXNBY3RpdmUiOmZhbHNlLCJIb3Jpem9udGFsQWxpZ25tZW50IjowLCJWZXJ0aWNhbEFsaWdubWVudCI6MCwiU21hcnRGb3JlZ3JvdW5kIjpudWxsLCJCYWNrZ3JvdW5kRmlsbFR5cGUiOjAsIk1hcmdpbiI6eyIkaWQiOiI1NTIiLCJUb3AiOjAuMCwiTGVmdCI6MC4wLCJSaWdodCI6MC4wLCJCb3R0b20iOjAuMH0sIlBhZGRpbmciOnsiJGlkIjoiNTUzIiwiVG9wIjowLjAsIkxlZnQiOjAuMCwiUmlnaHQiOjAuMCwiQm90dG9tIjowLjB9LCJCYWNrZ3JvdW5kIjp7IiRyZWYiOiIyMyJ9LCJJc1Zpc2libGUiOnRydWUsIldpZHRoIjowLjAsIkhlaWdodCI6MC4wLCJCb3JkZXJTdHlsZSI6eyIkaWQiOiI1NTQiLCJMaW5lQ29sb3IiOm51bGwsIkxpbmVXZWlnaHQiOjAuMCwiTGluZVR5cGUiOjAsIlBhcmVudFN0eWxlIjpudWxsfSwiUGFyZW50U3R5bGUiOm51bGx9LCJIb3Jpem9udGFsQ29ubmVjdG9yU3R5bGUiOnsiJGlkIjoiNTU1IiwiTGluZUNvbG9yIjp7IiRyZWYiOiIyNiJ9LCJMaW5lV2VpZ2h0IjoxLjAsIkxpbmVUeXBlIjowLCJQYXJlbnRTdHlsZSI6bnVsbH0sIlZlcnRpY2FsQ29ubmVjdG9yU3R5bGUiOnsiJGlkIjoiNTU2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mYWxzZSwiUGVyY2VudGFnZUNvbXBsZXRlU2hhcGVPcGFjaXR5IjozNSwiU2hhcGVTdHlsZSI6eyIkaWQiOiI1NTciLCJNYXJnaW4iOnsiJGlkIjoiNTU4IiwiVG9wIjowLjAsIkxlZnQiOjQuMCwiUmlnaHQiOjQuMCwiQm90dG9tIjowLjB9LCJQYWRkaW5nIjp7IiRpZCI6IjU1OSIsIlRvcCI6MC4wLCJMZWZ0IjowLjAsIlJpZ2h0IjowLjAsIkJvdHRvbSI6MC4wfSwiQmFja2dyb3VuZCI6eyIkaWQiOiI1NjAiLCJDb2xvciI6eyIkaWQiOiI1NjEiLCJBIjoyNTUsIlIiOjY4LCJHIjo4NCwiQiI6MTA2fX0sIklzVmlzaWJsZSI6dHJ1ZSwiV2lkdGgiOjEyOC4wLCJIZWlnaHQiOjEwLjAsIkJvcmRlclN0eWxlIjp7IiRpZCI6IjU2MiIsIkxpbmVDb2xvciI6eyIkaWQiOiI1NjMiLCIkdHlwZSI6Ik5MUkUuQ29tbW9uLkRvbS5Tb2xpZENvbG9yQnJ1c2gsIE5MUkUuQ29tbW9uIiwiQ29sb3IiOnsiJGlkIjoiNTY0IiwiQSI6MjU1LCJSIjo0NywiRyI6ODIsIkIiOjE0M319LCJMaW5lV2VpZ2h0IjowLjAsIkxpbmVUeXBlIjowLCJQYXJlbnRTdHlsZSI6bnVsbH0sIlBhcmVudFN0eWxlIjpudWxsfSwiVGl0bGVTdHlsZSI6eyIkaWQiOiI1NjUiLCJGb250U2V0dGluZ3MiOnsiJGlkIjoiNTY2IiwiRm9udFNpemUiOjExLCJGb250TmFtZSI6IkNhbGlicmkiLCJJc0JvbGQiOmZhbHNlLCJJc0l0YWxpYyI6ZmFsc2UsIklzVW5kZXJsaW5lZCI6ZmFsc2UsIlBhcmVudFN0eWxlIjpudWxsfSwiQXV0b1NpemUiOjAsIkZvcmVncm91bmQiOnsiJGlkIjoiNTY3IiwiQ29sb3IiOnsiJGlkIjoiNTY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GlkIjoiNTcxIiwiQ29sb3IiOnsiJGlkIjoiNTcyIiwiQSI6MCwiUiI6MjU1LCJHIjoyNTUsIkIiOjI1NX19LCJJc1Zpc2libGUiOnRydWUsIldpZHRoIjowLjAsIkhlaWdodCI6MC4wLCJCb3JkZXJTdHlsZSI6eyIkaWQiOiI1NzMiLCJMaW5lQ29sb3IiOm51bGwsIkxpbmVXZWlnaHQiOjAuMCwiTGluZVR5cGUiOjAsIlBhcmVudFN0eWxlIjpudWxsfSwiUGFyZW50U3R5bGUiOm51bGx9LCJEY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c4IiwiVG9wIjowLjAsIkxlZnQiOjAuMCwiUmlnaHQiOjAuMCwiQm90dG9tIjowLjB9LCJQYWRkaW5nIjp7IiRpZCI6IjU3OSIsIlRvcCI6MC4wLCJMZWZ0IjowLjAsIlJpZ2h0IjowLjAsIkJvdHRvbSI6MC4wfSwiQmFja2dyb3VuZCI6eyIkaWQiOiI1ODAiLCJDb2xvciI6eyIkcmVmIjoiMTUifX0sIklzVmlzaWJsZSI6dHJ1ZSwiV2lkdGgiOjAuMCwiSGVpZ2h0IjowLjAsIkJvcmRlclN0eWxlIjp7IiRpZCI6IjU4MSIsIkxpbmVDb2xvciI6bnVsbCwiTGluZVdlaWdodCI6MC4wLCJMaW5lVHlwZSI6MCwiUGFyZW50U3R5bGUiOm51bGx9LCJQYXJlbnRTdHlsZSI6bnVsbH0sIkRhdGVGb3JtYXQiOnsiJGlkIjoiN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MyIsIkZvcm1hdCI6MCwiSXNWaXNpYmxlIjpmYWxzZSwiTGFzdEtub3duVmlzaWJpbGl0eVN0YXRlIjpmYWxzZX0sIklzVmlzaWJsZSI6dHJ1ZSwiUGFyZW50U3R5bGUiOm51bGx9LCJJbmRleCI6OSwiU21hcnREdXJhdGlvbkFjdGl2YXRlZCI6ZmFsc2UsIkRhdGVGb3JtYXQiOnsiJHJlZiI6IjU4MiJ9LCJXZWVrTnVtYmVyaW5nIjp7IiRpZCI6IjU4NCIsIkZvcm1hdCI6MCwiSXNWaXNpYmxlIjpmYWxzZSwiTGFzdEtub3duVmlzaWJpbGl0eVN0YXRlIjpmYWxzZX0sIklkIjoiMTU0OGE0NTktMjlkNS00MmYwLThlYmItYzM2NDY5MGUzODY1IiwiSW1wb3J0SWQiOm51bGwsIlRpdGxlIjoiSW50ZWdyYXRpb24gMSIsIk5vdGUiOm51bGwsIkh5cGVybGluayI6eyIkaWQiOiI1ODUiLCJBZGRyZXNzIjoiIiwiU3ViQWRkcmVzcyI6IiJ9LCJJc0NoYW5nZWQiOmZhbHNlLCJJc05ldyI6ZmFsc2V9fSx7IiRpZCI6IjU4NiIsIl9hdHRhY2hlZE1pbGVzdG9uZXMiOltdLCJUYXNrRGVmaW5pdGlvbiI6eyIkaWQiOiI1ODciLCJHcm91cE5hbWUiOm51bGwsIlN0YXJ0RGF0ZSI6IjIwMjMtMTAtMTVUMjM6NTk6MDBaIiwiRW5kRGF0ZSI6IjIwMjMtMTItMTdUMjM6NTk6MDAiLCJQZXJjZW50YWdlQ29tcGxldGUiOm51bGwsIlN0eWxlIjp7IiRpZCI6IjU4OCIsIlNoYXBlIjo2LCJTaGFwZVRoaWNrbmVzcyI6MCwiRHVyYXRpb25Gb3JtYXQiOjAsIkluY2x1ZGVOb25Xb3JraW5nRGF5c0luRHVyYXRpb24iOmZhbHNlLCJQZXJjZW50YWdlQ29tcGxldGVTdHlsZSI6eyIkaWQiOiI1ODkiLCJGb250U2V0dGluZ3MiOnsiJGlkIjoiNT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5MSIsIlRvcCI6MC4wLCJMZWZ0IjowLjAsIlJpZ2h0IjowLjAsIkJvdHRvbSI6MC4wfSwiUGFkZGluZyI6eyIkaWQiOiI1OTIiLCJUb3AiOjAuMCwiTGVmdCI6MC4wLCJSaWdodCI6MC4wLCJCb3R0b20iOjAuMH0sIkJhY2tncm91bmQiOnsiJHJlZiI6IjE0In0sIklzVmlzaWJsZSI6dHJ1ZSwiV2lkdGgiOjAuMCwiSGVpZ2h0IjowLjAsIkJvcmRlclN0eWxlIjp7IiRpZCI6IjU5MyIsIkxpbmVDb2xvciI6bnVsbCwiTGluZVdlaWdodCI6MC4wLCJMaW5lVHlwZSI6MCwiUGFyZW50U3R5bGUiOm51bGx9LCJQYXJlbnRTdHlsZSI6bnVsbH0sIkR1cmF0aW9uU3R5bGUiOnsiJGlkIjoiNTk0IiwiRm9udFNldHRpbmdzIjp7IiRpZCI6IjU5NSIsIkZvbnRTaXplIjoxMCwiRm9udE5hbWUiOiJDYWxpYnJpIiwiSXNCb2xkIjpmYWxzZSwiSXNJdGFsaWMiOmZhbHNlLCJJc1VuZGVybGluZWQiOmZhbHNlLCJQYXJlbnRTdHlsZSI6bnVsbH0sIkF1dG9TaXplIjowLCJGb3JlZ3JvdW5kIjp7IiRpZCI6IjU5NiIsIkNvbG9yIjp7IiRyZWYiOiIyMCJ9fSwiTWF4V2lkdGgiOjIwMC4wLCJNYXhIZWlnaHQiOiJJbmZpbml0eSIsIlNtYXJ0Rm9yZWdyb3VuZElzQWN0aXZlIjpmYWxzZSwiSG9yaXpvbnRhbEFsaWdubWVudCI6MCwiVmVydGljYWxBbGlnbm1lbnQiOjAsIlNtYXJ0Rm9yZWdyb3VuZCI6bnVsbCwiQmFja2dyb3VuZEZpbGxUeXBlIjowLCJNYXJnaW4iOnsiJGlkIjoiNTk3IiwiVG9wIjowLjAsIkxlZnQiOjAuMCwiUmlnaHQiOjAuMCwiQm90dG9tIjowLjB9LCJQYWRkaW5nIjp7IiRpZCI6IjU5OCIsIlRvcCI6MC4wLCJMZWZ0IjowLjAsIlJpZ2h0IjowLjAsIkJvdHRvbSI6MC4wfSwiQmFja2dyb3VuZCI6eyIkcmVmIjoiMjMifSwiSXNWaXNpYmxlIjp0cnVlLCJXaWR0aCI6MC4wLCJIZWlnaHQiOjAuMCwiQm9yZGVyU3R5bGUiOnsiJGlkIjoiNTk5IiwiTGluZUNvbG9yIjpudWxsLCJMaW5lV2VpZ2h0IjowLjAsIkxpbmVUeXBlIjowLCJQYXJlbnRTdHlsZSI6bnVsbH0sIlBhcmVudFN0eWxlIjpudWxsfSwiSG9yaXpvbnRhbENvbm5lY3RvclN0eWxlIjp7IiRpZCI6IjYwMCIsIkxpbmVDb2xvciI6eyIkcmVmIjoiMjYifSwiTGluZVdlaWdodCI6MS4wLCJMaW5lVHlwZSI6MCwiUGFyZW50U3R5bGUiOm51bGx9LCJWZXJ0aWNhbENvbm5lY3RvclN0eWxlIjp7IiRpZCI6IjYwM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AyIiwiTWFyZ2luIjp7IiRpZCI6IjYwMyIsIlRvcCI6MC4wLCJMZWZ0Ijo0LjAsIlJpZ2h0Ijo0LjAsIkJvdHRvbSI6MC4wfSwiUGFkZGluZyI6eyIkaWQiOiI2MDQiLCJUb3AiOjAuMCwiTGVmdCI6MC4wLCJSaWdodCI6MC4wLCJCb3R0b20iOjAuMH0sIkJhY2tncm91bmQiOnsiJGlkIjoiNjA1IiwiQ29sb3IiOnsiJGlkIjoiNjA2IiwiQSI6MjU1LCJSIjo2OCwiRyI6ODQsIkIiOjEwNn19LCJJc1Zpc2libGUiOnRydWUsIldpZHRoIjoxMjYuMCwiSGVpZ2h0IjoxMC4wLCJCb3JkZXJTdHlsZSI6eyIkaWQiOiI2MDciLCJMaW5lQ29sb3IiOnsiJGlkIjoiNjA4IiwiJHR5cGUiOiJOTFJFLkNvbW1vbi5Eb20uU29saWRDb2xvckJydXNoLCBOTFJFLkNvbW1vbiIsIkNvbG9yIjp7IiRpZCI6IjYwOSIsIkEiOjI1NSwiUiI6NDcsIkciOjgyLCJCIjoxNDN9fSwiTGluZVdlaWdodCI6MC4wLCJMaW5lVHlwZSI6MCwiUGFyZW50U3R5bGUiOm51bGx9LCJQYXJlbnRTdHlsZSI6bnVsbH0sIlRpdGxlU3R5bGUiOnsiJGlkIjoiNjEwIiwiRm9udFNldHRpbmdzIjp7IiRpZCI6IjYxMSIsIkZvbnRTaXplIjoxMSwiRm9udE5hbWUiOiJDYWxpYnJpIiwiSXNCb2xkIjpmYWxzZSwiSXNJdGFsaWMiOmZhbHNlLCJJc1VuZGVybGluZWQiOmZhbHNlLCJQYXJlbnRTdHlsZSI6bnVsbH0sIkF1dG9TaXplIjowLCJGb3JlZ3JvdW5kIjp7IiRpZCI6IjYxMiIsIkNvbG9yIjp7IiRpZCI6IjYxM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0cnVlLCJXaWR0aCI6MC4wLCJIZWlnaHQiOjAuMCwiQm9yZGVyU3R5bGUiOnsiJGlkIjoiNjE4IiwiTGluZUNvbG9yIjpudWxsLCJMaW5lV2VpZ2h0IjowLjAsIkxpbmVUeXBlIjowLCJQYXJlbnRTdHlsZSI6bnVsbH0sIlBhcmVudFN0eWxlIjpudWxsfSwiRGF0ZV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HJlZiI6IjU4MCJ9LCJJc1Zpc2libGUiOnRydWUsIldpZHRoIjowLjAsIkhlaWdodCI6MC4wLCJCb3JkZXJTdHlsZSI6eyIkaWQiOiI2MjUiLCJMaW5lQ29sb3IiOm51bGwsIkxpbmVXZWlnaHQiOjAuMCwiTGluZVR5cGUiOjAsIlBhcmVudFN0eWxlIjpudWxsfSwiUGFyZW50U3R5bGUiOm51bGx9LCJEYXRlRm9ybWF0Ijp7IiRpZCI6IjY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ciLCJGb3JtYXQiOjAsIklzVmlzaWJsZSI6ZmFsc2UsIkxhc3RLbm93blZpc2liaWxpdHlTdGF0ZSI6ZmFsc2V9LCJJc1Zpc2libGUiOnRydWUsIlBhcmVudFN0eWxlIjpudWxsfSwiSW5kZXgiOjExLCJTbWFydER1cmF0aW9uQWN0aXZhdGVkIjpmYWxzZSwiRGF0ZUZvcm1hdCI6eyIkcmVmIjoiNjI2In0sIldlZWtOdW1iZXJpbmciOnsiJGlkIjoiNjI4IiwiRm9ybWF0IjowLCJJc1Zpc2libGUiOmZhbHNlLCJMYXN0S25vd25WaXNpYmlsaXR5U3RhdGUiOmZhbHNlfSwiSWQiOiIyZTkyMWU5NS1jZDhkLTRiMTMtYTEzNS0wMGJjN2IyMWJmNGMiLCJJbXBvcnRJZCI6bnVsbCwiVGl0bGUiOiJJbnRlZ3JhdGlvbiAzIiwiTm90ZSI6bnVsbCwiSHlwZXJsaW5rIjp7IiRpZCI6IjYyOSIsIkFkZHJlc3MiOiIiLCJTdWJBZGRyZXNzIjoiIn0sIklzQ2hhbmdlZCI6ZmFsc2UsIklzTmV3IjpmYWxzZX19LHsiJGlkIjoiNjMwIiwiX2F0dGFjaGVkTWlsZXN0b25lcyI6W10sIlRhc2tEZWZpbml0aW9uIjp7IiRpZCI6IjYzMSIsIkdyb3VwTmFtZSI6bnVsbCwiU3RhcnREYXRlIjoiMjAyMy0wOC0xMlQyMzo1OTowMFoiLCJFbmREYXRlIjoiMjAyMy0xMC0xMVQwMjowOTowMFoiLCJQZXJjZW50YWdlQ29tcGxldGUiOm51bGwsIlN0eWxlIjp7IiRpZCI6IjYzMiIsIlNoYXBlIjo2LCJTaGFwZVRoaWNrbmVzcyI6MCwiRHVyYXRpb25Gb3JtYXQiOjAsIkluY2x1ZGVOb25Xb3JraW5nRGF5c0luRHVyYXRpb24iOmZhbHNlLCJQZXJjZW50YWdlQ29tcGxldGVTdHlsZSI6eyIkaWQiOiI2MzMiLCJGb250U2V0dGluZ3MiOnsiJGlkIjoiNjM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zNSIsIlRvcCI6MC4wLCJMZWZ0IjowLjAsIlJpZ2h0IjowLjAsIkJvdHRvbSI6MC4wfSwiUGFkZGluZyI6eyIkaWQiOiI2MzYiLCJUb3AiOjAuMCwiTGVmdCI6MC4wLCJSaWdodCI6MC4wLCJCb3R0b20iOjAuMH0sIkJhY2tncm91bmQiOnsiJHJlZiI6IjE0In0sIklzVmlzaWJsZSI6dHJ1ZSwiV2lkdGgiOjAuMCwiSGVpZ2h0IjowLjAsIkJvcmRlclN0eWxlIjp7IiRpZCI6IjYzNyIsIkxpbmVDb2xvciI6bnVsbCwiTGluZVdlaWdodCI6MC4wLCJMaW5lVHlwZSI6MCwiUGFyZW50U3R5bGUiOm51bGx9LCJQYXJlbnRTdHlsZSI6bnVsbH0sIkR1cmF0aW9uU3R5bGUiOnsiJGlkIjoiNjM4IiwiRm9udFNldHRpbmdzIjp7IiRpZCI6IjYzOSIsIkZvbnRTaXplIjoxMCwiRm9udE5hbWUiOiJDYWxpYnJpIiwiSXNCb2xkIjpmYWxzZSwiSXNJdGFsaWMiOmZhbHNlLCJJc1VuZGVybGluZWQiOmZhbHNlLCJQYXJlbnRTdHlsZSI6bnVsbH0sIkF1dG9TaXplIjowLCJGb3JlZ3JvdW5kIjp7IiRpZCI6IjY0MCIsIkNvbG9yIjp7IiRyZWYiOiIyMCJ9fSwiTWF4V2lkdGgiOjIwMC4wLCJNYXhIZWlnaHQiOiJJbmZpbml0eSIsIlNtYXJ0Rm9yZWdyb3VuZElzQWN0aXZlIjpmYWxzZSwiSG9yaXpvbnRhbEFsaWdubWVudCI6MCwiVmVydGljYWxBbGlnbm1lbnQiOjAsIlNtYXJ0Rm9yZWdyb3VuZCI6bnVsbCwiQmFja2dyb3VuZEZpbGxUeXBlIjowLCJNYXJnaW4iOnsiJGlkIjoiNjQxIiwiVG9wIjowLjAsIkxlZnQiOjAuMCwiUmlnaHQiOjAuMCwiQm90dG9tIjowLjB9LCJQYWRkaW5nIjp7IiRpZCI6IjY0MiIsIlRvcCI6MC4wLCJMZWZ0IjowLjAsIlJpZ2h0IjowLjAsIkJvdHRvbSI6MC4wfSwiQmFja2dyb3VuZCI6eyIkcmVmIjoiMjMifSwiSXNWaXNpYmxlIjp0cnVlLCJXaWR0aCI6MC4wLCJIZWlnaHQiOjAuMCwiQm9yZGVyU3R5bGUiOnsiJGlkIjoiNjQzIiwiTGluZUNvbG9yIjpudWxsLCJMaW5lV2VpZ2h0IjowLjAsIkxpbmVUeXBlIjowLCJQYXJlbnRTdHlsZSI6bnVsbH0sIlBhcmVudFN0eWxlIjpudWxsfSwiSG9yaXpvbnRhbENvbm5lY3RvclN0eWxlIjp7IiRpZCI6IjY0NCIsIkxpbmVDb2xvciI6eyIkcmVmIjoiMjYifSwiTGluZVdlaWdodCI6MS4wLCJMaW5lVHlwZSI6MCwiUGFyZW50U3R5bGUiOm51bGx9LCJWZXJ0aWNhbENvbm5lY3RvclN0eWxlIjp7IiRpZCI6IjY0N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Q2IiwiTWFyZ2luIjp7IiRpZCI6IjY0NyIsIlRvcCI6MC4wLCJMZWZ0Ijo0LjAsIlJpZ2h0Ijo0LjAsIkJvdHRvbSI6MC4wfSwiUGFkZGluZyI6eyIkaWQiOiI2NDgiLCJUb3AiOjAuMCwiTGVmdCI6MC4wLCJSaWdodCI6MC4wLCJCb3R0b20iOjAuMH0sIkJhY2tncm91bmQiOnsiJGlkIjoiNjQ5IiwiQ29sb3IiOnsiJGlkIjoiNjUwIiwiQSI6MjU1LCJSIjo2OCwiRyI6ODQsIkIiOjEwNn19LCJJc1Zpc2libGUiOnRydWUsIldpZHRoIjoxNjIuMCwiSGVpZ2h0IjoxMC4wLCJCb3JkZXJTdHlsZSI6eyIkaWQiOiI2NTEiLCJMaW5lQ29sb3IiOnsiJGlkIjoiNjUyIiwiJHR5cGUiOiJOTFJFLkNvbW1vbi5Eb20uU29saWRDb2xvckJydXNoLCBOTFJFLkNvbW1vbiIsIkNvbG9yIjp7IiRpZCI6IjY1MyIsIkEiOjI1NSwiUiI6NDcsIkciOjgyLCJCIjoxNDN9fSwiTGluZVdlaWdodCI6MC4wLCJMaW5lVHlwZSI6MCwiUGFyZW50U3R5bGUiOm51bGx9LCJQYXJlbnRTdHlsZSI6bnVsbH0sIlRpdGxlU3R5bGUiOnsiJGlkIjoiNjU0IiwiRm9udFNldHRpbmdzIjp7IiRpZCI6IjY1NSIsIkZvbnRTaXplIjoxMSwiRm9udE5hbWUiOiJDYWxpYnJpIiwiSXNCb2xkIjpmYWxzZSwiSXNJdGFsaWMiOmZhbHNlLCJJc1VuZGVybGluZWQiOmZhbHNlLCJQYXJlbnRTdHlsZSI6bnVsbH0sIkF1dG9TaXplIjowLCJGb3JlZ3JvdW5kIjp7IiRpZCI6IjY1NiIsIkNvbG9yIjp7IiRpZCI6IjY1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NTgiLCJUb3AiOjAuMCwiTGVmdCI6MC4wLCJSaWdodCI6MC4wLCJCb3R0b20iOjAuMH0sIlBhZGRpbmciOnsiJGlkIjoiNjU5IiwiVG9wIjowLjAsIkxlZnQiOjAuMCwiUmlnaHQiOjAuMCwiQm90dG9tIjowLjB9LCJCYWNrZ3JvdW5kIjp7IiRpZCI6IjY2MCIsIkNvbG9yIjp7IiRpZCI6IjY2MSIsIkEiOjAsIlIiOjI1NSwiRyI6MjU1LCJCIjoyNTV9fSwiSXNWaXNpYmxlIjp0cnVlLCJXaWR0aCI6MC4wLCJIZWlnaHQiOjAuMCwiQm9yZGVyU3R5bGUiOnsiJGlkIjoiNjYyIiwiTGluZUNvbG9yIjpudWxsLCJMaW5lV2VpZ2h0IjowLjAsIkxpbmVUeXBlIjowLCJQYXJlbnRTdHlsZSI6bnVsbH0sIlBhcmVudFN0eWxlIjpudWxsfSwiRGF0ZVN0eWxlIjp7IiRpZCI6IjY2MyIsIkZvbnRTZXR0aW5ncyI6eyIkaWQiOiI2NjQiLCJGb250U2l6ZSI6MTAsIkZvbnROYW1lIjoiQ2FsaWJyaSIsIklzQm9sZCI6ZmFsc2UsIklzSXRhbGljIjpmYWxzZSwiSXNVbmRlcmxpbmVkIjpmYWxzZSwiUGFyZW50U3R5bGUiOm51bGx9LCJBdXRvU2l6ZSI6MCwiRm9yZWdyb3VuZCI6eyIkaWQiOiI2NjUiLCJDb2xvciI6eyIkaWQiOiI2N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2NyIsIlRvcCI6MC4wLCJMZWZ0IjowLjAsIlJpZ2h0IjowLjAsIkJvdHRvbSI6MC4wfSwiUGFkZGluZyI6eyIkaWQiOiI2NjgiLCJUb3AiOjAuMCwiTGVmdCI6MC4wLCJSaWdodCI6MC4wLCJCb3R0b20iOjAuMH0sIkJhY2tncm91bmQiOnsiJHJlZiI6IjU4MCJ9LCJJc1Zpc2libGUiOnRydWUsIldpZHRoIjowLjAsIkhlaWdodCI6MC4wLCJCb3JkZXJTdHlsZSI6eyIkaWQiOiI2NjkiLCJMaW5lQ29sb3IiOm51bGwsIkxpbmVXZWlnaHQiOjAuMCwiTGluZVR5cGUiOjAsIlBhcmVudFN0eWxlIjpudWxsfSwiUGFyZW50U3R5bGUiOm51bGx9LCJEYXRlRm9ybWF0Ijp7IiRpZCI6IjY3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EiLCJGb3JtYXQiOjAsIklzVmlzaWJsZSI6ZmFsc2UsIkxhc3RLbm93blZpc2liaWxpdHlTdGF0ZSI6ZmFsc2V9LCJJc1Zpc2libGUiOnRydWUsIlBhcmVudFN0eWxlIjpudWxsfSwiSW5kZXgiOjEwLCJTbWFydER1cmF0aW9uQWN0aXZhdGVkIjpmYWxzZSwiRGF0ZUZvcm1hdCI6eyIkcmVmIjoiNjcwIn0sIldlZWtOdW1iZXJpbmciOnsiJGlkIjoiNjcyIiwiRm9ybWF0IjowLCJJc1Zpc2libGUiOmZhbHNlLCJMYXN0S25vd25WaXNpYmlsaXR5U3RhdGUiOmZhbHNlfSwiSWQiOiI1MjZkZTViNi05ZTk3LTQ5N2YtOWE1Ni0yNWQ0NTNiZWI2MjMiLCJJbXBvcnRJZCI6bnVsbCwiVGl0bGUiOiJJbnRlZ3JhdGlvbiAyIiwiTm90ZSI6bnVsbCwiSHlwZXJsaW5rIjp7IiRpZCI6IjY3MyIsIkFkZHJlc3MiOiIiLCJTdWJBZGRyZXNzIjoiIn0sIklzQ2hhbmdlZCI6ZmFsc2UsIklzTmV3IjpmYWxzZX19XSwiX21pbGVzdG9uZXMiOltdLCJJZCI6IjVlMDA0MGEyLTNjMjgtNDk3MC1hNzdjLTdiY2ZkODg3OTk3NSIsIklzU2luZ2xlSXRlbVJvdyI6ZmFsc2V9LHsiJGlkIjoiNjc0IiwiX3Rhc2tzIjpbeyIkaWQiOiI2NzUiLCJfYXR0YWNoZWRNaWxlc3RvbmVzIjpbeyIkaWQiOiI2NzYiLCJEYXRlIjoiMjAyMy0wOS0wNFQyMzo1OTowMCIsIlN0eWxlIjp7IiRpZCI6IjY3NyIsIlNoYXBlIjoxLCJDb25uZWN0b3JNYXJnaW4iOnsiJGlkIjoiNjc4IiwiVG9wIjowLjAsIkxlZnQiOjIuMCwiUmlnaHQiOjIuMCwiQm90dG9tIjowLjB9LCJDb25uZWN0b3JTdHlsZSI6eyIkaWQiOiI2NzkiLCJMaW5lQ29sb3IiOnsiJGlkIjoiNjgwIiwiJHR5cGUiOiJOTFJFLkNvbW1vbi5Eb20uU29saWRDb2xvckJydXNoLCBOTFJFLkNvbW1vbiIsIkNvbG9yIjp7IiRpZCI6IjY4MSIsIkEiOjEyNywiUiI6NjgsIkciOjExNCwiQiI6MTk2fX0sIkxpbmVXZWlnaHQiOjEuMCwiTGluZVR5cGUiOjAsIlBhcmVudFN0eWxlIjpudWxsfSwiSXNCZWxvd1RpbWViYW5kIjpmYWxzZSwiUG9zaXRpb25PblRhc2siOjMsIkhpZGVEYXRlIjpmYWxzZSwiU2hhcGVTaXplIjowLCJTcGFjaW5nIjoxLjAsIlBhZGRpbmciOnsiJGlkIjoiNjgyIiwiVG9wIjo3LjAsIkxlZnQiOjMuMCwiUmlnaHQiOjAuMCwiQm90dG9tIjoyLjB9LCJTaGFwZVN0eWxlIjp7IiRpZCI6IjY4MyIsIk1hcmdpbiI6eyIkaWQiOiI2ODQiLCJUb3AiOjAuMCwiTGVmdCI6MC4wLCJSaWdodCI6MC4wLCJCb3R0b20iOjAuMH0sIlBhZGRpbmciOnsiJGlkIjoiNjg1IiwiVG9wIjowLjAsIkxlZnQiOjAuMCwiUmlnaHQiOjAuMCwiQm90dG9tIjowLjB9LCJCYWNrZ3JvdW5kIjp7IiRpZCI6IjY4NiIsIkNvbG9yIjp7IiRpZCI6IjY4NyIsIkEiOjI1NSwiUiI6NjgsIkciOjExNCwiQiI6MTk2fX0sIklzVmlzaWJsZSI6dHJ1ZSwiV2lkdGgiOjEyLjAsIkhlaWdodCI6MTQuMCwiQm9yZGVyU3R5bGUiOnsiJGlkIjoiNjg4IiwiTGluZUNvbG9yIjp7IiRpZCI6IjY4OSIsIiR0eXBlIjoiTkxSRS5Db21tb24uRG9tLlNvbGlkQ29sb3JCcnVzaCwgTkxSRS5Db21tb24iLCJDb2xvciI6eyIkaWQiOiI2OTAiLCJBIjoyNTUsIlIiOjQ3LCJHIjo4MiwiQiI6MTQzfX0sIkxpbmVXZWlnaHQiOjAuMCwiTGluZVR5cGUiOjAsIlBhcmVudFN0eWxlIjpudWxsfSwiUGFyZW50U3R5bGUiOm51bGx9LCJUaXRs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jk1IiwiVG9wIjowLjAsIkxlZnQiOjAuMCwiUmlnaHQiOjAuMCwiQm90dG9tIjowLjB9LCJQYWRkaW5nIjp7IiRpZCI6IjY5NiIsIlRvcCI6MC4wLCJMZWZ0IjowLjAsIlJpZ2h0IjowLjAsIkJvdHRvbSI6MC4wfSwiQmFja2dyb3VuZCI6eyIkaWQiOiI2OTciLCJDb2xvciI6eyIkaWQiOiI2OTgiLCJBIjowLCJSIjoyNTUsIkciOjI1NSwiQiI6MjU1fX0sIklzVmlzaWJsZSI6dHJ1ZSwiV2lkdGgiOjAuMCwiSGVpZ2h0IjowLjAsIkJvcmRlclN0eWxlIjp7IiRpZCI6IjY5OSIsIkxpbmVDb2xvciI6bnVsbCwiTGluZVdlaWdodCI6MC4wLCJMaW5lVHlwZSI6MCwiUGFyZW50U3R5bGUiOm51bGx9LCJQYXJlbnRTdHlsZSI6bnVsbH0sIkRhdGVTdHlsZSI6eyIkaWQiOiI3MDAiLCJGb250U2V0dGluZ3MiOnsiJGlkIjoiNzAxIiwiRm9udFNpemUiOjksIkZvbnROYW1lIjoiQ2FsaWJyaSIsIklzQm9sZCI6ZmFsc2UsIklzSXRhbGljIjpmYWxzZSwiSXNVbmRlcmxpbmVkIjpmYWxzZSwiUGFyZW50U3R5bGUiOm51bGx9LCJBdXRvU2l6ZSI6MCwiRm9yZWdyb3VuZCI6eyIkaWQiOiI3MDIiLCJDb2xvciI6eyIkaWQiOiI3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wNCIsIlRvcCI6MC4wLCJMZWZ0IjowLjAsIlJpZ2h0IjowLjAsIkJvdHRvbSI6MC4wfSwiUGFkZGluZyI6eyIkaWQiOiI3MDUiLCJUb3AiOjAuMCwiTGVmdCI6MC4wLCJSaWdodCI6MC4wLCJCb3R0b20iOjAuMH0sIkJhY2tncm91bmQiOnsiJGlkIjoiNzA2IiwiQ29sb3IiOnsiJGlkIjoiNzA3IiwiQSI6MCwiUiI6MjU1LCJHIjoyNTUsIkIiOjI1NX19LCJJc1Zpc2libGUiOmZhbHNlLCJXaWR0aCI6MC4wLCJIZWlnaHQiOjAuMCwiQm9yZGVyU3R5bGUiOnsiJGlkIjoiNzA4IiwiTGluZUNvbG9yIjpudWxsLCJMaW5lV2VpZ2h0IjowLjAsIkxpbmVUeXBlIjowLCJQYXJlbnRTdHlsZSI6bnVsbH0sIlBhcmVudFN0eWxlIjpudWxsfSwiRGF0ZUZvcm1hdCI6eyIkaWQiOiI3MD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3MTAiLCJEYXRlUGFydElzVmlzaWJsZSI6dHJ1ZSwiVGltZVBhcnRJc1Zpc2libGUiOmZhbHNlfX0sIldlZWtOdW1iZXJpbmciOnsiJGlkIjoiNzExIiwiRm9ybWF0IjowLCJJc1Zpc2libGUiOmZhbHNlLCJMYXN0S25vd25WaXNpYmlsaXR5U3RhdGUiOmZhbHNlfSwiSXNWaXNpYmxlIjp0cnVlLCJQYXJlbnRTdHlsZSI6bnVsbH0sIkluZGV4IjoxMywiUGVyY2VudGFnZUNvbXBsZXRlIjpudWxsLCJQb3NpdGlvbiI6eyJSYXRpbyI6MC4wLCJJc0N1c3RvbSI6ZmFsc2V9LCJEYXRlRm9ybWF0Ijp7IiRyZWYiOiI3MDkifSwiV2Vla051bWJlcmluZyI6eyIkaWQiOiI3MTIiLCJGb3JtYXQiOjAsIklzVmlzaWJsZSI6ZmFsc2UsIkxhc3RLbm93blZpc2liaWxpdHlTdGF0ZSI6ZmFsc2V9LCJSZWxhdGVkVGFza0lkIjoiN2NhMzJhY2QtNTkwOC00NzFhLTkwNDItOTZiMDcwMTExNTk1IiwiSWQiOiI4ZjJjZDQ3Zi04ZDY4LTQ2MGItOTkwOC0zMWUxZmQ5ZjY3YjAiLCJJbXBvcnRJZCI6bnVsbCwiVGl0bGUiOiJCZXRhIFN0YXJ0IiwiTm90ZSI6bnVsbCwiSHlwZXJsaW5rIjp7IiRpZCI6IjcxMyIsIkFkZHJlc3MiOiIiLCJTdWJBZGRyZXNzIjoiIn0sIklzQ2hhbmdlZCI6ZmFsc2UsIklzTmV3IjpmYWxzZX0seyIkaWQiOiI3MTQiLCJEYXRlIjoiMjAyMy0xMi0wN1QyMzo1OTowMCIsIlN0eWxlIjp7IiRpZCI6IjcxNSIsIlNoYXBlIjoxLCJDb25uZWN0b3JNYXJnaW4iOnsiJGlkIjoiNzE2IiwiVG9wIjowLjAsIkxlZnQiOjIuMCwiUmlnaHQiOjIuMCwiQm90dG9tIjowLjB9LCJDb25uZWN0b3JTdHlsZSI6eyIkaWQiOiI3MTciLCJMaW5lQ29sb3IiOnsiJGlkIjoiNzE4IiwiJHR5cGUiOiJOTFJFLkNvbW1vbi5Eb20uU29saWRDb2xvckJydXNoLCBOTFJFLkNvbW1vbiIsIkNvbG9yIjp7IiRpZCI6IjcxOSIsIkEiOjEyNywiUiI6NjgsIkciOjExNCwiQiI6MTk2fX0sIkxpbmVXZWlnaHQiOjEuMCwiTGluZVR5cGUiOjAsIlBhcmVudFN0eWxlIjpudWxsfSwiSXNCZWxvd1RpbWViYW5kIjpmYWxzZSwiUG9zaXRpb25PblRhc2siOjMsIkhpZGVEYXRlIjpmYWxzZSwiU2hhcGVTaXplIjowLCJTcGFjaW5nIjoxLjAsIlBhZGRpbmciOnsiJGlkIjoiNzIwIiwiVG9wIjo3LjAsIkxlZnQiOjMuMCwiUmlnaHQiOjAuMCwiQm90dG9tIjoyLjB9LCJTaGFwZVN0eWxlIjp7IiRpZCI6IjcyMSIsIk1hcmdpbiI6eyIkaWQiOiI3MjIiLCJUb3AiOjAuMCwiTGVmdCI6MC4wLCJSaWdodCI6MC4wLCJCb3R0b20iOjAuMH0sIlBhZGRpbmciOnsiJGlkIjoiNzIzIiwiVG9wIjowLjAsIkxlZnQiOjAuMCwiUmlnaHQiOjAuMCwiQm90dG9tIjowLjB9LCJCYWNrZ3JvdW5kIjp7IiRpZCI6IjcyNCIsIkNvbG9yIjp7IiRpZCI6IjcyNSIsIkEiOjI1NSwiUiI6NjgsIkciOjExNCwiQiI6MTk2fX0sIklzVmlzaWJsZSI6dHJ1ZSwiV2lkdGgiOjEyLjAsIkhlaWdodCI6MTQuMCwiQm9yZGVyU3R5bGUiOnsiJGlkIjoiNzI2IiwiTGluZUNvbG9yIjp7IiRpZCI6IjcyNyIsIiR0eXBlIjoiTkxSRS5Db21tb24uRG9tLlNvbGlkQ29sb3JCcnVzaCwgTkxSRS5Db21tb24iLCJDb2xvciI6eyIkaWQiOiI3MjgiLCJBIjoyNTUsIlIiOjI1NSwiRyI6MCwiQiI6MH19LCJMaW5lV2VpZ2h0IjowLjAsIkxpbmVUeXBlIjowLCJQYXJlbnRTdHlsZSI6bnVsbH0sIlBhcmVudFN0eWxlIjpudWxsfSwiVGl0bGVTdHlsZSI6eyIkaWQiOiI3MjkiLCJGb250U2V0dGluZ3MiOnsiJGlkIjoiNzMwIiwiRm9udFNpemUiOjEwLCJGb250TmFtZSI6IkNhbGlicmkiLCJJc0JvbGQiOmZhbHNlLCJJc0l0YWxpYyI6ZmFsc2UsIklzVW5kZXJsaW5lZCI6ZmFsc2UsIlBhcmVudFN0eWxlIjpudWxsfSwiQXV0b1NpemUiOjAsIkZvcmVncm91bmQiOnsiJGlkIjoiNzMxIiwiQ29sb3IiOnsiJGlkIjoiNzMy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pZCI6IjczMyIsIlRvcCI6MC4wLCJMZWZ0IjowLjAsIlJpZ2h0IjowLjAsIkJvdHRvbSI6MC4wfSwiUGFkZGluZyI6eyIkaWQiOiI3MzQiLCJUb3AiOjAuMCwiTGVmdCI6MC4wLCJSaWdodCI6MC4wLCJCb3R0b20iOjAuMH0sIkJhY2tncm91bmQiOnsiJGlkIjoiNzM1IiwiQ29sb3IiOnsiJGlkIjoiNzM2IiwiQSI6MCwiUiI6MjU1LCJHIjoyNTUsIkIiOjI1NX19LCJJc1Zpc2libGUiOnRydWUsIldpZHRoIjowLjAsIkhlaWdodCI6MC4wLCJCb3JkZXJTdHlsZSI6eyIkaWQiOiI3MzciLCJMaW5lQ29sb3IiOm51bGwsIkxpbmVXZWlnaHQiOjAuMCwiTGluZVR5cGUiOjAsIlBhcmVudFN0eWxlIjpudWxsfSwiUGFyZW50U3R5bGUiOm51bGx9LCJEYXRlU3R5bGUiOnsiJGlkIjoiNzM4IiwiRm9udFNldHRpbmdzIjp7IiRpZCI6IjczOSIsIkZvbnRTaXplIjo5LCJGb250TmFtZSI6IkNhbGlicmkiLCJJc0JvbGQiOmZhbHNlLCJJc0l0YWxpYyI6ZmFsc2UsIklzVW5kZXJsaW5lZCI6ZmFsc2UsIlBhcmVudFN0eWxlIjpudWxsfSwiQXV0b1NpemUiOjAsIkZvcmVncm91bmQiOnsiJGlkIjoiNzQwIiwiQ29sb3IiOnsiJGlkIjoiNzQ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3NDIiLCJUb3AiOjAuMCwiTGVmdCI6MC4wLCJSaWdodCI6MC4wLCJCb3R0b20iOjAuMH0sIlBhZGRpbmciOnsiJGlkIjoiNzQzIiwiVG9wIjowLjAsIkxlZnQiOjAuMCwiUmlnaHQiOjAuMCwiQm90dG9tIjowLjB9LCJCYWNrZ3JvdW5kIjp7IiRpZCI6Ijc0NCIsIkNvbG9yIjp7IiRpZCI6Ijc0NSIsIkEiOjAsIlIiOjI1NSwiRyI6MjU1LCJCIjoyNTV9fSwiSXNWaXNpYmxlIjpmYWxzZSwiV2lkdGgiOjAuMCwiSGVpZ2h0IjowLjAsIkJvcmRlclN0eWxlIjp7IiRpZCI6Ijc0NiIsIkxpbmVDb2xvciI6bnVsbCwiTGluZVdlaWdodCI6MC4wLCJMaW5lVHlwZSI6MCwiUGFyZW50U3R5bGUiOm51bGx9LCJQYXJlbnRTdHlsZSI6bnVsbH0sIkRhdGVGb3JtYXQiOnsiJHJlZiI6IjcwOSJ9LCJXZWVrTnVtYmVyaW5nIjp7IiRpZCI6Ijc0NyIsIkZvcm1hdCI6MCwiSXNWaXNpYmxlIjpmYWxzZSwiTGFzdEtub3duVmlzaWJpbGl0eVN0YXRlIjpmYWxzZX0sIklzVmlzaWJsZSI6dHJ1ZSwiUGFyZW50U3R5bGUiOm51bGx9LCJJbmRleCI6MTQsIlBlcmNlbnRhZ2VDb21wbGV0ZSI6bnVsbCwiUG9zaXRpb24iOnsiUmF0aW8iOjAuMCwiSXNDdXN0b20iOmZhbHNlfSwiRGF0ZUZvcm1hdCI6eyIkcmVmIjoiNzA5In0sIldlZWtOdW1iZXJpbmciOnsiJGlkIjoiNzQ4IiwiRm9ybWF0IjowLCJJc1Zpc2libGUiOmZhbHNlLCJMYXN0S25vd25WaXNpYmlsaXR5U3RhdGUiOmZhbHNlfSwiUmVsYXRlZFRhc2tJZCI6IjdjYTMyYWNkLTU5MDgtNDcxYS05MDQyLTk2YjA3MDExMTU5NSIsIklkIjoiYzk0ZmFjZWEtYjE4OC00NmY0LWIwY2MtZjJmYmMwODNhYzcyIiwiSW1wb3J0SWQiOm51bGwsIlRpdGxlIjoiQmV0YSBFbmQiLCJOb3RlIjpudWxsLCJIeXBlcmxpbmsiOnsiJGlkIjoiNzQ5IiwiQWRkcmVzcyI6IiIsIlN1YkFkZHJlc3MiOiIifSwiSXNDaGFuZ2VkIjpmYWxzZSwiSXNOZXciOmZhbHNlfV0sIlRhc2tEZWZpbml0aW9uIjp7IiRpZCI6Ijc1MCIsIkdyb3VwTmFtZSI6bnVsbCwiU3RhcnREYXRlIjoiMjAyMy0wOS0wMVQyMzo1OTowMFoiLCJFbmREYXRlIjoiMjAyMy0xMi0xMFQyMzo1OTowMFoiLCJQZXJjZW50YWdlQ29tcGxldGUiOm51bGwsIlN0eWxlIjp7IiRpZCI6Ijc1MSIsIlNoYXBlIjo2LCJTaGFwZVRoaWNrbmVzcyI6MCwiRHVyYXRpb25Gb3JtYXQiOjAsIkluY2x1ZGVOb25Xb3JraW5nRGF5c0luRHVyYXRpb24iOmZhbHNlLCJQZXJjZW50YWdlQ29tcGxldGVTdHlsZSI6eyIkaWQiOiI3NTIiLCJGb250U2V0dGluZ3MiOnsiJGlkIjoiNzUz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c1NCIsIlRvcCI6MC4wLCJMZWZ0IjowLjAsIlJpZ2h0IjowLjAsIkJvdHRvbSI6MC4wfSwiUGFkZGluZyI6eyIkaWQiOiI3NTUiLCJUb3AiOjAuMCwiTGVmdCI6MC4wLCJSaWdodCI6MC4wLCJCb3R0b20iOjAuMH0sIkJhY2tncm91bmQiOnsiJHJlZiI6IjE0In0sIklzVmlzaWJsZSI6dHJ1ZSwiV2lkdGgiOjAuMCwiSGVpZ2h0IjowLjAsIkJvcmRlclN0eWxlIjp7IiRpZCI6Ijc1NiIsIkxpbmVDb2xvciI6bnVsbCwiTGluZVdlaWdodCI6MC4wLCJMaW5lVHlwZSI6MCwiUGFyZW50U3R5bGUiOm51bGx9LCJQYXJlbnRTdHlsZSI6bnVsbH0sIkR1cmF0aW9uU3R5bGUiOnsiJGlkIjoiNzU3IiwiRm9udFNldHRpbmdzIjp7IiRpZCI6Ijc1OCIsIkZvbnRTaXplIjoxMCwiRm9udE5hbWUiOiJDYWxpYnJpIiwiSXNCb2xkIjpmYWxzZSwiSXNJdGFsaWMiOmZhbHNlLCJJc1VuZGVybGluZWQiOmZhbHNlLCJQYXJlbnRTdHlsZSI6bnVsbH0sIkF1dG9TaXplIjowLCJGb3JlZ3JvdW5kIjp7IiRpZCI6Ijc1OSIsIkNvbG9yIjp7IiRyZWYiOiIyMCJ9fSwiTWF4V2lkdGgiOjIwMC4wLCJNYXhIZWlnaHQiOiJJbmZpbml0eSIsIlNtYXJ0Rm9yZWdyb3VuZElzQWN0aXZlIjpmYWxzZSwiSG9yaXpvbnRhbEFsaWdubWVudCI6MCwiVmVydGljYWxBbGlnbm1lbnQiOjAsIlNtYXJ0Rm9yZWdyb3VuZCI6bnVsbCwiQmFja2dyb3VuZEZpbGxUeXBlIjowLCJNYXJnaW4iOnsiJGlkIjoiNzYwIiwiVG9wIjowLjAsIkxlZnQiOjAuMCwiUmlnaHQiOjAuMCwiQm90dG9tIjowLjB9LCJQYWRkaW5nIjp7IiRpZCI6Ijc2MSIsIlRvcCI6MC4wLCJMZWZ0IjowLjAsIlJpZ2h0IjowLjAsIkJvdHRvbSI6MC4wfSwiQmFja2dyb3VuZCI6eyIkcmVmIjoiMjMifSwiSXNWaXNpYmxlIjp0cnVlLCJXaWR0aCI6MC4wLCJIZWlnaHQiOjAuMCwiQm9yZGVyU3R5bGUiOnsiJGlkIjoiNzYyIiwiTGluZUNvbG9yIjpudWxsLCJMaW5lV2VpZ2h0IjowLjAsIkxpbmVUeXBlIjowLCJQYXJlbnRTdHlsZSI6bnVsbH0sIlBhcmVudFN0eWxlIjpudWxsfSwiSG9yaXpvbnRhbENvbm5lY3RvclN0eWxlIjp7IiRpZCI6Ijc2MyIsIkxpbmVDb2xvciI6eyIkcmVmIjoiMjYifSwiTGluZVdlaWdodCI6MS4wLCJMaW5lVHlwZSI6MCwiUGFyZW50U3R5bGUiOm51bGx9LCJWZXJ0aWNhbENvbm5lY3RvclN0eWxlIjp7IiRpZCI6Ijc2NCIsIkxpbmVDb2xvciI6eyIkcmVmIjoiMjki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3NjUiLCJNYXJnaW4iOnsiJGlkIjoiNzY2IiwiVG9wIjowLjAsIkxlZnQiOjQuMCwiUmlnaHQiOjQuMCwiQm90dG9tIjowLjB9LCJQYWRkaW5nIjp7IiRpZCI6Ijc2NyIsIlRvcCI6MC4wLCJMZWZ0IjowLjAsIlJpZ2h0IjowLjAsIkJvdHRvbSI6MC4wfSwiQmFja2dyb3VuZCI6eyIkaWQiOiI3NjgiLCJDb2xvciI6eyIkaWQiOiI3NjkiLCJBIjoyNTUsIlIiOjY4LCJHIjo4NCwiQiI6MTA2fX0sIklzVmlzaWJsZSI6dHJ1ZSwiV2lkdGgiOjE4OC4wLCJIZWlnaHQiOjEwLjAsIkJvcmRlclN0eWxlIjp7IiRpZCI6Ijc3MCIsIkxpbmVDb2xvciI6eyIkaWQiOiI3NzEiLCIkdHlwZSI6Ik5MUkUuQ29tbW9uLkRvbS5Tb2xpZENvbG9yQnJ1c2gsIE5MUkUuQ29tbW9uIiwiQ29sb3IiOnsiJGlkIjoiNzcyIiwiQSI6MjU1LCJSIjo0NywiRyI6ODIsIkIiOjE0M319LCJMaW5lV2VpZ2h0IjowLjAsIkxpbmVUeXBlIjowLCJQYXJlbnRTdHlsZSI6bnVsbH0sIlBhcmVudFN0eWxlIjpudWxsfSwiVGl0bGVTdHlsZSI6eyIkaWQiOiI3NzMiLCJGb250U2V0dGluZ3MiOnsiJGlkIjoiNzc0IiwiRm9udFNpemUiOjExLCJGb250TmFtZSI6IkNhbGlicmkiLCJJc0JvbGQiOmZhbHNlLCJJc0l0YWxpYyI6ZmFsc2UsIklzVW5kZXJsaW5lZCI6ZmFsc2UsIlBhcmVudFN0eWxlIjpudWxsfSwiQXV0b1NpemUiOjAsIkZvcmVncm91bmQiOnsiJGlkIjoiNzc1IiwiQ29sb3IiOnsiJGlkIjoiNzc2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c3NyIsIlRvcCI6MC4wLCJMZWZ0IjowLjAsIlJpZ2h0IjowLjAsIkJvdHRvbSI6MC4wfSwiUGFkZGluZyI6eyIkaWQiOiI3NzgiLCJUb3AiOjAuMCwiTGVmdCI6MC4wLCJSaWdodCI6MC4wLCJCb3R0b20iOjAuMH0sIkJhY2tncm91bmQiOnsiJGlkIjoiNzc5IiwiQ29sb3IiOnsiJGlkIjoiNzgwIiwiQSI6MCwiUiI6MjU1LCJHIjoyNTUsIkIiOjI1NX19LCJJc1Zpc2libGUiOnRydWUsIldpZHRoIjowLjAsIkhlaWdodCI6MC4wLCJCb3JkZXJTdHlsZSI6eyIkaWQiOiI3ODEiLCJMaW5lQ29sb3IiOm51bGwsIkxpbmVXZWlnaHQiOjAuMCwiTGluZVR5cGUiOjAsIlBhcmVudFN0eWxlIjpudWxsfSwiUGFyZW50U3R5bGUiOm51bGx9LCJEYXRlU3R5bGUiOnsiJGlkIjoiNzgyIiwiRm9udFNldHRpbmdzIjp7IiRpZCI6Ijc4MyIsIkZvbnRTaXplIjoxMCwiRm9udE5hbWUiOiJDYWxpYnJpIiwiSXNCb2xkIjpmYWxzZSwiSXNJdGFsaWMiOmZhbHNlLCJJc1VuZGVybGluZWQiOmZhbHNlLCJQYXJlbnRTdHlsZSI6bnVsbH0sIkF1dG9TaXplIjowLCJGb3JlZ3JvdW5kIjp7IiRpZCI6Ijc4NCIsIkNvbG9yIjp7IiRpZCI6Ijc4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2IiwiVG9wIjowLjAsIkxlZnQiOjAuMCwiUmlnaHQiOjAuMCwiQm90dG9tIjowLjB9LCJQYWRkaW5nIjp7IiRpZCI6Ijc4NyIsIlRvcCI6MC4wLCJMZWZ0IjowLjAsIlJpZ2h0IjowLjAsIkJvdHRvbSI6MC4wfSwiQmFja2dyb3VuZCI6eyIkaWQiOiI3ODgiLCJDb2xvciI6eyIkaWQiOiI3ODkiLCJBIjowLCJSIjoyNTUsIkciOjI1NSwiQiI6MjU1fX0sIklzVmlzaWJsZSI6dHJ1ZSwiV2lkdGgiOjAuMCwiSGVpZ2h0IjowLjAsIkJvcmRlclN0eWxlIjp7IiRpZCI6Ijc5MCIsIkxpbmVDb2xvciI6bnVsbCwiTGluZVdlaWdodCI6MC4wLCJMaW5lVHlwZSI6MCwiUGFyZW50U3R5bGUiOm51bGx9LCJQYXJlbnRTdHlsZSI6bnVsbH0sIkRhdGVGb3JtYXQiOnsiJGlkIjoiNz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MiIsIkZvcm1hdCI6MCwiSXNWaXNpYmxlIjpmYWxzZSwiTGFzdEtub3duVmlzaWJpbGl0eVN0YXRlIjpmYWxzZX0sIklzVmlzaWJsZSI6dHJ1ZSwiUGFyZW50U3R5bGUiOm51bGx9LCJJbmRleCI6MTIsIlNtYXJ0RHVyYXRpb25BY3RpdmF0ZWQiOmZhbHNlLCJEYXRlRm9ybWF0Ijp7IiRyZWYiOiI3OTEifSwiV2Vla051bWJlcmluZyI6eyIkaWQiOiI3OTMiLCJGb3JtYXQiOjAsIklzVmlzaWJsZSI6ZmFsc2UsIkxhc3RLbm93blZpc2liaWxpdHlTdGF0ZSI6ZmFsc2V9LCJJZCI6IjdjYTMyYWNkLTU5MDgtNDcxYS05MDQyLTk2YjA3MDExMTU5NSIsIkltcG9ydElkIjpudWxsLCJUaXRsZSI6IkJldGEgRmVlZGJhY2siLCJOb3RlIjpudWxsLCJIeXBlcmxpbmsiOnsiJGlkIjoiNzk0IiwiQWRkcmVzcyI6IiIsIlN1YkFkZHJlc3MiOiIifSwiSXNDaGFuZ2VkIjpmYWxzZSwiSXNOZXciOmZhbHNlfX1dLCJfbWlsZXN0b25lcyI6W10sIklkIjoiMDAwMDAwMDAtMDAwMC0wMDAwLTAwMDAtMDAwMDAwMDAwMDAwIiwiSXNTaW5nbGVJdGVtUm93Ijp0cnVlfV0sIkluZGV4IjozLCJJZCI6ImJmZDA1YjI1LWZiMzctNDRlNi05MGM2LWQ1NTQwYjVhNTQyNCIsIkhlYWRlclRleHQiOiJWYWxpZGF0aW9uIiwiSXNEZWZhdWx0IjpmYWxzZSwiU3R5bGUiOnsiJGlkIjoiNzk1IiwiSGVhZGVyU3R5bGUiOnsiJGlkIjoiNzk2IiwiVGV4dFN0eWxlIjp7IiRpZCI6Ijc5NyIsIkZvbnRTZXR0aW5ncyI6eyIkaWQiOiI3OTgiLCJGb250U2l6ZSI6MTAsIkZvbnROYW1lIjoiQ2FsaWJyaSIsIklzQm9sZCI6ZmFsc2UsIklzSXRhbGljIjpmYWxzZSwiSXNVbmRlcmxpbmVkIjpmYWxzZSwiUGFyZW50U3R5bGUiOm51bGx9LCJBdXRvU2l6ZSI6MCwiRm9yZWdyb3VuZCI6eyIkaWQiOiI3OTkiLCJDb2xvciI6eyIkaWQiOiI4MDA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MDEiLCJUb3AiOjAuMCwiTGVmdCI6MC4wLCJSaWdodCI6MC4wLCJCb3R0b20iOjAuMH0sIlBhZGRpbmciOnsiJGlkIjoiODAyIiwiVG9wIjowLjAsIkxlZnQiOjAuMCwiUmlnaHQiOjAuMCwiQm90dG9tIjowLjB9LCJCYWNrZ3JvdW5kIjp7IiRpZCI6IjgwMyIsIkNvbG9yIjp7IiRpZCI6IjgwNCIsIkEiOjAsIlIiOjI1NSwiRyI6MjU1LCJCIjoyNTV9fSwiSXNWaXNpYmxlIjp0cnVlLCJXaWR0aCI6MC4wLCJIZWlnaHQiOjAuMCwiQm9yZGVyU3R5bGUiOm51bGwsIlBhcmVudFN0eWxlIjpudWxsfSwiUmVjdGFuZ2xlU3R5bGUiOnsiJGlkIjoiODA1IiwiTWFyZ2luIjp7IiRpZCI6IjgwNiIsIlRvcCI6MC4wLCJMZWZ0IjowLjAsIlJpZ2h0IjowLjAsIkJvdHRvbSI6MC4wfSwiUGFkZGluZyI6eyIkaWQiOiI4MDciLCJUb3AiOjAuMCwiTGVmdCI6MC4wLCJSaWdodCI6MC4wLCJCb3R0b20iOjAuMH0sIkJhY2tncm91bmQiOnsiJGlkIjoiODA4IiwiQ29sb3IiOnsiJGlkIjoiODA5IiwiQSI6NjMsIlIiOjY4LCJHIjo4NCwiQiI6MTA2fX0sIklzVmlzaWJsZSI6dHJ1ZSwiV2lkdGgiOjAuMCwiSGVpZ2h0IjowLjAsIkJvcmRlclN0eWxlIjp7IiRpZCI6IjgxMCIsIkxpbmVDb2xvciI6eyIkaWQiOiI4MTEiLCIkdHlwZSI6Ik5MUkUuQ29tbW9uLkRvbS5Tb2xpZENvbG9yQnJ1c2gsIE5MUkUuQ29tbW9uIiwiQ29sb3IiOnsiJGlkIjoiODEyIiwiQSI6MjU1LCJSIjo0NywiRyI6ODIsIkIiOjE0M319LCJMaW5lV2VpZ2h0IjowLjAsIkxpbmVUeXBlIjowLCJQYXJlbnRTdHlsZSI6bnVsbH0sIlBhcmVudFN0eWxlIjpudWxsfSwiTWFyZ2luIjp7IiRpZCI6IjgxMyIsIlRvcCI6MC4wLCJMZWZ0IjowLjAsIlJpZ2h0IjowLjAsIkJvdHRvbSI6MC4wfSwiUGFkZGluZyI6eyIkaWQiOiI4MTQiLCJUb3AiOjAuMCwiTGVmdCI6MC4wLCJSaWdodCI6MC4wLCJCb3R0b20iOjAuMH0sIkJhY2tncm91bmQiOm51bGwsIklzVmlzaWJsZSI6dHJ1ZSwiV2lkdGgiOjAuMCwiSGVpZ2h0IjowLjAsIkJvcmRlclN0eWxlIjpudWxsLCJQYXJlbnRTdHlsZSI6bnVsbH0sIkJhY2tncm91bmRTdHlsZSI6eyIkaWQiOiI4MTUiLCJNYXJnaW4iOnsiJGlkIjoiODE2IiwiVG9wIjowLjAsIkxlZnQiOjAuMCwiUmlnaHQiOjAuMCwiQm90dG9tIjowLjB9LCJQYWRkaW5nIjp7IiRpZCI6IjgxNyIsIlRvcCI6MC4wLCJMZWZ0IjowLjAsIlJpZ2h0IjowLjAsIkJvdHRvbSI6MC4wfSwiQmFja2dyb3VuZCI6eyIkaWQiOiI4MTgiLCJDb2xvciI6eyIkcmVmIjoiMTMyIn19LCJJc1Zpc2libGUiOnRydWUsIldpZHRoIjowLjAsIkhlaWdodCI6MC4wLCJCb3JkZXJTdHlsZSI6eyIkaWQiOiI4MTkiLCJMaW5lQ29sb3IiOnsiJGlkIjoiODIwIiwiJHR5cGUiOiJOTFJFLkNvbW1vbi5Eb20uU29saWRDb2xvckJydXNoLCBOTFJFLkNvbW1vbiIsIkNvbG9yIjp7IiRpZCI6IjgyMSIsIkEiOjI1NSwiUiI6NDcsIkciOjgyLCJCIjoxNDN9fSwiTGluZVdlaWdodCI6MC4wLCJMaW5lVHlwZSI6MCwiUGFyZW50U3R5bGUiOm51bGx9LCJQYXJlbnRTdHlsZSI6bnVsbH0sIk1hcmdpbiI6eyIkaWQiOiI4MjIiLCJUb3AiOjAuMCwiTGVmdCI6MC4wLCJSaWdodCI6MC4wLCJCb3R0b20iOjAuMH0sIlBhZGRpbmciOnsiJGlkIjoiODIzIiwiVG9wIjowLjAsIkxlZnQiOjAuMCwiUmlnaHQiOjAuMCwiQm90dG9tIjowLjB9LCJJc1Zpc2libGUiOnRydWUsIldpZHRoIjowLjAsIkhlaWdodCI6MC4wLCJCb3JkZXJTdHlsZSI6bnVsbCwiUGFyZW50U3R5bGUiOm51bGx9fSx7IiRpZCI6IjgyNCIsIl9yb3dzIjpbeyIkaWQiOiI4MjUiLCJfdGFza3MiOlt7IiRpZCI6IjgyNiIsIl9hdHRhY2hlZE1pbGVzdG9uZXMiOlt7IiRpZCI6IjgyNyIsIkRhdGUiOiIyMDI0LTAyLTA5VDIzOjU5OjAwIiwiU3R5bGUiOnsiJGlkIjoiODI4IiwiU2hhcGUiOjEsIkNvbm5lY3Rvck1hcmdpbiI6eyIkaWQiOiI4MjkiLCJUb3AiOjAuMCwiTGVmdCI6Mi4wLCJSaWdodCI6Mi4wLCJCb3R0b20iOjAuMH0sIkNvbm5lY3RvclN0eWxlIjp7IiRpZCI6IjgzMCIsIkxpbmVDb2xvciI6eyIkaWQiOiI4MzEiLCIkdHlwZSI6Ik5MUkUuQ29tbW9uLkRvbS5Tb2xpZENvbG9yQnJ1c2gsIE5MUkUuQ29tbW9uIiwiQ29sb3IiOnsiJGlkIjoiODMyIiwiQSI6MTI3LCJSIjo2OCwiRyI6MTE0LCJCIjoxOTZ9fSwiTGluZVdlaWdodCI6MS4wLCJMaW5lVHlwZSI6MCwiUGFyZW50U3R5bGUiOm51bGx9LCJJc0JlbG93VGltZWJhbmQiOmZhbHNlLCJQb3NpdGlvbk9uVGFzayI6MywiSGlkZURhdGUiOmZhbHNlLCJTaGFwZVNpemUiOjAsIlNwYWNpbmciOjEuMCwiUGFkZGluZyI6eyIkaWQiOiI4MzMiLCJUb3AiOjcuMCwiTGVmdCI6My4wLCJSaWdodCI6MC4wLCJCb3R0b20iOjIuMH0sIlNoYXBlU3R5bGUiOnsiJGlkIjoiODM0IiwiTWFyZ2luIjp7IiRpZCI6IjgzNSIsIlRvcCI6MC4wLCJMZWZ0IjowLjAsIlJpZ2h0IjowLjAsIkJvdHRvbSI6MC4wfSwiUGFkZGluZyI6eyIkaWQiOiI4MzYiLCJUb3AiOjAuMCwiTGVmdCI6MC4wLCJSaWdodCI6MC4wLCJCb3R0b20iOjAuMH0sIkJhY2tncm91bmQiOnsiJGlkIjoiODM3IiwiQ29sb3IiOnsiJGlkIjoiODM4IiwiQSI6MjU1LCJSIjo2OCwiRyI6MTE0LCJCIjoxOTZ9fSwiSXNWaXNpYmxlIjp0cnVlLCJXaWR0aCI6MTIuMCwiSGVpZ2h0IjoxNC4wLCJCb3JkZXJTdHlsZSI6eyIkaWQiOiI4MzkiLCJMaW5lQ29sb3IiOnsiJGlkIjoiODQwIiwiJHR5cGUiOiJOTFJFLkNvbW1vbi5Eb20uU29saWRDb2xvckJydXNoLCBOTFJFLkNvbW1vbiIsIkNvbG9yIjp7IiRpZCI6Ijg0MSIsIkEiOjI1NSwiUiI6NDcsIkciOjgyLCJCIjoxNDN9fSwiTGluZVdlaWdodCI6MC4wLCJMaW5lVHlwZSI6MCwiUGFyZW50U3R5bGUiOm51bGx9LCJQYXJlbnRTdHlsZSI6bnVsbH0sIlRpdGxlU3R5bGUiOnsiJGlkIjoiODQyIiwiRm9udFNldHRpbmdzIjp7IiRpZCI6Ijg0MyIsIkZvbnRTaXplIjoxMSwiRm9udE5hbWUiOiJDYWxpYnJpIiwiSXNCb2xkIjpmYWxzZSwiSXNJdGFsaWMiOmZhbHNlLCJJc1VuZGVybGluZWQiOmZhbHNlLCJQYXJlbnRTdHlsZSI6bnVsbH0sIkF1dG9TaXplIjowLCJGb3JlZ3JvdW5kIjp7IiRpZCI6Ijg0NCIsIkNvbG9yIjp7IiRpZCI6Ijg0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pZCI6Ijg0OSIsIkEiOjAsIlIiOjI1NSwiRyI6MjU1LCJCIjoyNTV9fSwiSXNWaXNpYmxlIjpmYWxzZSwiV2lkdGgiOjAuMCwiSGVpZ2h0IjowLjAsIkJvcmRlclN0eWxlIjp7IiRpZCI6Ijg1MCIsIkxpbmVDb2xvciI6bnVsbCwiTGluZVdlaWdodCI6MC4wLCJMaW5lVHlwZSI6MCwiUGFyZW50U3R5bGUiOm51bGx9LCJQYXJlbnRTdHlsZSI6bnVsbH0sIkRhdGVTdHlsZSI6eyIkaWQiOiI4NTEiLCJGb250U2V0dGluZ3MiOnsiJGlkIjoiODUyIiwiRm9udFNpemUiOjksIkZvbnROYW1lIjoiQ2FsaWJyaSIsIklzQm9sZCI6ZmFsc2UsIklzSXRhbGljIjpmYWxzZSwiSXNVbmRlcmxpbmVkIjpmYWxzZSwiUGFyZW50U3R5bGUiOm51bGx9LCJBdXRvU2l6ZSI6MCwiRm9yZWdyb3VuZCI6eyIkaWQiOiI4NTMiLCJDb2xvciI6eyIkaWQiOiI4NT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1NSIsIlRvcCI6MC4wLCJMZWZ0IjowLjAsIlJpZ2h0IjowLjAsIkJvdHRvbSI6MC4wfSwiUGFkZGluZyI6eyIkaWQiOiI4NTYiLCJUb3AiOjAuMCwiTGVmdCI6MC4wLCJSaWdodCI6MC4wLCJCb3R0b20iOjAuMH0sIkJhY2tncm91bmQiOnsiJGlkIjoiODU3IiwiQ29sb3IiOnsiJGlkIjoiODU4IiwiQSI6MCwiUiI6MjU1LCJHIjoyNTUsIkIiOjI1NX19LCJJc1Zpc2libGUiOmZhbHNlLCJXaWR0aCI6MC4wLCJIZWlnaHQiOjAuMCwiQm9yZGVyU3R5bGUiOnsiJGlkIjoiODU5IiwiTGluZUNvbG9yIjpudWxsLCJMaW5lV2VpZ2h0IjowLjAsIkxpbmVUeXBlIjowLCJQYXJlbnRTdHlsZSI6bnVsbH0sIlBhcmVudFN0eWxlIjpudWxsfSwiRGF0ZUZvcm1hdCI6eyIkaWQiOiI4NjA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4NjEiLCJEYXRlUGFydElzVmlzaWJsZSI6dHJ1ZSwiVGltZVBhcnRJc1Zpc2libGUiOmZhbHNlfX0sIldlZWtOdW1iZXJpbmciOnsiJGlkIjoiODYyIiwiRm9ybWF0IjowLCJJc1Zpc2libGUiOmZhbHNlLCJMYXN0S25vd25WaXNpYmlsaXR5U3RhdGUiOmZhbHNlfSwiSXNWaXNpYmxlIjp0cnVlLCJQYXJlbnRTdHlsZSI6bnVsbH0sIkluZGV4IjoxNiwiUGVyY2VudGFnZUNvbXBsZXRlIjpudWxsLCJQb3NpdGlvbiI6eyJSYXRpbyI6MC4wLCJJc0N1c3RvbSI6ZmFsc2V9LCJEYXRlRm9ybWF0Ijp7IiRyZWYiOiI4NjAifSwiV2Vla051bWJlcmluZyI6eyIkaWQiOiI4NjMiLCJGb3JtYXQiOjAsIklzVmlzaWJsZSI6ZmFsc2UsIkxhc3RLbm93blZpc2liaWxpdHlTdGF0ZSI6ZmFsc2V9LCJSZWxhdGVkVGFza0lkIjoiY2UzNzZiMDgtZjlkYi00M2JkLTk5ZWYtODBmOWQ3ZTZjZmYwIiwiSWQiOiIzNGU2ODVjNS01MDJiLTQzMDEtOWEwOS1mZmI2MTdhZmY4NGIiLCJJbXBvcnRJZCI6bnVsbCwiVGl0bGUiOiJIZWxwZGVzayBjb250ZW50IGVuZCIsIk5vdGUiOm51bGwsIkh5cGVybGluayI6eyIkaWQiOiI4NjQiLCJBZGRyZXNzIjoiIiwiU3ViQWRkcmVzcyI6IiJ9LCJJc0NoYW5nZWQiOmZhbHNlLCJJc05ldyI6ZmFsc2V9XSwiVGFza0RlZmluaXRpb24iOnsiJGlkIjoiODY1IiwiR3JvdXBOYW1lIjpudWxsLCJTdGFydERhdGUiOiIyMDI0LTAxLTA2VDAwOjAwOjAwWiIsIkVuZERhdGUiOiIyMDI0LTAyLTEyVDIzOjU5OjAwIiwiUGVyY2VudGFnZUNvbXBsZXRlIjpudWxsLCJTdHlsZSI6eyIkaWQiOiI4NjYiLCJTaGFwZSI6MSwiU2hhcGVUaGlja25lc3MiOjAsIkR1cmF0aW9uRm9ybWF0IjowLCJJbmNsdWRlTm9uV29ya2luZ0RheXNJbkR1cmF0aW9uIjpmYWxzZSwiUGVyY2VudGFnZUNvbXBsZXRlU3R5bGUiOnsiJGlkIjoiODY3IiwiRm9udFNldHRpbmdzIjp7IiRpZCI6Ijg2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4NjkiLCJUb3AiOjAuMCwiTGVmdCI6MC4wLCJSaWdodCI6MC4wLCJCb3R0b20iOjAuMH0sIlBhZGRpbmciOnsiJGlkIjoiODcwIiwiVG9wIjowLjAsIkxlZnQiOjAuMCwiUmlnaHQiOjAuMCwiQm90dG9tIjowLjB9LCJCYWNrZ3JvdW5kIjp7IiRyZWYiOiIxNCJ9LCJJc1Zpc2libGUiOnRydWUsIldpZHRoIjowLjAsIkhlaWdodCI6MC4wLCJCb3JkZXJTdHlsZSI6eyIkaWQiOiI4NzEiLCJMaW5lQ29sb3IiOm51bGwsIkxpbmVXZWlnaHQiOjAuMCwiTGluZVR5cGUiOjAsIlBhcmVudFN0eWxlIjpudWxsfSwiUGFyZW50U3R5bGUiOm51bGx9LCJEdXJhdGlvblN0eWxlIjp7IiRpZCI6Ijg3MiIsIkZvbnRTZXR0aW5ncyI6eyIkaWQiOiI4NzMiLCJGb250U2l6ZSI6MTAsIkZvbnROYW1lIjoiQ2FsaWJyaSIsIklzQm9sZCI6ZmFsc2UsIklzSXRhbGljIjpmYWxzZSwiSXNVbmRlcmxpbmVkIjpmYWxzZSwiUGFyZW50U3R5bGUiOm51bGx9LCJBdXRvU2l6ZSI6MCwiRm9yZWdyb3VuZCI6eyIkaWQiOiI4NzQiLCJDb2xvciI6eyIkcmVmIjoiMjAifX0sIk1heFdpZHRoIjoyMDAuMCwiTWF4SGVpZ2h0IjoiSW5maW5pdHkiLCJTbWFydEZvcmVncm91bmRJc0FjdGl2ZSI6ZmFsc2UsIkhvcml6b250YWxBbGlnbm1lbnQiOjAsIlZlcnRpY2FsQWxpZ25tZW50IjowLCJTbWFydEZvcmVncm91bmQiOm51bGwsIkJhY2tncm91bmRGaWxsVHlwZSI6MCwiTWFyZ2luIjp7IiRpZCI6Ijg3NSIsIlRvcCI6MC4wLCJMZWZ0IjowLjAsIlJpZ2h0IjowLjAsIkJvdHRvbSI6MC4wfSwiUGFkZGluZyI6eyIkaWQiOiI4NzYiLCJUb3AiOjAuMCwiTGVmdCI6MC4wLCJSaWdodCI6MC4wLCJCb3R0b20iOjAuMH0sIkJhY2tncm91bmQiOnsiJHJlZiI6IjIzIn0sIklzVmlzaWJsZSI6dHJ1ZSwiV2lkdGgiOjAuMCwiSGVpZ2h0IjowLjAsIkJvcmRlclN0eWxlIjp7IiRpZCI6Ijg3NyIsIkxpbmVDb2xvciI6bnVsbCwiTGluZVdlaWdodCI6MC4wLCJMaW5lVHlwZSI6MCwiUGFyZW50U3R5bGUiOm51bGx9LCJQYXJlbnRTdHlsZSI6bnVsbH0sIkhvcml6b250YWxDb25uZWN0b3JTdHlsZSI6eyIkaWQiOiI4NzgiLCJMaW5lQ29sb3IiOnsiJHJlZiI6IjI2In0sIkxpbmVXZWlnaHQiOjEuMCwiTGluZVR5cGUiOjAsIlBhcmVudFN0eWxlIjpudWxsfSwiVmVydGljYWxDb25uZWN0b3JTdHlsZSI6eyIkaWQiOiI4NzkiLCJMaW5lQ29sb3IiOnsiJHJlZiI6IjI5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g4MCIsIk1hcmdpbiI6eyIkaWQiOiI4ODEiLCJUb3AiOjAuMCwiTGVmdCI6NC4wLCJSaWdodCI6NC4wLCJCb3R0b20iOjAuMH0sIlBhZGRpbmciOnsiJGlkIjoiODgyIiwiVG9wIjowLjAsIkxlZnQiOjAuMCwiUmlnaHQiOjAuMCwiQm90dG9tIjowLjB9LCJCYWNrZ3JvdW5kIjp7IiRpZCI6Ijg4MyIsIkNvbG9yIjp7IiRpZCI6Ijg4NCIsIkEiOjI1NSwiUiI6NjgsIkciOjg0LCJCIjoxMDZ9fSwiSXNWaXNpYmxlIjp0cnVlLCJXaWR0aCI6MTY0LjAsIkhlaWdodCI6MTAuMCwiQm9yZGVyU3R5bGUiOnsiJGlkIjoiODg1IiwiTGluZUNvbG9yIjp7IiRpZCI6Ijg4NiIsIiR0eXBlIjoiTkxSRS5Db21tb24uRG9tLlNvbGlkQ29sb3JCcnVzaCwgTkxSRS5Db21tb24iLCJDb2xvciI6eyIkaWQiOiI4ODciLCJBIjoyNTUsIlIiOjQ3LCJHIjo4MiwiQiI6MTQzfX0sIkxpbmVXZWlnaHQiOjAuMCwiTGluZVR5cGUiOjAsIlBhcmVudFN0eWxlIjpudWxsfSwiUGFyZW50U3R5bGUiOm51bGx9LCJUaXRsZVN0eWxlIjp7IiRpZCI6Ijg4OCIsIkZvbnRTZXR0aW5ncyI6eyIkaWQiOiI4ODkiLCJGb250U2l6ZSI6MTEsIkZvbnROYW1lIjoiQ2FsaWJyaSIsIklzQm9sZCI6ZmFsc2UsIklzSXRhbGljIjpmYWxzZSwiSXNVbmRlcmxpbmVkIjpmYWxzZSwiUGFyZW50U3R5bGUiOm51bGx9LCJBdXRvU2l6ZSI6MCwiRm9yZWdyb3VuZCI6eyIkaWQiOiI4OTAiLCJDb2xvciI6eyIkaWQiOiI4OTE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DkyIiwiVG9wIjowLjAsIkxlZnQiOjAuMCwiUmlnaHQiOjAuMCwiQm90dG9tIjowLjB9LCJQYWRkaW5nIjp7IiRpZCI6Ijg5MyIsIlRvcCI6MC4wLCJMZWZ0IjowLjAsIlJpZ2h0IjowLjAsIkJvdHRvbSI6MC4wfSwiQmFja2dyb3VuZCI6eyIkaWQiOiI4OTQiLCJDb2xvciI6eyIkaWQiOiI4OTUiLCJBIjowLCJSIjoyNTUsIkciOjI1NSwiQiI6MjU1fX0sIklzVmlzaWJsZSI6dHJ1ZSwiV2lkdGgiOjAuMCwiSGVpZ2h0IjowLjAsIkJvcmRlclN0eWxlIjp7IiRpZCI6Ijg5NiIsIkxpbmVDb2xvciI6bnVsbCwiTGluZVdlaWdodCI6MC4wLCJMaW5lVHlwZSI6MCwiUGFyZW50U3R5bGUiOm51bGx9LCJQYXJlbnRTdHlsZSI6bnVsbH0sIkRhdGVTdHlsZSI6eyIkaWQiOiI4OTciLCJGb250U2V0dGluZ3MiOnsiJGlkIjoiODk4IiwiRm9udFNpemUiOjEwLCJGb250TmFtZSI6IkNhbGlicmkiLCJJc0JvbGQiOmZhbHNlLCJJc0l0YWxpYyI6ZmFsc2UsIklzVW5kZXJsaW5lZCI6ZmFsc2UsIlBhcmVudFN0eWxlIjpudWxsfSwiQXV0b1NpemUiOjAsIkZvcmVncm91bmQiOnsiJGlkIjoiODk5IiwiQ29sb3IiOnsiJGlkIjoiOT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MDEiLCJUb3AiOjAuMCwiTGVmdCI6MC4wLCJSaWdodCI6MC4wLCJCb3R0b20iOjAuMH0sIlBhZGRpbmciOnsiJGlkIjoiOTAyIiwiVG9wIjowLjAsIkxlZnQiOjAuMCwiUmlnaHQiOjAuMCwiQm90dG9tIjowLjB9LCJCYWNrZ3JvdW5kIjp7IiRyZWYiOiI1ODAifSwiSXNWaXNpYmxlIjp0cnVlLCJXaWR0aCI6MC4wLCJIZWlnaHQiOjAuMCwiQm9yZGVyU3R5bGUiOnsiJGlkIjoiOTAzIiwiTGluZUNvbG9yIjpudWxsLCJMaW5lV2VpZ2h0IjowLjAsIkxpbmVUeXBlIjowLCJQYXJlbnRTdHlsZSI6bnVsbH0sIlBhcmVudFN0eWxlIjpudWxsfSwiRGF0ZUZvcm1hdCI6eyIkaWQiOiI5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A1IiwiRm9ybWF0IjowLCJJc1Zpc2libGUiOmZhbHNlLCJMYXN0S25vd25WaXNpYmlsaXR5U3RhdGUiOmZhbHNlfSwiSXNWaXNpYmxlIjp0cnVlLCJQYXJlbnRTdHlsZSI6bnVsbH0sIkluZGV4IjoxNSwiU21hcnREdXJhdGlvbkFjdGl2YXRlZCI6ZmFsc2UsIkRhdGVGb3JtYXQiOnsiJHJlZiI6IjkwNCJ9LCJXZWVrTnVtYmVyaW5nIjp7IiRpZCI6IjkwNiIsIkZvcm1hdCI6MCwiSXNWaXNpYmxlIjpmYWxzZSwiTGFzdEtub3duVmlzaWJpbGl0eVN0YXRlIjpmYWxzZX0sIklkIjoiY2UzNzZiMDgtZjlkYi00M2JkLTk5ZWYtODBmOWQ3ZTZjZmYwIiwiSW1wb3J0SWQiOm51bGwsIlRpdGxlIjoiSGVscGRlc2sgQ29udGVudCIsIk5vdGUiOm51bGwsIkh5cGVybGluayI6eyIkaWQiOiI5MDciLCJBZGRyZXNzIjoiIiwiU3ViQWRkcmVzcyI6IiJ9LCJJc0NoYW5nZWQiOmZhbHNlLCJJc05ldyI6ZmFsc2V9fV0sIl9taWxlc3RvbmVzIjpbXSwiSWQiOiIwMDAwMDAwMC0wMDAwLTAwMDAtMDAwMC0wMDAwMDAwMDAwMDAiLCJJc1NpbmdsZUl0ZW1Sb3ciOnRydWV9LHsiJGlkIjoiOTA4IiwiX3Rhc2tzIjpbeyIkaWQiOiI5MDkiLCJfYXR0YWNoZWRNaWxlc3RvbmVzIjpbeyIkaWQiOiI5MTAiLCJEYXRlIjoiMjAyNC0wMi0wOVQyMzo1OTowMCIsIlN0eWxlIjp7IiRpZCI6IjkxMSIsIlNoYXBlIjoxLCJDb25uZWN0b3JNYXJnaW4iOnsiJGlkIjoiOTEyIiwiVG9wIjowLjAsIkxlZnQiOjIuMCwiUmlnaHQiOjIuMCwiQm90dG9tIjowLjB9LCJDb25uZWN0b3JTdHlsZSI6eyIkaWQiOiI5MTMiLCJMaW5lQ29sb3IiOnsiJGlkIjoiOTE0IiwiJHR5cGUiOiJOTFJFLkNvbW1vbi5Eb20uU29saWRDb2xvckJydXNoLCBOTFJFLkNvbW1vbiIsIkNvbG9yIjp7IiRpZCI6IjkxNSIsIkEiOjEyNywiUiI6NjgsIkciOjExNCwiQiI6MTk2fX0sIkxpbmVXZWlnaHQiOjEuMCwiTGluZVR5cGUiOjAsIlBhcmVudFN0eWxlIjpudWxsfSwiSXNCZWxvd1RpbWViYW5kIjpmYWxzZSwiUG9zaXRpb25PblRhc2siOjMsIkhpZGVEYXRlIjpmYWxzZSwiU2hhcGVTaXplIjowLCJTcGFjaW5nIjoxLjAsIlBhZGRpbmciOnsiJGlkIjoiOTE2IiwiVG9wIjo3LjAsIkxlZnQiOjMuMCwiUmlnaHQiOjAuMCwiQm90dG9tIjoyLjB9LCJTaGFwZVN0eWxlIjp7IiRpZCI6IjkxNyIsIk1hcmdpbiI6eyIkaWQiOiI5MTgiLCJUb3AiOjAuMCwiTGVmdCI6MC4wLCJSaWdodCI6MC4wLCJCb3R0b20iOjAuMH0sIlBhZGRpbmciOnsiJGlkIjoiOTE5IiwiVG9wIjowLjAsIkxlZnQiOjAuMCwiUmlnaHQiOjAuMCwiQm90dG9tIjowLjB9LCJCYWNrZ3JvdW5kIjp7IiRpZCI6IjkyMCIsIkNvbG9yIjp7IiRpZCI6IjkyMSIsIkEiOjI1NSwiUiI6NjgsIkciOjExNCwiQiI6MTk2fX0sIklzVmlzaWJsZSI6dHJ1ZSwiV2lkdGgiOjEyLjAsIkhlaWdodCI6MTQuMCwiQm9yZGVyU3R5bGUiOnsiJGlkIjoiOTIyIiwiTGluZUNvbG9yIjp7IiRpZCI6IjkyMyIsIiR0eXBlIjoiTkxSRS5Db21tb24uRG9tLlNvbGlkQ29sb3JCcnVzaCwgTkxSRS5Db21tb24iLCJDb2xvciI6eyIkaWQiOiI5MjQiLCJBIjoyNTUsIlIiOjQ3LCJHIjo4MiwiQiI6MTQzfX0sIkxpbmVXZWlnaHQiOjAuMCwiTGluZVR5cGUiOjAsIlBhcmVudFN0eWxlIjpudWxsfSwiUGFyZW50U3R5bGUiOm51bGx9LCJUaXRsZVN0eWxlIjp7IiRpZCI6IjkyNSIsIkZvbnRTZXR0aW5ncyI6eyIkaWQiOiI5MjYiLCJGb250U2l6ZSI6MTEsIkZvbnROYW1lIjoiQ2FsaWJyaSIsIklzQm9sZCI6ZmFsc2UsIklzSXRhbGljIjpmYWxzZSwiSXNVbmRlcmxpbmVkIjpmYWxzZSwiUGFyZW50U3R5bGUiOm51bGx9LCJBdXRvU2l6ZSI6MCwiRm9yZWdyb3VuZCI6eyIkaWQiOiI5MjciLCJDb2xvciI6eyIkaWQiOiI5Mj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I5IiwiVG9wIjowLjAsIkxlZnQiOjAuMCwiUmlnaHQiOjAuMCwiQm90dG9tIjowLjB9LCJQYWRkaW5nIjp7IiRpZCI6IjkzMCIsIlRvcCI6MC4wLCJMZWZ0IjowLjAsIlJpZ2h0IjowLjAsIkJvdHRvbSI6MC4wfSwiQmFja2dyb3VuZCI6eyIkaWQiOiI5MzEiLCJDb2xvciI6eyIkaWQiOiI5MzIiLCJBIjowLCJSIjoyNTUsIkciOjI1NSwiQiI6MjU1fX0sIklzVmlzaWJsZSI6ZmFsc2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5MzgiLCJUb3AiOjAuMCwiTGVmdCI6MC4wLCJSaWdodCI6MC4wLCJCb3R0b20iOjAuMH0sIlBhZGRpbmciOnsiJGlkIjoiOTM5IiwiVG9wIjowLjAsIkxlZnQiOjAuMCwiUmlnaHQiOjAuMCwiQm90dG9tIjowLjB9LCJCYWNrZ3JvdW5kIjp7IiRpZCI6Ijk0MCIsIkNvbG9yIjp7IiRpZCI6Ijk0MSIsIkEiOjAsIlIiOjI1NSwiRyI6MjU1LCJCIjoyNTV9fSwiSXNWaXNpYmxlIjpmYWxzZSwiV2lkdGgiOjAuMCwiSGVpZ2h0IjowLjAsIkJvcmRlclN0eWxlIjp7IiRpZCI6Ijk0MiIsIkxpbmVDb2xvciI6bnVsbCwiTGluZVdlaWdodCI6MC4wLCJMaW5lVHlwZSI6MCwiUGFyZW50U3R5bGUiOm51bGx9LCJQYXJlbnRTdHlsZSI6bnVsbH0sIkRhdGVGb3JtYXQiOnsiJGlkIjoiOTQz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OTQ0IiwiRGF0ZVBhcnRJc1Zpc2libGUiOnRydWUsIlRpbWVQYXJ0SXNWaXNpYmxlIjpmYWxzZX19LCJXZWVrTnVtYmVyaW5nIjp7IiRpZCI6Ijk0NSIsIkZvcm1hdCI6MCwiSXNWaXNpYmxlIjpmYWxzZSwiTGFzdEtub3duVmlzaWJpbGl0eVN0YXRlIjpmYWxzZX0sIklzVmlzaWJsZSI6dHJ1ZSwiUGFyZW50U3R5bGUiOm51bGx9LCJJbmRleCI6MTcsIlBlcmNlbnRhZ2VDb21wbGV0ZSI6bnVsbCwiUG9zaXRpb24iOnsiUmF0aW8iOjAuMCwiSXNDdXN0b20iOmZhbHNlfSwiRGF0ZUZvcm1hdCI6eyIkcmVmIjoiOTQzIn0sIldlZWtOdW1iZXJpbmciOnsiJGlkIjoiOTQ2IiwiRm9ybWF0IjowLCJJc1Zpc2libGUiOmZhbHNlLCJMYXN0S25vd25WaXNpYmlsaXR5U3RhdGUiOmZhbHNlfSwiUmVsYXRlZFRhc2tJZCI6IjExOTU4YWIxLWJlYjMtNDA3MC1iMDdjLThjMWZmMTU1NTRlYSIsIklkIjoiNTEyODhkZDctZWUxMS00MWMxLTg3ZTktZjNhYjEzZjEwZTkxIiwiSW1wb3J0SWQiOm51bGwsIlRpdGxlIjoiUHVibGljIGNvbnRlbnQgZW5kIiwiTm90ZSI6bnVsbCwiSHlwZXJsaW5rIjp7IiRpZCI6Ijk0NyIsIkFkZHJlc3MiOiIiLCJTdWJBZGRyZXNzIjoiIn0sIklzQ2hhbmdlZCI6ZmFsc2UsIklzTmV3IjpmYWxzZX1dLCJUYXNrRGVmaW5pdGlvbiI6eyIkaWQiOiI5NDgiLCJHcm91cE5hbWUiOm51bGwsIlN0YXJ0RGF0ZSI6IjIwMjQtMDEtMDZUMDA6MDA6MDBaIiwiRW5kRGF0ZSI6IjIwMjQtMDItMTFUMjM6NTk6MDAiLCJQZXJjZW50YWdlQ29tcGxldGUiOm51bGwsIlN0eWxlIjp7IiRpZCI6Ijk0OSIsIlNoYXBlIjoxLCJTaGFwZVRoaWNrbmVzcyI6MCwiRHVyYXRpb25Gb3JtYXQiOjAsIkluY2x1ZGVOb25Xb3JraW5nRGF5c0luRHVyYXRpb24iOmZhbHNlLCJQZXJjZW50YWdlQ29tcGxldGVTdHlsZSI6eyIkaWQiOiI5NTAiLCJGb250U2V0dGluZ3MiOnsiJGlkIjoiOTU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k1MiIsIlRvcCI6MC4wLCJMZWZ0IjowLjAsIlJpZ2h0IjowLjAsIkJvdHRvbSI6MC4wfSwiUGFkZGluZyI6eyIkaWQiOiI5NTMiLCJUb3AiOjAuMCwiTGVmdCI6MC4wLCJSaWdodCI6MC4wLCJCb3R0b20iOjAuMH0sIkJhY2tncm91bmQiOnsiJHJlZiI6IjE0In0sIklzVmlzaWJsZSI6dHJ1ZSwiV2lkdGgiOjAuMCwiSGVpZ2h0IjowLjAsIkJvcmRlclN0eWxlIjp7IiRpZCI6Ijk1NCIsIkxpbmVDb2xvciI6bnVsbCwiTGluZVdlaWdodCI6MC4wLCJMaW5lVHlwZSI6MCwiUGFyZW50U3R5bGUiOm51bGx9LCJQYXJlbnRTdHlsZSI6bnVsbH0sIkR1cmF0aW9uU3R5bGUiOnsiJGlkIjoiOTU1IiwiRm9udFNldHRpbmdzIjp7IiRpZCI6Ijk1NiIsIkZvbnRTaXplIjoxMCwiRm9udE5hbWUiOiJDYWxpYnJpIiwiSXNCb2xkIjpmYWxzZSwiSXNJdGFsaWMiOmZhbHNlLCJJc1VuZGVybGluZWQiOmZhbHNlLCJQYXJlbnRTdHlsZSI6bnVsbH0sIkF1dG9TaXplIjowLCJGb3JlZ3JvdW5kIjp7IiRpZCI6Ijk1NyIsIkNvbG9yIjp7IiRyZWYiOiIyMCJ9fSwiTWF4V2lkdGgiOjIwMC4wLCJNYXhIZWlnaHQiOiJJbmZpbml0eSIsIlNtYXJ0Rm9yZWdyb3VuZElzQWN0aXZlIjpmYWxzZSwiSG9yaXpvbnRhbEFsaWdubWVudCI6MCwiVmVydGljYWxBbGlnbm1lbnQiOjAsIlNtYXJ0Rm9yZWdyb3VuZCI6bnVsbCwiQmFja2dyb3VuZEZpbGxUeXBlIjowLCJNYXJnaW4iOnsiJGlkIjoiOTU4IiwiVG9wIjowLjAsIkxlZnQiOjAuMCwiUmlnaHQiOjAuMCwiQm90dG9tIjowLjB9LCJQYWRkaW5nIjp7IiRpZCI6Ijk1OSIsIlRvcCI6MC4wLCJMZWZ0IjowLjAsIlJpZ2h0IjowLjAsIkJvdHRvbSI6MC4wfSwiQmFja2dyb3VuZCI6eyIkcmVmIjoiMjMifSwiSXNWaXNpYmxlIjp0cnVlLCJXaWR0aCI6MC4wLCJIZWlnaHQiOjAuMCwiQm9yZGVyU3R5bGUiOnsiJGlkIjoiOTYwIiwiTGluZUNvbG9yIjpudWxsLCJMaW5lV2VpZ2h0IjowLjAsIkxpbmVUeXBlIjowLCJQYXJlbnRTdHlsZSI6bnVsbH0sIlBhcmVudFN0eWxlIjpudWxsfSwiSG9yaXpvbnRhbENvbm5lY3RvclN0eWxlIjp7IiRpZCI6Ijk2MSIsIkxpbmVDb2xvciI6eyIkcmVmIjoiMjYifSwiTGluZVdlaWdodCI6MS4wLCJMaW5lVHlwZSI6MCwiUGFyZW50U3R5bGUiOm51bGx9LCJWZXJ0aWNhbENvbm5lY3RvclN0eWxlIjp7IiRpZCI6Ijk2MiIsIkxpbmVDb2xvciI6eyIkcmVmIjoiMjk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UsIklzQmVsb3dUaW1lYmFuZCI6ZmFsc2UsIlBlcmNlbnRhZ2VDb21wbGV0ZVNoYXBlT3BhY2l0eSI6MzUsIlNoYXBlU3R5bGUiOnsiJGlkIjoiOTYzIiwiTWFyZ2luIjp7IiRpZCI6Ijk2NCIsIlRvcCI6MC4wLCJMZWZ0Ijo0LjAsIlJpZ2h0Ijo0LjAsIkJvdHRvbSI6MC4wfSwiUGFkZGluZyI6eyIkaWQiOiI5NjUiLCJUb3AiOjAuMCwiTGVmdCI6MC4wLCJSaWdodCI6MC4wLCJCb3R0b20iOjAuMH0sIkJhY2tncm91bmQiOnsiJGlkIjoiOTY2IiwiQ29sb3IiOnsiJGlkIjoiOTY3IiwiQSI6MjU1LCJSIjo2OCwiRyI6ODQsIkIiOjEwNn19LCJJc1Zpc2libGUiOnRydWUsIldpZHRoIjoxNzAuMzg1MDQwMjgzMjAzMTMsIkhlaWdodCI6MTAuMCwiQm9yZGVyU3R5bGUiOnsiJGlkIjoiOTY4IiwiTGluZUNvbG9yIjp7IiRpZCI6Ijk2OSIsIiR0eXBlIjoiTkxSRS5Db21tb24uRG9tLlNvbGlkQ29sb3JCcnVzaCwgTkxSRS5Db21tb24iLCJDb2xvciI6eyIkaWQiOiI5NzAiLCJBIjoyNTUsIlIiOjQ3LCJHIjo4MiwiQiI6MTQzfX0sIkxpbmVXZWlnaHQiOjAuMCwiTGluZVR5cGUiOjAsIlBhcmVudFN0eWxlIjpudWxsfSwiUGFyZW50U3R5bGUiOm51bGx9LCJUaXRsZVN0eWxlIjp7IiRpZCI6Ijk3MSIsIkZvbnRTZXR0aW5ncyI6eyIkaWQiOiI5NzIiLCJGb250U2l6ZSI6MTEsIkZvbnROYW1lIjoiQ2FsaWJyaSIsIklzQm9sZCI6ZmFsc2UsIklzSXRhbGljIjpmYWxzZSwiSXNVbmRlcmxpbmVkIjpmYWxzZSwiUGFyZW50U3R5bGUiOm51bGx9LCJBdXRvU2l6ZSI6MCwiRm9yZWdyb3VuZCI6eyIkaWQiOiI5NzMiLCJDb2xvciI6eyIkaWQiOiI5NzQ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c1IiwiVG9wIjowLjAsIkxlZnQiOjAuMCwiUmlnaHQiOjAuMCwiQm90dG9tIjowLjB9LCJQYWRkaW5nIjp7IiRpZCI6Ijk3NiIsIlRvcCI6MC4wLCJMZWZ0IjowLjAsIlJpZ2h0IjowLjAsIkJvdHRvbSI6MC4wfSwiQmFja2dyb3VuZCI6eyIkaWQiOiI5NzciLCJDb2xvciI6eyIkaWQiOiI5NzgiLCJBIjowLCJSIjoyNTUsIkciOjI1NSwiQiI6MjU1fX0sIklzVmlzaWJsZSI6dHJ1ZSwiV2lkdGgiOjAuMCwiSGVpZ2h0IjowLjAsIkJvcmRlclN0eWxlIjp7IiRpZCI6Ijk3OSIsIkxpbmVDb2xvciI6bnVsbCwiTGluZVdlaWdodCI6MC4wLCJMaW5lVHlwZSI6MCwiUGFyZW50U3R5bGUiOm51bGx9LCJQYXJlbnRTdHlsZSI6bnVsbH0sIkRhdGVTdHlsZSI6eyIkaWQiOiI5ODAiLCJGb250U2V0dGluZ3MiOnsiJGlkIjoiOTgxIiwiRm9udFNpemUiOjEwLCJGb250TmFtZSI6IkNhbGlicmkiLCJJc0JvbGQiOmZhbHNlLCJJc0l0YWxpYyI6ZmFsc2UsIklzVW5kZXJsaW5lZCI6ZmFsc2UsIlBhcmVudFN0eWxlIjpudWxsfSwiQXV0b1NpemUiOjAsIkZvcmVncm91bmQiOnsiJGlkIjoiOTgyIiwiQ29sb3IiOnsiJGlkIjoiOT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QiLCJUb3AiOjAuMCwiTGVmdCI6MC4wLCJSaWdodCI6MC4wLCJCb3R0b20iOjAuMH0sIlBhZGRpbmciOnsiJGlkIjoiOTg1IiwiVG9wIjowLjAsIkxlZnQiOjAuMCwiUmlnaHQiOjAuMCwiQm90dG9tIjowLjB9LCJCYWNrZ3JvdW5kIjp7IiRyZWYiOiI1ODAifSwiSXNWaXNpYmxlIjp0cnVlLCJXaWR0aCI6MC4wLCJIZWlnaHQiOjAuMCwiQm9yZGVyU3R5bGUiOnsiJGlkIjoiOTg2IiwiTGluZUNvbG9yIjpudWxsLCJMaW5lV2VpZ2h0IjowLjAsIkxpbmVUeXBlIjowLCJQYXJlbnRTdHlsZSI6bnVsbH0sIlBhcmVudFN0eWxlIjpudWxsfSwiRGF0ZUZvcm1hdCI6eyIkaWQiOiI5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4IiwiRm9ybWF0IjowLCJJc1Zpc2libGUiOmZhbHNlLCJMYXN0S25vd25WaXNpYmlsaXR5U3RhdGUiOmZhbHNlfSwiSXNWaXNpYmxlIjp0cnVlLCJQYXJlbnRTdHlsZSI6bnVsbH0sIkluZGV4IjoxNiwiU21hcnREdXJhdGlvbkFjdGl2YXRlZCI6ZmFsc2UsIkRhdGVGb3JtYXQiOnsiJHJlZiI6Ijk4NyJ9LCJXZWVrTnVtYmVyaW5nIjp7IiRpZCI6Ijk4OSIsIkZvcm1hdCI6MCwiSXNWaXNpYmxlIjpmYWxzZSwiTGFzdEtub3duVmlzaWJpbGl0eVN0YXRlIjpmYWxzZX0sIklkIjoiMTE5NThhYjEtYmViMy00MDcwLWIwN2MtOGMxZmYxNTU1NGVhIiwiSW1wb3J0SWQiOm51bGwsIlRpdGxlIjoiVHJhaW5pbmcgR3VpZGVzIiwiTm90ZSI6bnVsbCwiSHlwZXJsaW5rIjp7IiRpZCI6Ijk5MCIsIkFkZHJlc3MiOm51bGwsIlN1YkFkZHJlc3MiOm51bGx9LCJJc0NoYW5nZWQiOmZhbHNlLCJJc05ldyI6ZmFsc2V9fV0sIl9taWxlc3RvbmVzIjpbXSwiSWQiOiIwMDAwMDAwMC0wMDAwLTAwMDAtMDAwMC0wMDAwMDAwMDAwMDAiLCJJc1NpbmdsZUl0ZW1Sb3ciOnRydWV9XSwiSW5kZXgiOjQsIklkIjoiYWJlNzZlZTEtYmY4OS00MGZlLTlhY2YtMzU3N2Q4Zjg4MjE1IiwiSGVhZGVyVGV4dCI6IkNvbnRlbnQiLCJJc0RlZmF1bHQiOmZhbHNlLCJTdHlsZSI6eyIkaWQiOiI5OTEiLCJIZWFkZXJTdHlsZSI6eyIkaWQiOiI5OTIiLCJUZXh0U3R5bGUiOnsiJGlkIjoiOTkzIiwiRm9udFNldHRpbmdzIjp7IiRpZCI6Ijk5NCIsIkZvbnRTaXplIjoxMCwiRm9udE5hbWUiOiJDYWxpYnJpIiwiSXNCb2xkIjpmYWxzZSwiSXNJdGFsaWMiOmZhbHNlLCJJc1VuZGVybGluZWQiOmZhbHNlLCJQYXJlbnRTdHlsZSI6bnVsbH0sIkF1dG9TaXplIjowLCJGb3JlZ3JvdW5kIjp7IiRpZCI6Ijk5NSIsIkNvbG9yIjp7IiRpZCI6Ijk5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5NyIsIlRvcCI6MC4wLCJMZWZ0IjowLjAsIlJpZ2h0IjowLjAsIkJvdHRvbSI6MC4wfSwiUGFkZGluZyI6eyIkaWQiOiI5OTgiLCJUb3AiOjAuMCwiTGVmdCI6MC4wLCJSaWdodCI6MC4wLCJCb3R0b20iOjAuMH0sIkJhY2tncm91bmQiOnsiJGlkIjoiOTk5IiwiQ29sb3IiOnsiJGlkIjoiMTAwMCIsIkEiOjAsIlIiOjI1NSwiRyI6MjU1LCJCIjoyNTV9fSwiSXNWaXNpYmxlIjp0cnVlLCJXaWR0aCI6MC4wLCJIZWlnaHQiOjAuMCwiQm9yZGVyU3R5bGUiOm51bGwsIlBhcmVudFN0eWxlIjpudWxsfSwiUmVjdGFuZ2xlU3R5bGUiOnsiJGlkIjoiMTAwMSIsIk1hcmdpbiI6eyIkaWQiOiIxMDAyIiwiVG9wIjowLjAsIkxlZnQiOjAuMCwiUmlnaHQiOjAuMCwiQm90dG9tIjowLjB9LCJQYWRkaW5nIjp7IiRpZCI6IjEwMDMiLCJUb3AiOjAuMCwiTGVmdCI6MC4wLCJSaWdodCI6MC4wLCJCb3R0b20iOjAuMH0sIkJhY2tncm91bmQiOnsiJGlkIjoiMTAwNCIsIkNvbG9yIjp7IiRpZCI6IjEwMDUiLCJBIjo2MywiUiI6NjgsIkciOjg0LCJCIjoxMDZ9fSwiSXNWaXNpYmxlIjp0cnVlLCJXaWR0aCI6MC4wLCJIZWlnaHQiOjAuMCwiQm9yZGVyU3R5bGUiOnsiJGlkIjoiMTAwNiIsIkxpbmVDb2xvciI6eyIkaWQiOiIxMDA3IiwiJHR5cGUiOiJOTFJFLkNvbW1vbi5Eb20uU29saWRDb2xvckJydXNoLCBOTFJFLkNvbW1vbiIsIkNvbG9yIjp7IiRpZCI6IjEwMDgiLCJBIjoyNTUsIlIiOjQ3LCJHIjo4MiwiQiI6MTQzfX0sIkxpbmVXZWlnaHQiOjAuMCwiTGluZVR5cGUiOjAsIlBhcmVudFN0eWxlIjpudWxsfSwiUGFyZW50U3R5bGUiOm51bGx9LCJNYXJnaW4iOnsiJGlkIjoiMTAwOSIsIlRvcCI6MC4wLCJMZWZ0IjowLjAsIlJpZ2h0IjowLjAsIkJvdHRvbSI6MC4wfSwiUGFkZGluZyI6eyIkaWQiOiIxMDEwIiwiVG9wIjowLjAsIkxlZnQiOjAuMCwiUmlnaHQiOjAuMCwiQm90dG9tIjowLjB9LCJCYWNrZ3JvdW5kIjpudWxsLCJJc1Zpc2libGUiOnRydWUsIldpZHRoIjowLjAsIkhlaWdodCI6MC4wLCJCb3JkZXJTdHlsZSI6bnVsbCwiUGFyZW50U3R5bGUiOm51bGx9LCJCYWNrZ3JvdW5kU3R5bGUiOnsiJGlkIjoiMTAxMSIsIk1hcmdpbiI6eyIkaWQiOiIxMDEyIiwiVG9wIjowLjAsIkxlZnQiOjAuMCwiUmlnaHQiOjAuMCwiQm90dG9tIjowLjB9LCJQYWRkaW5nIjp7IiRpZCI6IjEwMTMiLCJUb3AiOjAuMCwiTGVmdCI6MC4wLCJSaWdodCI6MC4wLCJCb3R0b20iOjAuMH0sIkJhY2tncm91bmQiOnsiJGlkIjoiMTAxNCIsIkNvbG9yIjp7IiRyZWYiOiIxMzIifX0sIklzVmlzaWJsZSI6dHJ1ZSwiV2lkdGgiOjAuMCwiSGVpZ2h0IjowLjAsIkJvcmRlclN0eWxlIjp7IiRpZCI6IjEwMTUiLCJMaW5lQ29sb3IiOnsiJGlkIjoiMTAxNiIsIiR0eXBlIjoiTkxSRS5Db21tb24uRG9tLlNvbGlkQ29sb3JCcnVzaCwgTkxSRS5Db21tb24iLCJDb2xvciI6eyIkaWQiOiIxMDE3IiwiQSI6MjU1LCJSIjo0NywiRyI6ODIsIkIiOjE0M319LCJMaW5lV2VpZ2h0IjowLjAsIkxpbmVUeXBlIjowLCJQYXJlbnRTdHlsZSI6bnVsbH0sIlBhcmVudFN0eWxlIjpudWxsfSwiTWFyZ2luIjp7IiRpZCI6IjEwMTgiLCJUb3AiOjAuMCwiTGVmdCI6MC4wLCJSaWdodCI6MC4wLCJCb3R0b20iOjAuMH0sIlBhZGRpbmciOnsiJGlkIjoiMTAxOSIsIlRvcCI6MC4wLCJMZWZ0IjowLjAsIlJpZ2h0IjowLjAsIkJvdHRvbSI6MC4wfSwiSXNWaXNpYmxlIjp0cnVlLCJXaWR0aCI6MC4wLCJIZWlnaHQiOjAuMCwiQm9yZGVyU3R5bGUiOm51bGwsIlBhcmVudFN0eWxlIjpudWxsfX0seyIkaWQiOiIxMDIwIiwiX3Jvd3MiOltdLCJJbmRleCI6OCwiSWQiOiIyNmIxNDc3Zi05Mjc0LTRmMTktYjMzMy04MWI2ZjI0ZGYzNTQiLCJIZWFkZXJUZXh0IjpudWxsLCJJc0RlZmF1bHQiOnRydWUsIlN0eWxlIjp7IiRpZCI6IjEwMjEiLCJIZWFkZXJTdHlsZSI6eyIkaWQiOiIxMDIyIiwiVGV4dFN0eWxlIjp7IiRpZCI6IjEwMjMiLCJGb250U2V0dGluZ3MiOnsiJGlkIjoiMTAyNCIsIkZvbnRTaXplIjoxMiwiRm9udE5hbWUiOiJDYWxpYnJpIiwiSXNCb2xkIjpmYWxzZSwiSXNJdGFsaWMiOmZhbHNlLCJJc1VuZGVybGluZWQiOmZhbHNlLCJQYXJlbnRTdHlsZSI6bnVsbH0sIkF1dG9TaXplIjowLCJGb3JlZ3JvdW5kIjp7IiRpZCI6IjEwMjUiLCJDb2xvciI6eyIkaWQiOiIxMDI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AyNyIsIlRvcCI6MC4wLCJMZWZ0IjowLjAsIlJpZ2h0IjowLjAsIkJvdHRvbSI6MC4wfSwiUGFkZGluZyI6eyIkaWQiOiIxMDI4IiwiVG9wIjowLjAsIkxlZnQiOjAuMCwiUmlnaHQiOjAuMCwiQm90dG9tIjowLjB9LCJCYWNrZ3JvdW5kIjpudWxsLCJJc1Zpc2libGUiOnRydWUsIldpZHRoIjowLjAsIkhlaWdodCI6MC4wLCJCb3JkZXJTdHlsZSI6bnVsbCwiUGFyZW50U3R5bGUiOm51bGx9LCJSZWN0YW5nbGVTdHlsZSI6eyIkaWQiOiIxMDI5IiwiTWFyZ2luIjp7IiRpZCI6IjEwMzAiLCJUb3AiOjAuMCwiTGVmdCI6MC4wLCJSaWdodCI6MC4wLCJCb3R0b20iOjAuMH0sIlBhZGRpbmciOnsiJGlkIjoiMTAzMSIsIlRvcCI6MC4wLCJMZWZ0IjowLjAsIlJpZ2h0IjowLjAsIkJvdHRvbSI6MC4wfSwiQmFja2dyb3VuZCI6eyIkaWQiOiIxMDMyIiwiQ29sb3IiOnsiJGlkIjoiMTAzMyIsIkEiOjYzLCJSIjoxNjUsIkciOjE2NSwiQiI6MTY1fX0sIklzVmlzaWJsZSI6dHJ1ZSwiV2lkdGgiOjAuMCwiSGVpZ2h0IjowLjAsIkJvcmRlclN0eWxlIjp7IiRpZCI6IjEwMzQiLCJMaW5lQ29sb3IiOnsiJGlkIjoiMTAzNSIsIiR0eXBlIjoiTkxSRS5Db21tb24uRG9tLlNvbGlkQ29sb3JCcnVzaCwgTkxSRS5Db21tb24iLCJDb2xvciI6eyIkaWQiOiIxMDM2IiwiQSI6MjU1LCJSIjoyNTUsIkciOjAsIkIiOjB9fSwiTGluZVdlaWdodCI6MC4wLCJMaW5lVHlwZSI6MCwiUGFyZW50U3R5bGUiOm51bGx9LCJQYXJlbnRTdHlsZSI6bnVsbH0sIk1hcmdpbiI6eyIkaWQiOiIxMDM3IiwiVG9wIjowLjAsIkxlZnQiOjAuMCwiUmlnaHQiOjAuMCwiQm90dG9tIjowLjB9LCJQYWRkaW5nIjp7IiRpZCI6IjEwMzgiLCJUb3AiOjAuMCwiTGVmdCI6MC4wLCJSaWdodCI6MC4wLCJCb3R0b20iOjAuMH0sIkJhY2tncm91bmQiOm51bGwsIklzVmlzaWJsZSI6dHJ1ZSwiV2lkdGgiOjAuMCwiSGVpZ2h0IjowLjAsIkJvcmRlclN0eWxlIjpudWxsLCJQYXJlbnRTdHlsZSI6bnVsbH0sIkJhY2tncm91bmRTdHlsZSI6eyIkaWQiOiIxMDM5IiwiTWFyZ2luIjp7IiRpZCI6IjEwNDAiLCJUb3AiOjAuMCwiTGVmdCI6MC4wLCJSaWdodCI6MC4wLCJCb3R0b20iOjAuMH0sIlBhZGRpbmciOnsiJGlkIjoiMTA0MSIsIlRvcCI6MC4wLCJMZWZ0IjowLjAsIlJpZ2h0IjowLjAsIkJvdHRvbSI6MC4wfSwiQmFja2dyb3VuZCI6eyIkaWQiOiIxMDQyIiwiQ29sb3IiOnsiJHJlZiI6IjEzMiJ9fSwiSXNWaXNpYmxlIjp0cnVlLCJXaWR0aCI6MC4wLCJIZWlnaHQiOjAuMCwiQm9yZGVyU3R5bGUiOnsiJGlkIjoiMTA0MyIsIkxpbmVDb2xvciI6eyIkaWQiOiIxMDQ0IiwiJHR5cGUiOiJOTFJFLkNvbW1vbi5Eb20uU29saWRDb2xvckJydXNoLCBOTFJFLkNvbW1vbiIsIkNvbG9yIjp7IiRpZCI6IjEwNDUiLCJBIjoyNTUsIlIiOjI1NSwiRyI6MCwiQiI6MH19LCJMaW5lV2VpZ2h0IjowLjAsIkxpbmVUeXBlIjowLCJQYXJlbnRTdHlsZSI6bnVsbH0sIlBhcmVudFN0eWxlIjpudWxsfSwiTWFyZ2luIjp7IiRpZCI6IjEwNDYiLCJUb3AiOjAuMCwiTGVmdCI6MC4wLCJSaWdodCI6MC4wLCJCb3R0b20iOjAuMH0sIlBhZGRpbmciOnsiJGlkIjoiMTA0NyIsIlRvcCI6MC4wLCJMZWZ0IjowLjAsIlJpZ2h0IjowLjAsIkJvdHRvbSI6MC4wfSwiSXNWaXNpYmxlIjpmYWxzZSwiV2lkdGgiOjAuMCwiSGVpZ2h0IjowLjAsIkJvcmRlclN0eWxlIjpudWxsLCJQYXJlbnRTdHlsZSI6bnVsbH19XSwiSWQiOiI4OTExYmNlYi02Nzk0LTQxYWQtYjM3NS02YTc5NGI2ODJmMzEiLCJJbmRleCI6MSwiSGVhZGVyVGV4dCI6IkRldmVsb3AiLCJTdHlsZSI6eyIkaWQiOiIxMDQ4IiwiU3R5bGVJZCI6IjAwMDAwMDAwLTAwMDAtMDAwMC0wMDAwLTAwMDAwMDAwMDAwMCIsIkhlYWRlclN0eWxlIjp7IiRpZCI6IjEwNDkiLCJUZXh0SXNWZXJ0aWNhbCI6dHJ1ZSwiVGV4dFN0eWxlIjp7IiRpZCI6IjEwNTAiLCJGb250U2V0dGluZ3MiOnsiJGlkIjoiMTA1MSIsIkZvbnRTaXplIjoxMiwiRm9udE5hbWUiOiJDYWxpYnJpIiwiSXNCb2xkIjp0cnVlLCJJc0l0YWxpYyI6ZmFsc2UsIklzVW5kZXJsaW5lZCI6ZmFsc2UsIlBhcmVudFN0eWxlIjpudWxsfSwiQXV0b1NpemUiOjAsIkZvcmVncm91bmQiOnsiJGlkIjoiMTA1MiIsIkNvbG9yIjp7IiRpZCI6IjEwNTM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1NCIsIlRvcCI6MC4wLCJMZWZ0IjowLjAsIlJpZ2h0IjowLjAsIkJvdHRvbSI6MC4wfSwiUGFkZGluZyI6eyIkaWQiOiIxMDU1IiwiVG9wIjowLjAsIkxlZnQiOjAuMCwiUmlnaHQiOjAuMCwiQm90dG9tIjowLjB9LCJCYWNrZ3JvdW5kIjpudWxsLCJJc1Zpc2libGUiOmZhbHNlLCJXaWR0aCI6MC4wLCJIZWlnaHQiOjAuMCwiQm9yZGVyU3R5bGUiOm51bGwsIlBhcmVudFN0eWxlIjpudWxsfSwiUmVjdGFuZ2xlU3R5bGUiOnsiJGlkIjoiMTA1NiIsIk1hcmdpbiI6eyIkaWQiOiIxMDU3IiwiVG9wIjowLjAsIkxlZnQiOjAuMCwiUmlnaHQiOjAuMCwiQm90dG9tIjowLjB9LCJQYWRkaW5nIjp7IiRpZCI6IjEwNTgiLCJUb3AiOjAuMCwiTGVmdCI6MC4wLCJSaWdodCI6MC4wLCJCb3R0b20iOjAuMH0sIkJhY2tncm91bmQiOnsiJGlkIjoiMTA1OSIsIkNvbG9yIjp7IiRpZCI6IjEwNjAiLCJBIjoyNTUsIlIiOjY4LCJHIjo4NCwiQiI6MTA2fX0sIklzVmlzaWJsZSI6ZmFsc2UsIldpZHRoIjowLjAsIkhlaWdodCI6MC4wLCJCb3JkZXJTdHlsZSI6eyIkaWQiOiIxMDYxIiwiTGluZUNvbG9yIjp7IiRyZWYiOiIxODAifSwiTGluZVdlaWdodCI6MC4wLCJMaW5lVHlwZSI6MCwiUGFyZW50U3R5bGUiOm51bGx9LCJQYXJlbnRTdHlsZSI6bnVsbH0sIk1hcmdpbiI6eyIkaWQiOiIxMDYyIiwiVG9wIjowLjAsIkxlZnQiOjAuMCwiUmlnaHQiOjAuMCwiQm90dG9tIjowLjB9LCJQYWRkaW5nIjp7IiRpZCI6IjEwNjMiLCJUb3AiOjAuMCwiTGVmdCI6MC4wLCJSaWdodCI6MC4wLCJCb3R0b20iOjAuMH0sIkJhY2tncm91bmQiOm51bGwsIklzVmlzaWJsZSI6dHJ1ZSwiV2lkdGgiOjAuMCwiSGVpZ2h0IjowLjAsIkJvcmRlclN0eWxlIjpudWxsLCJQYXJlbnRTdHlsZSI6bnVsbH0sIkJhY2tncm91bmRTdHlsZSI6eyIkaWQiOiIxMDY0IiwiTWFyZ2luIjp7IiRpZCI6IjEwNjUiLCJUb3AiOjAuMCwiTGVmdCI6MC4wLCJSaWdodCI6MC4wLCJCb3R0b20iOjAuMH0sIlBhZGRpbmciOnsiJGlkIjoiMTA2NiIsIlRvcCI6MC4wLCJMZWZ0IjowLjAsIlJpZ2h0IjowLjAsIkJvdHRvbSI6MC4wfSwiQmFja2dyb3VuZCI6eyIkaWQiOiIxMDY3IiwiQ29sb3IiOnsiJGlkIjoiMTA2OCIsIkEiOjUxLCJSIjoxNjUsIkciOjE2NSwiQiI6MTY1fX0sIklzVmlzaWJsZSI6dHJ1ZSwiV2lkdGgiOjAuMCwiSGVpZ2h0IjowLjAsIkJvcmRlclN0eWxlIjp7IiRpZCI6IjEwNjkiLCJMaW5lQ29sb3IiOnsiJGlkIjoiMTA3MCIsIiR0eXBlIjoiTkxSRS5Db21tb24uRG9tLlNvbGlkQ29sb3JCcnVzaCwgTkxSRS5Db21tb24iLCJDb2xvciI6eyIkaWQiOiIxMDcxIiwiQSI6MjU1LCJSIjo0NywiRyI6ODIsIkIiOjE0M319LCJMaW5lV2VpZ2h0IjowLjAsIkxpbmVUeXBlIjowLCJQYXJlbnRTdHlsZSI6bnVsbH0sIlBhcmVudFN0eWxlIjpudWxsfSwiSXNBYm92ZVRpbWViYW5kIjp0cnVlLCJTcGFjaW5nIjo1LCJEZWZhdWx0U3dpbWxhbmVUYXNrU3R5bGUiOnsiJGlkIjoiMTA3MiIsIiR0eXBlIjoiTkxSRS5Db21tb24uRG9tLlN0eWxlcy5FeHBsaWNpdFNldGFibGVUYXNrU3R5bGUsIE5MUkUuQ29tbW9uIiwiU2hhcGUiOjMsIlNoYXBlVGhpY2tuZXNzIjowLCJEdXJhdGlvbkZvcm1hdCI6MCwiSW5jbHVkZU5vbldvcmtpbmdEYXlzSW5EdXJhdGlvbiI6ZmFsc2UsIlBlcmNlbnRhZ2VDb21wbGV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aWQiOiIxMDc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Dc3IiwiVG9wIjowLjAsIkxlZnQiOjAuMCwiUmlnaHQiOjAuMCwiQm90dG9tIjowLjB9LCJQYWRkaW5nIjp7IiRpZCI6IjEwNzgiLCJUb3AiOjAuMCwiTGVmdCI6MC4wLCJSaWdodCI6MC4wLCJCb3R0b20iOjAuMH0sIkJhY2tncm91bmQiOnsiJGlkIjoiMTA3OSIsIkNvbG9yIjp7IiRpZCI6IjEwODAiLCJBIjo4OSwiUiI6MCwiRyI6MCwiQiI6MH19LCJJc1Zpc2libGUiOnRydWUsIldpZHRoIjowLjAsIkhlaWdodCI6MC4wLCJCb3JkZXJTdHlsZSI6bnVsbCwiUGFyZW50U3R5bGUiOm51bGx9LCJEdXJhdGlvbl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A4NSIsIlRvcCI6MC4wLCJMZWZ0IjowLjAsIlJpZ2h0IjowLjAsIkJvdHRvbSI6MC4wfSwiUGFkZGluZyI6eyIkaWQiOiIxMDg2IiwiVG9wIjowLjAsIkxlZnQiOjAuMCwiUmlnaHQiOjAuMCwiQm90dG9tIjowLjB9LCJCYWNrZ3JvdW5kIjp7IiRpZCI6IjEwODciLCJDb2xvciI6eyIkcmVmIjoiMTA4MCJ9fSwiSXNWaXNpYmxlIjp0cnVlLCJXaWR0aCI6MC4wLCJIZWlnaHQiOjAuMCwiQm9yZGVyU3R5bGUiOm51bGwsIlBhcmVudFN0eWxlIjpudWxsfSwiSG9yaXpvbnRhbENvbm5lY3RvclN0eWxlIjp7IiRpZCI6IjEwODgiLCJMaW5lQ29sb3IiOnsiJGlkIjoiMTA4OSIsIiR0eXBlIjoiTkxSRS5Db21tb24uRG9tLlNvbGlkQ29sb3JCcnVzaCwgTkxSRS5Db21tb24iLCJDb2xvciI6eyIkaWQiOiIxMDkwIiwiQSI6MjU1LCJSIjoyMDQsIkciOjIwNCwiQiI6MjA0fX0sIkxpbmVXZWlnaHQiOjEuMCwiTGluZVR5cGUiOjAsIlBhcmVudFN0eWxlIjpudWxsfSwiVmVydGljYWxDb25uZWN0b3JTdHlsZSI6eyIkaWQiOiIxMDkxIiwiTGluZUNvbG9yIjp7IiRpZCI6IjEwOTIiLCIkdHlwZSI6Ik5MUkUuQ29tbW9uLkRvbS5Tb2xpZENvbG9yQnJ1c2gsIE5MUkUuQ29tbW9uIiwiQ29sb3IiOnsiJGlkIjoiMTA5My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wOTQiLCJNYXJnaW4iOnsiJGlkIjoiMTA5NSIsIlRvcCI6MC4wLCJMZWZ0Ijo0LjAsIlJpZ2h0Ijo0LjAsIkJvdHRvbSI6MC4wfSwiUGFkZGluZyI6eyIkaWQiOiIxMDk2IiwiVG9wIjowLjAsIkxlZnQiOjAuMCwiUmlnaHQiOjAuMCwiQm90dG9tIjowLjB9LCJCYWNrZ3JvdW5kIjp7IiRpZCI6IjEwOTciLCJDb2xvciI6eyIkaWQiOiIxMDk4IiwiQSI6MjU1LCJSIjo2OCwiRyI6ODQsIkIiOjEwNn19LCJJc1Zpc2libGUiOnRydWUsIldpZHRoIjoxMDguMCwiSGVpZ2h0IjoxMC4wLCJCb3JkZXJTdHlsZSI6eyIkaWQiOiIxMDk5IiwiTGluZUNvbG9yIjp7IiRpZCI6IjExMDAiLCIkdHlwZSI6Ik5MUkUuQ29tbW9uLkRvbS5Tb2xpZENvbG9yQnJ1c2gsIE5MUkUuQ29tbW9uIiwiQ29sb3IiOnsiJGlkIjoiMTEwMSIsIkEiOjI1NSwiUiI6MjM0LCJHIjoyMiwiQiI6MzB9fSwiTGluZVdlaWdodCI6MC4wLCJMaW5lVHlwZSI6MCwiUGFyZW50U3R5bGUiOm51bGx9LCJQYXJlbnRTdHlsZSI6bnVsbH0sIlRpdGxlU3R5bGUiOnsiJGlkIjoiMTEwMiIsIkZvbnRTZXR0aW5ncyI6eyIkaWQiOiIxMTAzIiwiRm9udFNpemUiOjExLCJGb250TmFtZSI6IkNhbGlicmkiLCJJc0JvbGQiOmZhbHNlLCJJc0l0YWxpYyI6ZmFsc2UsIklzVW5kZXJsaW5lZCI6ZmFsc2UsIlBhcmVudFN0eWxlIjpudWxsfSwiQXV0b1NpemUiOjAsIkZvcmVncm91bmQiOnsiJGlkIjoiMTEwNCIsIkNvbG9yIjp7IiRpZCI6IjExMDU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EwNiIsIlRvcCI6MC4wLCJMZWZ0IjowLjAsIlJpZ2h0IjowLjAsIkJvdHRvbSI6MC4wfSwiUGFkZGluZyI6eyIkaWQiOiIxMTA3IiwiVG9wIjowLjAsIkxlZnQiOjAuMCwiUmlnaHQiOjAuMCwiQm90dG9tIjowLjB9LCJCYWNrZ3JvdW5kIjp7IiRpZCI6IjExMDgiLCJDb2xvciI6eyIkaWQiOiIxMTA5IiwiQSI6MCwiUiI6MjU1LCJHIjoyNTUsIkIiOjI1NX19LCJJc1Zpc2libGUiOnRydWUsIldpZHRoIjowLjAsIkhlaWdodCI6MC4wLCJCb3JkZXJTdHlsZSI6bnVsbCwiUGFyZW50U3R5bGUiOm51bGx9LCJEYXRlU3R5bGUiOnsiJGlkIjoiMTExMCIsIkZvbnRTZXR0aW5ncyI6eyIkaWQiOiIxMTExIiwiRm9udFNpemUiOjEwLCJGb250TmFtZSI6IkNhbGlicmkiLCJJc0JvbGQiOmZhbHNlLCJJc0l0YWxpYyI6ZmFsc2UsIklzVW5kZXJsaW5lZCI6ZmFsc2UsIlBhcmVudFN0eWxlIjpudWxsfSwiQXV0b1NpemUiOjAsIkZvcmVncm91bmQiOnsiJGlkIjoiMTExMiIsIkNvbG9yIjp7IiRpZCI6IjEx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TQiLCJUb3AiOjAuMCwiTGVmdCI6MC4wLCJSaWdodCI6MC4wLCJCb3R0b20iOjAuMH0sIlBhZGRpbmciOnsiJGlkIjoiMTExNSIsIlRvcCI6MC4wLCJMZWZ0IjowLjAsIlJpZ2h0IjowLjAsIkJvdHRvbSI6MC4wfSwiQmFja2dyb3VuZCI6eyIkaWQiOiIxMTE2IiwiQ29sb3IiOnsiJGlkIjoiMTExNyIsIkEiOjAsIlIiOjI1NSwiRyI6MjU1LCJCIjoyNTV9fSwiSXNWaXNpYmxlIjp0cnVlLCJXaWR0aCI6MC4wLCJIZWlnaHQiOjAuMCwiQm9yZGVyU3R5bGUiOm51bGwsIlBhcmVudFN0eWxlIjpudWxsfSwiRGF0ZUZvcm1hdCI6eyIkaWQiOiIxMTE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TkiLCJGb3JtYXQiOjAsIklzVmlzaWJsZSI6ZmFsc2UsIkxhc3RLbm93blZpc2liaWxpdHlTdGF0ZSI6ZmFsc2V9LCJJc1Zpc2libGUiOnRydWUsIlBhcmVudFN0eWxlIjpudWxsLCJfZXhwbGljaXRseVNldCI6eyIkaWQiOiIxMTI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xMjEiLCJTaGFwZSI6MSwiQ29ubmVjdG9yTWFyZ2luIjp7IiRpZCI6IjExMjIiLCJUb3AiOjAuMCwiTGVmdCI6Mi4wLCJSaWdodCI6Mi4wLCJCb3R0b20iOjAuMH0sIkNvbm5lY3RvclN0eWxlIjp7IiRpZCI6IjExMjMiLCJMaW5lQ29sb3IiOnsiJGlkIjoiMTEyNCIsIiR0eXBlIjoiTkxSRS5Db21tb24uRG9tLlNvbGlkQ29sb3JCcnVzaCwgTkxSRS5Db21tb24iLCJDb2xvciI6eyIkaWQiOiIxMTI1IiwiQSI6MTI3LCJSIjo2OCwiRyI6MTE0LCJCIjoxOTZ9fSwiTGluZVdlaWdodCI6MS4wLCJMaW5lVHlwZSI6MCwiUGFyZW50U3R5bGUiOm51bGx9LCJJc0JlbG93VGltZWJhbmQiOmZhbHNlLCJQb3NpdGlvbk9uVGFzayI6MywiSGlkZURhdGUiOmZhbHNlLCJTaGFwZVNpemUiOjAsIlNwYWNpbmciOjEuMCwiUGFkZGluZyI6eyIkaWQiOiIxMTI2IiwiVG9wIjo3LjAsIkxlZnQiOjMuMCwiUmlnaHQiOjAuMCwiQm90dG9tIjoyLjB9LCJTaGFwZVN0eWxlIjp7IiRpZCI6IjExMjciLCJNYXJnaW4iOnsiJGlkIjoiMTEyOCIsIlRvcCI6MC4wLCJMZWZ0IjowLjAsIlJpZ2h0IjowLjAsIkJvdHRvbSI6MC4wfSwiUGFkZGluZyI6eyIkaWQiOiIxMTI5IiwiVG9wIjowLjAsIkxlZnQiOjAuMCwiUmlnaHQiOjAuMCwiQm90dG9tIjowLjB9LCJCYWNrZ3JvdW5kIjp7IiRpZCI6IjExMzAiLCJDb2xvciI6eyIkaWQiOiIxMTMxIiwiQSI6MjU1LCJSIjo2OCwiRyI6MTE0LCJCIjoxOTZ9fSwiSXNWaXNpYmxlIjp0cnVlLCJXaWR0aCI6MTIuMCwiSGVpZ2h0IjoxNC4wLCJCb3JkZXJTdHlsZSI6eyIkaWQiOiIxMTMyIiwiTGluZUNvbG9yIjp7IiRpZCI6IjExMzMiLCIkdHlwZSI6Ik5MUkUuQ29tbW9uLkRvbS5Tb2xpZENvbG9yQnJ1c2gsIE5MUkUuQ29tbW9uIiwiQ29sb3IiOnsiJGlkIjoiMTEzNCIsIkEiOjI1NSwiUiI6MjM0LCJHIjoyMiwiQiI6MzB9fSwiTGluZVdlaWdodCI6MC4wLCJMaW5lVHlwZSI6MCwiUGFyZW50U3R5bGUiOm51bGx9LCJQYXJlbnRTdHlsZSI6bnVsbH0sIlRpdGxlU3R5bGUiOnsiJGlkIjoiMTEzNSIsIkZvbnRTZXR0aW5ncyI6eyIkaWQiOiIxMTM2IiwiRm9udFNpemUiOjEwLCJGb250TmFtZSI6IkNhbGlicmkiLCJJc0JvbGQiOmZhbHNlLCJJc0l0YWxpYyI6ZmFsc2UsIklzVW5kZXJsaW5lZCI6ZmFsc2UsIlBhcmVudFN0eWxlIjpudWxsfSwiQXV0b1NpemUiOjAsIkZvcmVncm91bmQiOnsiJGlkIjoiMTEzNyIsIkNvbG9yIjp7IiRpZCI6IjExMzg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MTEzOSIsIlRvcCI6MC4wLCJMZWZ0IjowLjAsIlJpZ2h0IjowLjAsIkJvdHRvbSI6MC4wfSwiUGFkZGluZyI6eyIkaWQiOiIxMTQwIiwiVG9wIjowLjAsIkxlZnQiOjAuMCwiUmlnaHQiOjAuMCwiQm90dG9tIjowLjB9LCJCYWNrZ3JvdW5kIjp7IiRpZCI6IjExNDEiLCJDb2xvciI6eyIkaWQiOiIxMTQyIiwiQSI6MCwiUiI6MjU1LCJHIjoyNTUsIkIiOjI1NX19LCJJc1Zpc2libGUiOnRydWUsIldpZHRoIjowLjAsIkhlaWdodCI6MC4wLCJCb3JkZXJTdHlsZSI6bnVsbCwiUGFyZW50U3R5bGUiOm51bGx9LCJEYXRlU3R5bGUiOnsiJGlkIjoiMTE0MyIsIkZvbnRTZXR0aW5ncyI6eyIkaWQiOiIxMTQ0IiwiRm9udFNpemUiOjksIkZvbnROYW1lIjoiQ2FsaWJyaSIsIklzQm9sZCI6ZmFsc2UsIklzSXRhbGljIjpmYWxzZSwiSXNVbmRlcmxpbmVkIjpmYWxzZSwiUGFyZW50U3R5bGUiOm51bGx9LCJBdXRvU2l6ZSI6MCwiRm9yZWdyb3VuZCI6eyIkaWQiOiIxMTQ1IiwiQ29sb3IiOnsiJGlkIjoiMTE0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0NyIsIlRvcCI6MC4wLCJMZWZ0IjowLjAsIlJpZ2h0IjowLjAsIkJvdHRvbSI6MC4wfSwiUGFkZGluZyI6eyIkaWQiOiIxMTQ4IiwiVG9wIjowLjAsIkxlZnQiOjAuMCwiUmlnaHQiOjAuMCwiQm90dG9tIjowLjB9LCJCYWNrZ3JvdW5kIjp7IiRpZCI6IjExNDkiLCJDb2xvciI6eyIkaWQiOiIxMTUwIiwiQSI6MCwiUiI6MjU1LCJHIjoyNTUsIkIiOjI1NX19LCJJc1Zpc2libGUiOmZhbHNlLCJXaWR0aCI6MC4wLCJIZWlnaHQiOjAuMCwiQm9yZGVyU3R5bGUiOm51bGwsIlBhcmVudFN0eWxlIjpudWxsfSwiRGF0ZUZvcm1hdCI6eyIkaWQiOiIxMTU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E1MiIsIkRhdGVQYXJ0SXNWaXNpYmxlIjp0cnVlLCJUaW1lUGFydElzVmlzaWJsZSI6ZmFsc2V9fSwiV2Vla051bWJlcmluZyI6eyIkaWQiOiIxMTUzIiwiRm9ybWF0IjowLCJJc1Zpc2libGUiOmZhbHNlLCJMYXN0S25vd25WaXNpYmlsaXR5U3RhdGUiOmZhbHNlfSwiSXNWaXNpYmxlIjp0cnVlLCJQYXJlbnRTdHlsZSI6bnVsbH0sIkRlZmF1bHRTd2ltbGFuZU1pbGVzdG9uZVN0eWxlIjp7IiRpZCI6IjExNTQiLCJUaXRsZVBvc2l0aW9uIjoiUmlnaHQiLCJEYXRlUG9zaXRpb24iOiJMZWZ0IiwiU2hhcGVUeXBlIjoxLCJTaGFwZVNpemUiOjEsIlNwYWNpbmciOjUsIlNoYXBlU3R5bGUiOnsiJGlkIjoiMTE1NSIsIk1hcmdpbiI6eyIkaWQiOiIxMTU2IiwiVG9wIjowLjAsIkxlZnQiOjAuMCwiUmlnaHQiOjAuMCwiQm90dG9tIjowLjB9LCJQYWRkaW5nIjp7IiRpZCI6IjExNTciLCJUb3AiOjAuMCwiTGVmdCI6MC4wLCJSaWdodCI6MC4wLCJCb3R0b20iOjAuMH0sIkJhY2tncm91bmQiOnsiJGlkIjoiMTE1OCIsIkNvbG9yIjp7IiRpZCI6IjExNTkiLCJBIjoyNTUsIlIiOjY4LCJHIjo4NCwiQiI6MTA2fX0sIklzVmlzaWJsZSI6dHJ1ZSwiV2lkdGgiOjE4LjAsIkhlaWdodCI6MjAuMCwiQm9yZGVyU3R5bGUiOnsiJGlkIjoiMTE2MCIsIkxpbmVDb2xvciI6eyIkaWQiOiIxMTYxIiwiJHR5cGUiOiJOTFJFLkNvbW1vbi5Eb20uU29saWRDb2xvckJydXNoLCBOTFJFLkNvbW1vbiIsIkNvbG9yIjp7IiRpZCI6IjExNjIiLCJBIjoyNTUsIlIiOjIzNCwiRyI6MjIsIkIiOjMwfX0sIkxpbmVXZWlnaHQiOjAuMCwiTGluZVR5cGUiOjAsIlBhcmVudFN0eWxlIjpudWxsfSwiUGFyZW50U3R5bGUiOm51bGx9LCJUaXRsZVN0eWxlIjp7IiRpZCI6IjExNjMiLCJGb250U2V0dGluZ3MiOnsiJGlkIjoiMTE2NCIsIkZvbnRTaXplIjoxMSwiRm9udE5hbWUiOiJDYWxpYnJpIiwiSXNCb2xkIjpmYWxzZSwiSXNJdGFsaWMiOmZhbHNlLCJJc1VuZGVybGluZWQiOmZhbHNlLCJQYXJlbnRTdHlsZSI6bnVsbH0sIkF1dG9TaXplIjowLCJGb3JlZ3JvdW5kIjp7IiRpZCI6IjExNjUiLCJDb2xvciI6eyIkaWQiOiIxMTY2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xNjciLCJUb3AiOjAuMCwiTGVmdCI6MC4wLCJSaWdodCI6MC4wLCJCb3R0b20iOjAuMH0sIlBhZGRpbmciOnsiJGlkIjoiMTE2OCIsIlRvcCI6MC4wLCJMZWZ0IjowLjAsIlJpZ2h0IjowLjAsIkJvdHRvbSI6MC4wfSwiQmFja2dyb3VuZCI6eyIkaWQiOiIxMTY5IiwiQ29sb3IiOnsiJGlkIjoiMTE3MCIsIkEiOjg5LCJSIjowLCJHIjowLCJCIjowfX0sIklzVmlzaWJsZSI6dHJ1ZSwiV2lkdGgiOjAuMCwiSGVpZ2h0IjowLjAsIkJvcmRlclN0eWxlIjpudWxsLCJQYXJlbnRTdHlsZSI6bnVsbH0sIkRhdGVTdHlsZSI6eyIkaWQiOiIxMTcxIiwiRm9udFNldHRpbmdzIjp7IiRpZCI6IjExNzIiLCJGb250U2l6ZSI6OSwiRm9udE5hbWUiOiJDYWxpYnJpIiwiSXNCb2xkIjpmYWxzZSwiSXNJdGFsaWMiOmZhbHNlLCJJc1VuZGVybGluZWQiOmZhbHNlLCJQYXJlbnRTdHlsZSI6bnVsbH0sIkF1dG9TaXplIjowLCJGb3JlZ3JvdW5kIjp7IiRpZCI6IjExNzMiLCJDb2xvciI6eyIkaWQiOiIxMTc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c1IiwiVG9wIjowLjAsIkxlZnQiOjAuMCwiUmlnaHQiOjAuMCwiQm90dG9tIjowLjB9LCJQYWRkaW5nIjp7IiRpZCI6IjExNzYiLCJUb3AiOjAuMCwiTGVmdCI6MC4wLCJSaWdodCI6MC4wLCJCb3R0b20iOjAuMH0sIkJhY2tncm91bmQiOnsiJGlkIjoiMTE3NyIsIkNvbG9yIjp7IiRpZCI6IjExNzgiLCJBIjo4OSwiUiI6MCwiRyI6MCwiQiI6MH19LCJJc1Zpc2libGUiOnRydWUsIldpZHRoIjowLjAsIkhlaWdodCI6MC4wLCJCb3JkZXJTdHlsZSI6bnVsbCwiUGFyZW50U3R5bGUiOm51bGx9LCJEYXRlRm9ybWF0Ijp7IiRpZCI6IjExN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TgwIiwiRGF0ZVBhcnRJc1Zpc2libGUiOnRydWUsIlRpbWVQYXJ0SXNWaXNpYmxlIjpmYWxzZX19LCJXZWVrTnVtYmVyaW5nIjp7IiRpZCI6IjExODEiLCJGb3JtYXQiOjAsIklzVmlzaWJsZSI6ZmFsc2UsIkxhc3RLbm93blZpc2liaWxpdHlTdGF0ZSI6ZmFsc2V9LCJJc1Zpc2libGUiOnRydWUsIlBhcmVudFN0eWxlIjpudWxsfSwiRGVmYXVsdFN3aW1sYW5lQWN0aXZpdHlTdHlsZSI6eyIkaWQiOiIxMTgyIiwiSGVhZGVyU3R5bGUiOnsiJGlkIjoiMTE4MyIsIlRleHR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ODgiLCJUb3AiOjAuMCwiTGVmdCI6MC4wLCJSaWdodCI6MC4wLCJCb3R0b20iOjAuMH0sIlBhZGRpbmciOnsiJGlkIjoiMTE4OSIsIlRvcCI6MC4wLCJMZWZ0IjowLjAsIlJpZ2h0IjowLjAsIkJvdHRvbSI6MC4wfSwiQmFja2dyb3VuZCI6eyIkaWQiOiIxMTkwIiwiQ29sb3IiOnsiJGlkIjoiMTE5MSIsIkEiOjAsIlIiOjI1NSwiRyI6MjU1LCJCIjoyNTV9fSwiSXNWaXNpYmxlIjp0cnVlLCJXaWR0aCI6MC4wLCJIZWlnaHQiOjAuMCwiQm9yZGVyU3R5bGUiOm51bGwsIlBhcmVudFN0eWxlIjpudWxsfSwiUmVjdGFuZ2xlU3R5bGUiOnsiJGlkIjoiMTE5MiIsIk1hcmdpbiI6eyIkaWQiOiIxMTkzIiwiVG9wIjowLjAsIkxlZnQiOjAuMCwiUmlnaHQiOjAuMCwiQm90dG9tIjowLjB9LCJQYWRkaW5nIjp7IiRpZCI6IjExOTQiLCJUb3AiOjAuMCwiTGVmdCI6MC4wLCJSaWdodCI6MC4wLCJCb3R0b20iOjAuMH0sIkJhY2tncm91bmQiOnsiJGlkIjoiMTE5NSIsIkNvbG9yIjp7IiRpZCI6IjExOTYiLCJBIjo2MywiUiI6NjgsIkciOjg0LCJCIjoxMDZ9fSwiSXNWaXNpYmxlIjp0cnVlLCJXaWR0aCI6MC4wLCJIZWlnaHQiOjAuMCwiQm9yZGVyU3R5bGUiOnsiJGlkIjoiMTE5NyIsIkxpbmVDb2xvciI6eyIkaWQiOiIxMTk4IiwiJHR5cGUiOiJOTFJFLkNvbW1vbi5Eb20uU29saWRDb2xvckJydXNoLCBOTFJFLkNvbW1vbiIsIkNvbG9yIjp7IiRpZCI6IjExOTkiLCJBIjoyNTUsIlIiOjQ3LCJHIjo4MiwiQiI6MTQzfX0sIkxpbmVXZWlnaHQiOjAuMCwiTGluZVR5cGUiOjAsIlBhcmVudFN0eWxlIjpudWxsfSwiUGFyZW50U3R5bGUiOm51bGx9LCJNYXJnaW4iOnsiJGlkIjoiMTIwMCIsIlRvcCI6MC4wLCJMZWZ0IjowLjAsIlJpZ2h0IjowLjAsIkJvdHRvbSI6MC4wfSwiUGFkZGluZyI6eyIkaWQiOiIxMjAxIiwiVG9wIjowLjAsIkxlZnQiOjAuMCwiUmlnaHQiOjAuMCwiQm90dG9tIjowLjB9LCJCYWNrZ3JvdW5kIjpudWxsLCJJc1Zpc2libGUiOnRydWUsIldpZHRoIjowLjAsIkhlaWdodCI6MC4wLCJCb3JkZXJTdHlsZSI6bnVsbCwiUGFyZW50U3R5bGUiOm51bGx9LCJCYWNrZ3JvdW5kU3R5bGUiOnsiJGlkIjoiMTIwMiIsIk1hcmdpbiI6eyIkaWQiOiIxMjAzIiwiVG9wIjowLjAsIkxlZnQiOjAuMCwiUmlnaHQiOjAuMCwiQm90dG9tIjowLjB9LCJQYWRkaW5nIjp7IiRpZCI6IjEyMDQiLCJUb3AiOjAuMCwiTGVmdCI6MC4wLCJSaWdodCI6MC4wLCJCb3R0b20iOjAuMH0sIkJhY2tncm91bmQiOnsiJGlkIjoiMTIwNSIsIkNvbG9yIjp7IiRpZCI6IjEyMDYiLCJBIjo1MSwiUiI6MTY1LCJHIjoxNjUsIkIiOjE2NX19LCJJc1Zpc2libGUiOnRydWUsIldpZHRoIjowLjAsIkhlaWdodCI6MC4wLCJCb3JkZXJTdHlsZSI6eyIkaWQiOiIxMjA3IiwiTGluZUNvbG9yIjp7IiRpZCI6IjEyMDgiLCIkdHlwZSI6Ik5MUkUuQ29tbW9uLkRvbS5Tb2xpZENvbG9yQnJ1c2gsIE5MUkUuQ29tbW9uIiwiQ29sb3IiOnsiJGlkIjoiMTIwOSIsIkEiOjI1NSwiUiI6MjM0LCJHIjoyMiwiQiI6MzB9fSwiTGluZVdlaWdodCI6MC4wLCJMaW5lVHlwZSI6MCwiUGFyZW50U3R5bGUiOm51bGx9LCJQYXJlbnRTdHlsZSI6bnVsbH0sIk1hcmdpbiI6eyIkaWQiOiIxMjEwIiwiVG9wIjowLjAsIkxlZnQiOjAuMCwiUmlnaHQiOjAuMCwiQm90dG9tIjowLjB9LCJQYWRkaW5nIjp7IiRpZCI6IjEyMTEiLCJUb3AiOjAuMCwiTGVmdCI6MC4wLCJSaWdodCI6MC4wLCJCb3R0b20iOjAuMH0sIklzVmlzaWJsZSI6dHJ1ZSwiV2lkdGgiOjAuMCwiSGVpZ2h0IjowLjAsIkJvcmRlclN0eWxlIjpudWxsLCJQYXJlbnRTdHlsZSI6bnVsbH0sIk1hcmdpbiI6eyIkaWQiOiIxMjEyIiwiVG9wIjowLjAsIkxlZnQiOjAuMCwiUmlnaHQiOjAuMCwiQm90dG9tIjowLjB9LCJQYWRkaW5nIjp7IiRpZCI6IjEyMTMiLCJUb3AiOjAuMCwiTGVmdCI6MC4wLCJSaWdodCI6MC4wLCJCb3R0b20iOjAuMH0sIklzVmlzaWJsZSI6dHJ1ZSwiV2lkdGgiOjAuMCwiSGVpZ2h0IjowLjAsIkJvcmRlclN0eWxlIjp7IiRpZCI6IjEyMTQiLCJMaW5lQ29sb3IiOm51bGwsIkxpbmVXZWlnaHQiOjAuMCwiTGluZVR5cGUiOjAsIlBhcmVudFN0eWxlIjpudWxsfSwiUGFyZW50U3R5bGUiOm51bGx9fSx7IiRpZCI6IjEyMTUiLCJfYWN0aXZpdGllcyI6W3siJGlkIjoiMTIxNiIsIl9yb3dzIjpbeyIkaWQiOiIxMjE3IiwiX3Rhc2tzIjpbXSwiX21pbGVzdG9uZXMiOlt7IiRpZCI6IjEyMTgiLCJJZCI6IjA3Yjk4YmNmLTY3OGQtNDY3MS1hYTYzLWU2YzkwZjA0MDJhYSIsIkluZGV4IjoyMCwiR3JvdXBJZCI6bnVsbCwiVGl0bGUiOiJQdWJsaWMgU2l0ZSBMaXZlIiwiRGF0ZVRpbWUiOiIyMDI0LTAyLTI4VDIzOjU5OjAwIiwiUGVyY2VudGFnZUNvbXBsZXRlIjpudWxsLCJOb3RlIjpudWxsLCJTdHlsZSI6eyIkaWQiOiIxMjE5IiwiVGl0bGVQb3NpdGlvbiI6IkxlZnQiLCJEYXRlUG9zaXRpb24iOiJSaWdodCIsIlNoYXBlVHlwZSI6MSwiU2hhcGVTaXplIjowLCJTcGFjaW5nIjo1LCJTaGFwZVN0eWxlIjp7IiRpZCI6IjEyMjAiLCJNYXJnaW4iOnsiJHJlZiI6IjcyMiJ9LCJQYWRkaW5nIjp7IiRyZWYiOiI3MjMifSwiQmFja2dyb3VuZCI6eyIkaWQiOiIxMjIxIiwiQ29sb3IiOnsiJGlkIjoiMTIyMiIsIkEiOjI1NSwiUiI6MjM3LCJHIjoxMjUsIkIiOjQ5fX0sIklzVmlzaWJsZSI6dHJ1ZSwiV2lkdGgiOjEyLjAsIkhlaWdodCI6MTQuMCwiQm9yZGVyU3R5bGUiOnsiJGlkIjoiMTIyMyIsIkxpbmVDb2xvciI6eyIkaWQiOiIxMjI0IiwiJHR5cGUiOiJOTFJFLkNvbW1vbi5Eb20uU29saWRDb2xvckJydXNoLCBOTFJFLkNvbW1vbiIsIkNvbG9yIjp7IiRpZCI6IjEyMjUiLCJBIjoyNTUsIlIiOjQ3LCJHIjo4MiwiQiI6MTQzfX0sIkxpbmVXZWlnaHQiOjAuMCwiTGluZVR5cGUiOjAsIlBhcmVudFN0eWxlIjpudWxsfSwiUGFyZW50U3R5bGUiOm51bGx9LCJUaXRsZVN0eWxlIjp7IiRpZCI6IjEyMjYiLCJGb250U2V0dGluZ3MiOnsiJGlkIjoiMTIyNyIsIkZvbnRTaXplIjoxMSwiRm9udE5hbWUiOiJDYWxpYnJpIiwiSXNCb2xkIjpmYWxzZSwiSXNJdGFsaWMiOmZhbHNlLCJJc1VuZGVybGluZWQiOmZhbHNlLCJQYXJlbnRTdHlsZSI6bnVsbH0sIkF1dG9TaXplIjowLCJGb3JlZ3JvdW5kIjp7IiRpZCI6IjEyMjgiLCJDb2xvciI6eyIkaWQiOiIxMjI5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IzMCIsIkNvbG9yIjp7IiRpZCI6IjEyMzEiLCJBIjowLCJSIjoyNTUsIkciOjI1NSwiQiI6MjU1fX0sIklzVmlzaWJsZSI6dHJ1ZSwiV2lkdGgiOjAuMCwiSGVpZ2h0IjowLjAsIkJvcmRlclN0eWxlIjpudWxsLCJQYXJlbnRTdHlsZSI6bnVsbH0sIkRhdGVTdHlsZSI6eyIkaWQiOiIxMjMyIiwiRm9udFNldHRpbmdzIjp7IiRpZCI6IjEyMzMiLCJGb250U2l6ZSI6OSwiRm9udE5hbWUiOiJDYWxpYnJpIiwiSXNCb2xkIjpmYWxzZSwiSXNJdGFsaWMiOmZhbHNlLCJJc1VuZGVybGluZWQiOmZhbHNlLCJQYXJlbnRTdHlsZSI6bnVsbH0sIkF1dG9TaXplIjowLCJGb3JlZ3JvdW5kIjp7IiRpZCI6IjEyMzQiLCJDb2xvciI6eyIkaWQiOiIxMjM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yMzYiLCJDb2xvciI6eyIkaWQiOiIxMjM3IiwiQSI6MCwiUiI6MjU1LCJHIjoyNTUsIkIiOjI1NX19LCJJc1Zpc2libGUiOnRydWUsIldpZHRoIjowLjAsIkhlaWdodCI6MC4wLCJCb3JkZXJTdHlsZSI6bnVsbCwiUGFyZW50U3R5bGUiOm51bGx9LCJEYXRlRm9ybWF0Ijp7IiRpZCI6IjEyMzg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jM5IiwiRGF0ZVBhcnRJc1Zpc2libGUiOnRydWUsIlRpbWVQYXJ0SXNWaXNpYmxlIjpmYWxzZX19LCJXZWVrTnVtYmVyaW5nIjp7IiRpZCI6IjEyNDAiLCJGb3JtYXQiOjAsIklzVmlzaWJsZSI6ZmFsc2UsIkxhc3RLbm93blZpc2liaWxpdHlTdGF0ZSI6ZmFsc2V9LCJJc1Zpc2libGUiOnRydWUsIlBhcmVudFN0eWxlIjpudWxsfSwiSHlwZXJsaW5rIjpudWxsLCJJbXBvcnRJZCI6IiJ9LHsiJGlkIjoiMTI0MSIsIklkIjoiYjg4Y2E1ZWYtYjBiMi00YTcwLThlYTctOGFhNWU3NWI1ZWM3IiwiSW5kZXgiOjE5LCJHcm91cElkIjpudWxsLCJUaXRsZSI6IkJldGEgQmxvZyBMaXZlIiwiRGF0ZVRpbWUiOiIyMDIzLTA5LTAxVDIzOjU5OjAwWiIsIlBlcmNlbnRhZ2VDb21wbGV0ZSI6bnVsbCwiTm90ZSI6bnVsbCwiU3R5bGUiOnsiJGlkIjoiMTI0MiIsIlRpdGxlUG9zaXRpb24iOiJMZWZ0IiwiRGF0ZVBvc2l0aW9uIjoiUmlnaHQiLCJTaGFwZVR5cGUiOjEsIlNoYXBlU2l6ZSI6MCwiU3BhY2luZyI6NSwiU2hhcGVTdHlsZSI6eyIkaWQiOiIxMjQzIiwiTWFyZ2luIjp7IiRyZWYiOiI3MjIifSwiUGFkZGluZyI6eyIkcmVmIjoiNzIzIn0sIkJhY2tncm91bmQiOnsiJGlkIjoiMTI0NCIsIkNvbG9yIjp7IiRpZCI6IjEyNDUiLCJBIjoyNTUsIlIiOjIzNywiRyI6MTI1LCJCIjo0OX19LCJJc1Zpc2libGUiOnRydWUsIldpZHRoIjoxMi4wLCJIZWlnaHQiOjE0LjAsIkJvcmRlclN0eWxlIjp7IiRpZCI6IjEyNDYiLCJMaW5lQ29sb3IiOnsiJGlkIjoiMTI0NyIsIiR0eXBlIjoiTkxSRS5Db21tb24uRG9tLlNvbGlkQ29sb3JCcnVzaCwgTkxSRS5Db21tb24iLCJDb2xvciI6eyIkaWQiOiIxMjQ4IiwiQSI6MjU1LCJSIjo0NywiRyI6ODIsIkIiOjE0M319LCJMaW5lV2VpZ2h0IjowLjAsIkxpbmVUeXBlIjowLCJQYXJlbnRTdHlsZSI6bnVsbH0sIlBhcmVudFN0eWxlIjpudWxsfSwiVGl0bGVTdHlsZSI6eyIkaWQiOiIxMjQ5IiwiRm9udFNldHRpbmdzIjp7IiRpZCI6IjEyNTAiLCJGb250U2l6ZSI6MTEsIkZvbnROYW1lIjoiQ2FsaWJyaSIsIklzQm9sZCI6ZmFsc2UsIklzSXRhbGljIjpmYWxzZSwiSXNVbmRlcmxpbmVkIjpmYWxzZSwiUGFyZW50U3R5bGUiOm51bGx9LCJBdXRvU2l6ZSI6MCwiRm9yZWdyb3VuZCI6eyIkaWQiOiIxMjUxIiwiQ29sb3IiOnsiJGlkIjoiMTI1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yNTMiLCJDb2xvciI6eyIkaWQiOiIxMjU0IiwiQSI6MCwiUiI6MjU1LCJHIjoyNTUsIkIiOjI1NX19LCJJc1Zpc2libGUiOnRydWUsIldpZHRoIjowLjAsIkhlaWdodCI6MC4wLCJCb3JkZXJTdHlsZSI6bnVsbCwiUGFyZW50U3R5bGUiOm51bGx9LCJEYXRlU3R5bGUiOnsiJGlkIjoiMTI1NSIsIkZvbnRTZXR0aW5ncyI6eyIkaWQiOiIxMjU2IiwiRm9udFNpemUiOjksIkZvbnROYW1lIjoiQ2FsaWJyaSIsIklzQm9sZCI6ZmFsc2UsIklzSXRhbGljIjpmYWxzZSwiSXNVbmRlcmxpbmVkIjpmYWxzZSwiUGFyZW50U3R5bGUiOm51bGx9LCJBdXRvU2l6ZSI6MCwiRm9yZWdyb3VuZCI6eyIkaWQiOiIxMjU3IiwiQ29sb3IiOnsiJGlkIjoiMTI1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jU5IiwiQ29sb3IiOnsiJGlkIjoiMTI2MCIsIkEiOjAsIlIiOjI1NSwiRyI6MjU1LCJCIjoyNTV9fSwiSXNWaXNpYmxlIjp0cnVlLCJXaWR0aCI6MC4wLCJIZWlnaHQiOjAuMCwiQm9yZGVyU3R5bGUiOm51bGwsIlBhcmVudFN0eWxlIjpudWxsfSwiRGF0ZUZvcm1hdCI6eyIkaWQiOiIxMjY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I2MiIsIkRhdGVQYXJ0SXNWaXNpYmxlIjp0cnVlLCJUaW1lUGFydElzVmlzaWJsZSI6ZmFsc2V9fSwiV2Vla051bWJlcmluZyI6eyIkaWQiOiIxMjYzIiwiRm9ybWF0IjowLCJJc1Zpc2libGUiOmZhbHNlLCJMYXN0S25vd25WaXNpYmlsaXR5U3RhdGUiOmZhbHNlfSwiSXNWaXNpYmxlIjp0cnVlLCJQYXJlbnRTdHlsZSI6bnVsbH0sIkh5cGVybGluayI6bnVsbCwiSW1wb3J0SWQiOiIifV0sIklkIjoiYWUwNDlmMTEtZDc1Yy00ZDFlLWE1NzgtYzQyMjg4ZmI5MzA1IiwiSXNTaW5nbGVJdGVtUm93IjpmYWxzZX1dLCJJbmRleCI6MSwiSWQiOiI1ZDY5OTQ4My03ZDI0LTQyMmEtOTZmNi05NGFkNmNmZmNhY2EiLCJIZWFkZXJUZXh0IjoiV2ViIiwiSXNEZWZhdWx0IjpmYWxzZSwiU3R5bGUiOnsiJGlkIjoiMTI2NCIsIkhlYWRlclN0eWxlIjp7IiRpZCI6IjEyNjUiLCJUZXh0U3R5bGUiOnsiJGlkIjoiMTI2NiIsIkZvbnRTZXR0aW5ncyI6eyIkaWQiOiIxMjY3IiwiRm9udFNpemUiOjEwLCJGb250TmFtZSI6IkNhbGlicmkiLCJJc0JvbGQiOmZhbHNlLCJJc0l0YWxpYyI6ZmFsc2UsIklzVW5kZXJsaW5lZCI6ZmFsc2UsIlBhcmVudFN0eWxlIjpudWxsfSwiQXV0b1NpemUiOjAsIkZvcmVncm91bmQiOnsiJGlkIjoiMTI2OCIsIkNvbG9yIjp7IiRpZCI6IjEyN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jcwIiwiVG9wIjowLjAsIkxlZnQiOjAuMCwiUmlnaHQiOjAuMCwiQm90dG9tIjowLjB9LCJQYWRkaW5nIjp7IiRpZCI6IjEyNzEiLCJUb3AiOjAuMCwiTGVmdCI6MC4wLCJSaWdodCI6MC4wLCJCb3R0b20iOjAuMH0sIkJhY2tncm91bmQiOnsiJGlkIjoiMTI3MiIsIkNvbG9yIjp7IiRpZCI6IjEyNzMiLCJBIjowLCJSIjoyNTUsIkciOjI1NSwiQiI6MjU1fX0sIklzVmlzaWJsZSI6dHJ1ZSwiV2lkdGgiOjAuMCwiSGVpZ2h0IjowLjAsIkJvcmRlclN0eWxlIjpudWxsLCJQYXJlbnRTdHlsZSI6bnVsbH0sIlJlY3RhbmdsZVN0eWxlIjp7IiRpZCI6IjEyNzQiLCJNYXJnaW4iOnsiJGlkIjoiMTI3NSIsIlRvcCI6MC4wLCJMZWZ0IjowLjAsIlJpZ2h0IjowLjAsIkJvdHRvbSI6MC4wfSwiUGFkZGluZyI6eyIkaWQiOiIxMjc2IiwiVG9wIjowLjAsIkxlZnQiOjAuMCwiUmlnaHQiOjAuMCwiQm90dG9tIjowLjB9LCJCYWNrZ3JvdW5kIjp7IiRpZCI6IjEyNzciLCJDb2xvciI6eyIkaWQiOiIxMjc4IiwiQSI6NjMsIlIiOjIzNywiRyI6MTI1LCJCIjo0OX19LCJJc1Zpc2libGUiOnRydWUsIldpZHRoIjowLjAsIkhlaWdodCI6MC4wLCJCb3JkZXJTdHlsZSI6eyIkaWQiOiIxMjc5IiwiTGluZUNvbG9yIjp7IiRpZCI6IjEyODAiLCIkdHlwZSI6Ik5MUkUuQ29tbW9uLkRvbS5Tb2xpZENvbG9yQnJ1c2gsIE5MUkUuQ29tbW9uIiwiQ29sb3IiOnsiJGlkIjoiMTI4MSIsIkEiOjI1NSwiUiI6NDcsIkciOjgyLCJCIjoxNDN9fSwiTGluZVdlaWdodCI6MC4wLCJMaW5lVHlwZSI6MCwiUGFyZW50U3R5bGUiOm51bGx9LCJQYXJlbnRTdHlsZSI6bnVsbH0sIk1hcmdpbiI6eyIkaWQiOiIxMjgyIiwiVG9wIjowLjAsIkxlZnQiOjAuMCwiUmlnaHQiOjAuMCwiQm90dG9tIjowLjB9LCJQYWRkaW5nIjp7IiRpZCI6IjEyODMiLCJUb3AiOjAuMCwiTGVmdCI6MC4wLCJSaWdodCI6MC4wLCJCb3R0b20iOjAuMH0sIkJhY2tncm91bmQiOm51bGwsIklzVmlzaWJsZSI6dHJ1ZSwiV2lkdGgiOjAuMCwiSGVpZ2h0IjowLjAsIkJvcmRlclN0eWxlIjpudWxsLCJQYXJlbnRTdHlsZSI6bnVsbH0sIkJhY2tncm91bmRTdHlsZSI6eyIkaWQiOiIxMjg0IiwiTWFyZ2luIjp7IiRpZCI6IjEyODUiLCJUb3AiOjAuMCwiTGVmdCI6MC4wLCJSaWdodCI6MC4wLCJCb3R0b20iOjAuMH0sIlBhZGRpbmciOnsiJGlkIjoiMTI4NiIsIlRvcCI6MC4wLCJMZWZ0IjowLjAsIlJpZ2h0IjowLjAsIkJvdHRvbSI6MC4wfSwiQmFja2dyb3VuZCI6eyIkaWQiOiIxMjg3IiwiQ29sb3IiOnsiJGlkIjoiMTI4OCIsIkEiOjUxLCJSIjoxNjUsIkciOjE2NSwiQiI6MTY1fX0sIklzVmlzaWJsZSI6dHJ1ZSwiV2lkdGgiOjAuMCwiSGVpZ2h0IjowLjAsIkJvcmRlclN0eWxlIjp7IiRpZCI6IjEyODkiLCJMaW5lQ29sb3IiOnsiJGlkIjoiMTI5MCIsIiR0eXBlIjoiTkxSRS5Db21tb24uRG9tLlNvbGlkQ29sb3JCcnVzaCwgTkxSRS5Db21tb24iLCJDb2xvciI6eyIkaWQiOiIxMjkxIiwiQSI6MjU1LCJSIjo0NywiRyI6ODIsIkIiOjE0M319LCJMaW5lV2VpZ2h0IjowLjAsIkxpbmVUeXBlIjowLCJQYXJlbnRTdHlsZSI6bnVsbH0sIlBhcmVudFN0eWxlIjpudWxsfSwiTWFyZ2luIjp7IiRpZCI6IjEyOTIiLCJUb3AiOjAuMCwiTGVmdCI6MC4wLCJSaWdodCI6MC4wLCJCb3R0b20iOjAuMH0sIlBhZGRpbmciOnsiJGlkIjoiMTI5MyIsIlRvcCI6MC4wLCJMZWZ0IjowLjAsIlJpZ2h0IjowLjAsIkJvdHRvbSI6MC4wfSwiSXNWaXNpYmxlIjp0cnVlLCJXaWR0aCI6MC4wLCJIZWlnaHQiOjAuMCwiQm9yZGVyU3R5bGUiOm51bGwsIlBhcmVudFN0eWxlIjpudWxsfX0seyIkaWQiOiIxMjk0IiwiX3Jvd3MiOlt7IiRpZCI6IjEyOTUiLCJfdGFza3MiOltdLCJfbWlsZXN0b25lcyI6W3siJGlkIjoiMTI5NiIsIklkIjoiMDk3ZmUwMzUtMDMyZS00Y2ZlLTllODktZDIzZGRkOGQ1MGNjIiwiSW5kZXgiOjIyLCJHcm91cElkIjpudWxsLCJUaXRsZSI6IldXIExhdW5jaCBFdmVudCIsIkRhdGVUaW1lIjoiMjAyNC0wMy0xNVQyMzo1OTowMCIsIlBlcmNlbnRhZ2VDb21wbGV0ZSI6bnVsbCwiTm90ZSI6bnVsbCwiU3R5bGUiOnsiJGlkIjoiMTI5NyIsIlRpdGxlUG9zaXRpb24iOiJMZWZ0IiwiRGF0ZVBvc2l0aW9uIjoiUmlnaHQiLCJTaGFwZVR5cGUiOjEsIlNoYXBlU2l6ZSI6MCwiU3BhY2luZyI6NSwiU2hhcGVTdHlsZSI6eyIkaWQiOiIxMjk4IiwiTWFyZ2luIjp7IiRyZWYiOiI3MjIifSwiUGFkZGluZyI6eyIkcmVmIjoiNzIzIn0sIkJhY2tncm91bmQiOnsiJGlkIjoiMTI5OSIsIkNvbG9yIjp7IiRpZCI6IjEzMDAiLCJBIjoyNTUsIlIiOjIzNywiRyI6MTI1LCJCIjo0OX19LCJJc1Zpc2libGUiOnRydWUsIldpZHRoIjoxMi4wLCJIZWlnaHQiOjE0LjAsIkJvcmRlclN0eWxlIjp7IiRpZCI6IjEzMDEiLCJMaW5lQ29sb3IiOnsiJGlkIjoiMTMwMiIsIiR0eXBlIjoiTkxSRS5Db21tb24uRG9tLlNvbGlkQ29sb3JCcnVzaCwgTkxSRS5Db21tb24iLCJDb2xvciI6eyIkaWQiOiIxMzAzIiwiQSI6MjU1LCJSIjo0NywiRyI6ODIsIkIiOjE0M319LCJMaW5lV2VpZ2h0IjowLjAsIkxpbmVUeXBlIjowLCJQYXJlbnRTdHlsZSI6bnVsbH0sIlBhcmVudFN0eWxlIjpudWxsfSwiVGl0bGVTdHlsZSI6eyIkaWQiOiIxMzA0IiwiRm9udFNldHRpbmdzIjp7IiRpZCI6IjEzMDUiLCJGb250U2l6ZSI6MTEsIkZvbnROYW1lIjoiQ2FsaWJyaSIsIklzQm9sZCI6ZmFsc2UsIklzSXRhbGljIjpmYWxzZSwiSXNVbmRlcmxpbmVkIjpmYWxzZSwiUGFyZW50U3R5bGUiOm51bGx9LCJBdXRvU2l6ZSI6MCwiRm9yZWdyb3VuZCI6eyIkaWQiOiIxMzA2IiwiQ29sb3IiOnsiJGlkIjoiMTMwN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zMDgiLCJDb2xvciI6eyIkaWQiOiIxMzA5IiwiQSI6MCwiUiI6MjU1LCJHIjoyNTUsIkIiOjI1NX19LCJJc1Zpc2libGUiOnRydWUsIldpZHRoIjowLjAsIkhlaWdodCI6MC4wLCJCb3JkZXJTdHlsZSI6bnVsbCwiUGFyZW50U3R5bGUiOm51bGx9LCJEYXRlU3R5bGUiOnsiJGlkIjoiMTMxMCIsIkZvbnRTZXR0aW5ncyI6eyIkaWQiOiIxMzExIiwiRm9udFNpemUiOjksIkZvbnROYW1lIjoiQ2FsaWJyaSIsIklzQm9sZCI6ZmFsc2UsIklzSXRhbGljIjpmYWxzZSwiSXNVbmRlcmxpbmVkIjpmYWxzZSwiUGFyZW50U3R5bGUiOm51bGx9LCJBdXRvU2l6ZSI6MCwiRm9yZWdyb3VuZCI6eyIkaWQiOiIxMzEyIiwiQ29sb3IiOnsiJGlkIjoiMTM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zE0IiwiQ29sb3IiOnsiJGlkIjoiMTMxNSIsIkEiOjAsIlIiOjI1NSwiRyI6MjU1LCJCIjoyNTV9fSwiSXNWaXNpYmxlIjp0cnVlLCJXaWR0aCI6MC4wLCJIZWlnaHQiOjAuMCwiQm9yZGVyU3R5bGUiOm51bGwsIlBhcmVudFN0eWxlIjpudWxsfSwiRGF0ZUZvcm1hdCI6eyIkaWQiOiIxMzE2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MxNyIsIkRhdGVQYXJ0SXNWaXNpYmxlIjp0cnVlLCJUaW1lUGFydElzVmlzaWJsZSI6ZmFsc2V9fSwiV2Vla051bWJlcmluZyI6eyIkaWQiOiIxMzE4IiwiRm9ybWF0IjowLCJJc1Zpc2libGUiOmZhbHNlLCJMYXN0S25vd25WaXNpYmlsaXR5U3RhdGUiOmZhbHNlfSwiSXNWaXNpYmxlIjp0cnVlLCJQYXJlbnRTdHlsZSI6bnVsbH0sIkh5cGVybGluayI6bnVsbCwiSW1wb3J0SWQiOiIifSx7IiRpZCI6IjEzMTkiLCJJZCI6IjE1NWRjMGRmLTZmNDEtNDNhOC1hMDViLTdmMTg3ZDE2ZjNjYiIsIkluZGV4IjoyMSwiR3JvdXBJZCI6bnVsbCwiVGl0bGUiOiJQcmVzcyBSZWxlYXNlIiwiRGF0ZVRpbWUiOiIyMDIzLTExLTE2VDIzOjU5OjAwIiwiUGVyY2VudGFnZUNvbXBsZXRlIjpudWxsLCJOb3RlIjpudWxsLCJTdHlsZSI6eyIkaWQiOiIxMzIwIiwiVGl0bGVQb3NpdGlvbiI6IkxlZnQiLCJEYXRlUG9zaXRpb24iOiJSaWdodCIsIlNoYXBlVHlwZSI6MSwiU2hhcGVTaXplIjowLCJTcGFjaW5nIjo1LCJTaGFwZVN0eWxlIjp7IiRpZCI6IjEzMjEiLCJNYXJnaW4iOnsiJHJlZiI6IjcyMiJ9LCJQYWRkaW5nIjp7IiRyZWYiOiI3MjMifSwiQmFja2dyb3VuZCI6eyIkaWQiOiIxMzIyIiwiQ29sb3IiOnsiJGlkIjoiMTMyMyIsIkEiOjI1NSwiUiI6MjM3LCJHIjoxMjUsIkIiOjQ5fX0sIklzVmlzaWJsZSI6dHJ1ZSwiV2lkdGgiOjEyLjAsIkhlaWdodCI6MTQuMCwiQm9yZGVyU3R5bGUiOnsiJGlkIjoiMTMyNCIsIkxpbmVDb2xvciI6eyIkaWQiOiIxMzI1IiwiJHR5cGUiOiJOTFJFLkNvbW1vbi5Eb20uU29saWRDb2xvckJydXNoLCBOTFJFLkNvbW1vbiIsIkNvbG9yIjp7IiRpZCI6IjEzMjYiLCJBIjoyNTUsIlIiOjQ3LCJHIjo4MiwiQiI6MTQzfX0sIkxpbmVXZWlnaHQiOjAuMCwiTGluZVR5cGUiOjAsIlBhcmVudFN0eWxlIjpudWxsfSwiUGFyZW50U3R5bGUiOm51bGx9LCJUaXRsZVN0eWxlIjp7IiRpZCI6IjEzMjciLCJGb250U2V0dGluZ3MiOnsiJGlkIjoiMTMyOCIsIkZvbnRTaXplIjoxMSwiRm9udE5hbWUiOiJDYWxpYnJpIiwiSXNCb2xkIjpmYWxzZSwiSXNJdGFsaWMiOmZhbHNlLCJJc1VuZGVybGluZWQiOmZhbHNlLCJQYXJlbnRTdHlsZSI6bnVsbH0sIkF1dG9TaXplIjowLCJGb3JlZ3JvdW5kIjp7IiRpZCI6IjEzMjkiLCJDb2xvciI6eyIkaWQiOiIxMzM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MzMSIsIkNvbG9yIjp7IiRpZCI6IjEzMzIiLCJBIjowLCJSIjoyNTUsIkciOjI1NSwiQiI6MjU1fX0sIklzVmlzaWJsZSI6dHJ1ZSwiV2lkdGgiOjAuMCwiSGVpZ2h0IjowLjAsIkJvcmRlclN0eWxlIjpudWxsLCJQYXJlbnRTdHlsZSI6bnVsbH0sIkRhdGVTdHlsZSI6eyIkaWQiOiIxMzMzIiwiRm9udFNldHRpbmdzIjp7IiRpZCI6IjEzMzQiLCJGb250U2l6ZSI6OSwiRm9udE5hbWUiOiJDYWxpYnJpIiwiSXNCb2xkIjpmYWxzZSwiSXNJdGFsaWMiOmZhbHNlLCJJc1VuZGVybGluZWQiOmZhbHNlLCJQYXJlbnRTdHlsZSI6bnVsbH0sIkF1dG9TaXplIjowLCJGb3JlZ3JvdW5kIjp7IiRpZCI6IjEzMzUiLCJDb2xvciI6eyIkaWQiOiIx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zMzciLCJDb2xvciI6eyIkaWQiOiIxMzM4IiwiQSI6MCwiUiI6MjU1LCJHIjoyNTUsIkIiOjI1NX19LCJJc1Zpc2libGUiOnRydWUsIldpZHRoIjowLjAsIkhlaWdodCI6MC4wLCJCb3JkZXJTdHlsZSI6bnVsbCwiUGFyZW50U3R5bGUiOm51bGx9LCJEYXRlRm9ybWF0Ijp7IiRpZCI6IjEzM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zQwIiwiRGF0ZVBhcnRJc1Zpc2libGUiOnRydWUsIlRpbWVQYXJ0SXNWaXNpYmxlIjpmYWxzZX19LCJXZWVrTnVtYmVyaW5nIjp7IiRpZCI6IjEzNDEiLCJGb3JtYXQiOjAsIklzVmlzaWJsZSI6ZmFsc2UsIkxhc3RLbm93blZpc2liaWxpdHlTdGF0ZSI6ZmFsc2V9LCJJc1Zpc2libGUiOnRydWUsIlBhcmVudFN0eWxlIjpudWxsfSwiSHlwZXJsaW5rIjpudWxsLCJJbXBvcnRJZCI6IiJ9XSwiSWQiOiIxOTRjOTViMy1mNWQ0LTRlNTgtOWM3YS1kNjkxYTZkYTk1NDMiLCJJc1NpbmdsZUl0ZW1Sb3ciOmZhbHNlfV0sIkluZGV4IjoyLCJJZCI6IjI2ZTE3NGYwLTgxMDYtNGFmZi1hMGIzLWI5NDAyMjc4MDFhNCIsIkhlYWRlclRleHQiOiJQcmVzcyIsIklzRGVmYXVsdCI6ZmFsc2UsIlN0eWxlIjp7IiRpZCI6IjEzNDIiLCJIZWFkZXJTdHlsZSI6eyIkaWQiOiIxMzQzIiwiVGV4dFN0eWxlIjp7IiRpZCI6IjEzNDQiLCJGb250U2V0dGluZ3MiOnsiJGlkIjoiMTM0NSIsIkZvbnRTaXplIjoxMCwiRm9udE5hbWUiOiJDYWxpYnJpIiwiSXNCb2xkIjpmYWxzZSwiSXNJdGFsaWMiOmZhbHNlLCJJc1VuZGVybGluZWQiOmZhbHNlLCJQYXJlbnRTdHlsZSI6bnVsbH0sIkF1dG9TaXplIjowLCJGb3JlZ3JvdW5kIjp7IiRpZCI6IjEzNDYiLCJDb2xvciI6eyIkaWQiOiIxMzQ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0OCIsIlRvcCI6MC4wLCJMZWZ0IjowLjAsIlJpZ2h0IjowLjAsIkJvdHRvbSI6MC4wfSwiUGFkZGluZyI6eyIkaWQiOiIxMzQ5IiwiVG9wIjowLjAsIkxlZnQiOjAuMCwiUmlnaHQiOjAuMCwiQm90dG9tIjowLjB9LCJCYWNrZ3JvdW5kIjp7IiRpZCI6IjEzNTAiLCJDb2xvciI6eyIkaWQiOiIxMzUxIiwiQSI6MCwiUiI6MjU1LCJHIjoyNTUsIkIiOjI1NX19LCJJc1Zpc2libGUiOnRydWUsIldpZHRoIjowLjAsIkhlaWdodCI6MC4wLCJCb3JkZXJTdHlsZSI6bnVsbCwiUGFyZW50U3R5bGUiOm51bGx9LCJSZWN0YW5nbGVTdHlsZSI6eyIkaWQiOiIxMzUyIiwiTWFyZ2luIjp7IiRpZCI6IjEzNTMiLCJUb3AiOjAuMCwiTGVmdCI6MC4wLCJSaWdodCI6MC4wLCJCb3R0b20iOjAuMH0sIlBhZGRpbmciOnsiJGlkIjoiMTM1NCIsIlRvcCI6MC4wLCJMZWZ0IjowLjAsIlJpZ2h0IjowLjAsIkJvdHRvbSI6MC4wfSwiQmFja2dyb3VuZCI6eyIkaWQiOiIxMzU1IiwiQ29sb3IiOnsiJGlkIjoiMTM1NiIsIkEiOjYzLCJSIjoyMzcsIkciOjEyNSwiQiI6NDl9fSwiSXNWaXNpYmxlIjp0cnVlLCJXaWR0aCI6MC4wLCJIZWlnaHQiOjAuMCwiQm9yZGVyU3R5bGUiOnsiJGlkIjoiMTM1NyIsIkxpbmVDb2xvciI6eyIkaWQiOiIxMzU4IiwiJHR5cGUiOiJOTFJFLkNvbW1vbi5Eb20uU29saWRDb2xvckJydXNoLCBOTFJFLkNvbW1vbiIsIkNvbG9yIjp7IiRpZCI6IjEzNTkiLCJBIjoyNTUsIlIiOjQ3LCJHIjo4MiwiQiI6MTQzfX0sIkxpbmVXZWlnaHQiOjAuMCwiTGluZVR5cGUiOjAsIlBhcmVudFN0eWxlIjpudWxsfSwiUGFyZW50U3R5bGUiOm51bGx9LCJNYXJnaW4iOnsiJGlkIjoiMTM2MCIsIlRvcCI6MC4wLCJMZWZ0IjowLjAsIlJpZ2h0IjowLjAsIkJvdHRvbSI6MC4wfSwiUGFkZGluZyI6eyIkaWQiOiIxMzYxIiwiVG9wIjowLjAsIkxlZnQiOjAuMCwiUmlnaHQiOjAuMCwiQm90dG9tIjowLjB9LCJCYWNrZ3JvdW5kIjpudWxsLCJJc1Zpc2libGUiOnRydWUsIldpZHRoIjowLjAsIkhlaWdodCI6MC4wLCJCb3JkZXJTdHlsZSI6bnVsbCwiUGFyZW50U3R5bGUiOm51bGx9LCJCYWNrZ3JvdW5kU3R5bGUiOnsiJGlkIjoiMTM2MiIsIk1hcmdpbiI6eyIkaWQiOiIxMzYzIiwiVG9wIjowLjAsIkxlZnQiOjAuMCwiUmlnaHQiOjAuMCwiQm90dG9tIjowLjB9LCJQYWRkaW5nIjp7IiRpZCI6IjEzNjQiLCJUb3AiOjAuMCwiTGVmdCI6MC4wLCJSaWdodCI6MC4wLCJCb3R0b20iOjAuMH0sIkJhY2tncm91bmQiOnsiJGlkIjoiMTM2NSIsIkNvbG9yIjp7IiRyZWYiOiIxMzIifX0sIklzVmlzaWJsZSI6dHJ1ZSwiV2lkdGgiOjAuMCwiSGVpZ2h0IjowLjAsIkJvcmRlclN0eWxlIjp7IiRpZCI6IjEzNjYiLCJMaW5lQ29sb3IiOnsiJGlkIjoiMTM2NyIsIiR0eXBlIjoiTkxSRS5Db21tb24uRG9tLlNvbGlkQ29sb3JCcnVzaCwgTkxSRS5Db21tb24iLCJDb2xvciI6eyIkaWQiOiIxMzY4IiwiQSI6MjU1LCJSIjo0NywiRyI6ODIsIkIiOjE0M319LCJMaW5lV2VpZ2h0IjowLjAsIkxpbmVUeXBlIjowLCJQYXJlbnRTdHlsZSI6bnVsbH0sIlBhcmVudFN0eWxlIjpudWxsfSwiTWFyZ2luIjp7IiRpZCI6IjEzNjkiLCJUb3AiOjAuMCwiTGVmdCI6MC4wLCJSaWdodCI6MC4wLCJCb3R0b20iOjAuMH0sIlBhZGRpbmciOnsiJGlkIjoiMTM3MCIsIlRvcCI6MC4wLCJMZWZ0IjowLjAsIlJpZ2h0IjowLjAsIkJvdHRvbSI6MC4wfSwiSXNWaXNpYmxlIjp0cnVlLCJXaWR0aCI6MC4wLCJIZWlnaHQiOjAuMCwiQm9yZGVyU3R5bGUiOm51bGwsIlBhcmVudFN0eWxlIjpudWxsfX0seyIkaWQiOiIxMzcxIiwiX3Jvd3MiOltdLCJJbmRleCI6MjYsIklkIjoiZjMzMWRlN2ItZWQxOC00NWRiLWFlY2EtMjRkNTYxOGY4NTFjIiwiSGVhZGVyVGV4dCI6bnVsbCwiSXNEZWZhdWx0Ijp0cnVlLCJTdHlsZSI6eyIkaWQiOiIxMzcyIiwiSGVhZGVyU3R5bGUiOnsiJGlkIjoiMTM3MyIsIlRleHRTdHlsZSI6eyIkaWQiOiIxMzc0IiwiRm9udFNldHRpbmdzIjp7IiRpZCI6IjEzNzUiLCJGb250U2l6ZSI6MTIsIkZvbnROYW1lIjoiQ2FsaWJyaSIsIklzQm9sZCI6ZmFsc2UsIklzSXRhbGljIjpmYWxzZSwiSXNVbmRlcmxpbmVkIjpmYWxzZSwiUGFyZW50U3R5bGUiOm51bGx9LCJBdXRvU2l6ZSI6MCwiRm9yZWdyb3VuZCI6eyIkaWQiOiIxMzc2IiwiQ29sb3IiOnsiJGlkIjoiMTM3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zNzgiLCJUb3AiOjAuMCwiTGVmdCI6MC4wLCJSaWdodCI6MC4wLCJCb3R0b20iOjAuMH0sIlBhZGRpbmciOnsiJGlkIjoiMTM3OSIsIlRvcCI6MC4wLCJMZWZ0IjowLjAsIlJpZ2h0IjowLjAsIkJvdHRvbSI6MC4wfSwiQmFja2dyb3VuZCI6bnVsbCwiSXNWaXNpYmxlIjp0cnVlLCJXaWR0aCI6MC4wLCJIZWlnaHQiOjAuMCwiQm9yZGVyU3R5bGUiOm51bGwsIlBhcmVudFN0eWxlIjpudWxsfSwiUmVjdGFuZ2xlU3R5bGUiOnsiJGlkIjoiMTM4MCIsIk1hcmdpbiI6eyIkaWQiOiIxMzgxIiwiVG9wIjowLjAsIkxlZnQiOjAuMCwiUmlnaHQiOjAuMCwiQm90dG9tIjowLjB9LCJQYWRkaW5nIjp7IiRpZCI6IjEzODIiLCJUb3AiOjAuMCwiTGVmdCI6MC4wLCJSaWdodCI6MC4wLCJCb3R0b20iOjAuMH0sIkJhY2tncm91bmQiOnsiJGlkIjoiMTM4MyIsIkNvbG9yIjp7IiRpZCI6IjEzODQiLCJBIjo2MywiUiI6MTY1LCJHIjoxNjUsIkIiOjE2NX19LCJJc1Zpc2libGUiOnRydWUsIldpZHRoIjowLjAsIkhlaWdodCI6MC4wLCJCb3JkZXJTdHlsZSI6eyIkaWQiOiIxMzg1IiwiTGluZUNvbG9yIjp7IiRpZCI6IjEzODYiLCIkdHlwZSI6Ik5MUkUuQ29tbW9uLkRvbS5Tb2xpZENvbG9yQnJ1c2gsIE5MUkUuQ29tbW9uIiwiQ29sb3IiOnsiJGlkIjoiMTM4NyIsIkEiOjI1NSwiUiI6MjU1LCJHIjowLCJCIjowfX0sIkxpbmVXZWlnaHQiOjAuMCwiTGluZVR5cGUiOjAsIlBhcmVudFN0eWxlIjpudWxsfSwiUGFyZW50U3R5bGUiOm51bGx9LCJNYXJnaW4iOnsiJGlkIjoiMTM4OCIsIlRvcCI6MC4wLCJMZWZ0IjowLjAsIlJpZ2h0IjowLjAsIkJvdHRvbSI6MC4wfSwiUGFkZGluZyI6eyIkaWQiOiIxMzg5IiwiVG9wIjowLjAsIkxlZnQiOjAuMCwiUmlnaHQiOjAuMCwiQm90dG9tIjowLjB9LCJCYWNrZ3JvdW5kIjpudWxsLCJJc1Zpc2libGUiOnRydWUsIldpZHRoIjowLjAsIkhlaWdodCI6MC4wLCJCb3JkZXJTdHlsZSI6bnVsbCwiUGFyZW50U3R5bGUiOm51bGx9LCJCYWNrZ3JvdW5kU3R5bGUiOnsiJGlkIjoiMTM5MCIsIk1hcmdpbiI6eyIkaWQiOiIxMzkxIiwiVG9wIjowLjAsIkxlZnQiOjAuMCwiUmlnaHQiOjAuMCwiQm90dG9tIjowLjB9LCJQYWRkaW5nIjp7IiRpZCI6IjEzOTIiLCJUb3AiOjAuMCwiTGVmdCI6MC4wLCJSaWdodCI6MC4wLCJCb3R0b20iOjAuMH0sIkJhY2tncm91bmQiOnsiJGlkIjoiMTM5MyIsIkNvbG9yIjp7IiRyZWYiOiIxMzIifX0sIklzVmlzaWJsZSI6dHJ1ZSwiV2lkdGgiOjAuMCwiSGVpZ2h0IjowLjAsIkJvcmRlclN0eWxlIjp7IiRpZCI6IjEzOTQiLCJMaW5lQ29sb3IiOnsiJGlkIjoiMTM5NSIsIiR0eXBlIjoiTkxSRS5Db21tb24uRG9tLlNvbGlkQ29sb3JCcnVzaCwgTkxSRS5Db21tb24iLCJDb2xvciI6eyIkaWQiOiIxMzk2IiwiQSI6MjU1LCJSIjoyNTUsIkciOjAsIkIiOjB9fSwiTGluZVdlaWdodCI6MC4wLCJMaW5lVHlwZSI6MCwiUGFyZW50U3R5bGUiOm51bGx9LCJQYXJlbnRTdHlsZSI6bnVsbH0sIk1hcmdpbiI6eyIkaWQiOiIxMzk3IiwiVG9wIjowLjAsIkxlZnQiOjAuMCwiUmlnaHQiOjAuMCwiQm90dG9tIjowLjB9LCJQYWRkaW5nIjp7IiRpZCI6IjEzOTgiLCJUb3AiOjAuMCwiTGVmdCI6MC4wLCJSaWdodCI6MC4wLCJCb3R0b20iOjAuMH0sIklzVmlzaWJsZSI6ZmFsc2UsIldpZHRoIjowLjAsIkhlaWdodCI6MC4wLCJCb3JkZXJTdHlsZSI6bnVsbCwiUGFyZW50U3R5bGUiOm51bGx9fV0sIklkIjoiOWViNzY1ODQtYmIzMi00NTJlLWFjMDctZmIyNjM3YmFlYTFhIiwiSW5kZXgiOjIsIkhlYWRlclRleHQiOiJNYXJrZXQiLCJTdHlsZSI6eyIkaWQiOiIxMzk5IiwiU3R5bGVJZCI6IjAwMDAwMDAwLTAwMDAtMDAwMC0wMDAwLTAwMDAwMDAwMDAwMCIsIkhlYWRlclN0eWxlIjp7IiRpZCI6IjE0MDAiLCJUZXh0SXNWZXJ0aWNhbCI6ZmFsc2UsIlRleHRTdHlsZSI6eyIkaWQiOiIxNDAxIiwiRm9udFNldHRpbmdzIjp7IiRpZCI6IjE0MDIiLCJGb250U2l6ZSI6MTIsIkZvbnROYW1lIjoiQ2FsaWJyaSIsIklzQm9sZCI6dHJ1ZSwiSXNJdGFsaWMiOmZhbHNlLCJJc1VuZGVybGluZWQiOmZhbHNlLCJQYXJlbnRTdHlsZSI6bnVsbH0sIkF1dG9TaXplIjowLCJGb3JlZ3JvdW5kIjp7IiRpZCI6IjE0MDMiLCJDb2xvciI6eyIkaWQiOiIxNDA0IiwiQSI6MjU1LCJSIjoyNTUsIkciOjI1NSwiQiI6MjU1fX0sIk1heFdpZHRoIjowLjAsIk1heEhlaWdodCI6MC4wLCJTbWFydEZvcmVncm91bmRJc0FjdGl2ZSI6ZmFsc2UsIkhvcml6b250YWxBbGlnbm1lbnQiOjAsIlZlcnRpY2FsQWxpZ25tZW50IjowLCJTbWFydEZvcmVncm91bmQiOm51bGwsIkJhY2tncm91bmRGaWxsVHlwZSI6MCwiTWFyZ2luIjp7IiRpZCI6IjE0MDUiLCJUb3AiOjAuMCwiTGVmdCI6MC4wLCJSaWdodCI6MC4wLCJCb3R0b20iOjAuMH0sIlBhZGRpbmciOnsiJGlkIjoiMTQwNiIsIlRvcCI6MC4wLCJMZWZ0IjowLjAsIlJpZ2h0IjowLjAsIkJvdHRvbSI6MC4wfSwiQmFja2dyb3VuZCI6bnVsbCwiSXNWaXNpYmxlIjpmYWxzZSwiV2lkdGgiOjAuMCwiSGVpZ2h0IjowLjAsIkJvcmRlclN0eWxlIjpudWxsLCJQYXJlbnRTdHlsZSI6bnVsbH0sIlJlY3RhbmdsZVN0eWxlIjp7IiRpZCI6IjE0MDciLCJNYXJnaW4iOnsiJGlkIjoiMTQwOCIsIlRvcCI6MC4wLCJMZWZ0IjowLjAsIlJpZ2h0IjowLjAsIkJvdHRvbSI6MC4wfSwiUGFkZGluZyI6eyIkaWQiOiIxNDA5IiwiVG9wIjowLjAsIkxlZnQiOjAuMCwiUmlnaHQiOjAuMCwiQm90dG9tIjowLjB9LCJCYWNrZ3JvdW5kIjp7IiRpZCI6IjE0MTAiLCJDb2xvciI6eyIkaWQiOiIxNDExIiwiQSI6MjU1LCJSIjoyMzcsIkciOjEyNSwiQiI6NDl9fSwiSXNWaXNpYmxlIjpmYWxzZSwiV2lkdGgiOjAuMCwiSGVpZ2h0IjowLjAsIkJvcmRlclN0eWxlIjp7IiRpZCI6IjE0MTIiLCJMaW5lQ29sb3IiOnsiJHJlZiI6IjE4MCJ9LCJMaW5lV2VpZ2h0IjowLjAsIkxpbmVUeXBlIjowLCJQYXJlbnRTdHlsZSI6bnVsbH0sIlBhcmVudFN0eWxlIjpudWxsfSwiTWFyZ2luIjp7IiRpZCI6IjE0MTMiLCJUb3AiOjAuMCwiTGVmdCI6MC4wLCJSaWdodCI6MC4wLCJCb3R0b20iOjAuMH0sIlBhZGRpbmciOnsiJGlkIjoiMTQxNCIsIlRvcCI6MC4wLCJMZWZ0IjowLjAsIlJpZ2h0IjowLjAsIkJvdHRvbSI6MC4wfSwiQmFja2dyb3VuZCI6bnVsbCwiSXNWaXNpYmxlIjp0cnVlLCJXaWR0aCI6MC4wLCJIZWlnaHQiOjAuMCwiQm9yZGVyU3R5bGUiOm51bGwsIlBhcmVudFN0eWxlIjpudWxsfSwiQmFja2dyb3VuZFN0eWxlIjp7IiRpZCI6IjE0MTUiLCJNYXJnaW4iOnsiJGlkIjoiMTQxNiIsIlRvcCI6MC4wLCJMZWZ0IjowLjAsIlJpZ2h0IjowLjAsIkJvdHRvbSI6MC4wfSwiUGFkZGluZyI6eyIkaWQiOiIxNDE3IiwiVG9wIjowLjAsIkxlZnQiOjAuMCwiUmlnaHQiOjAuMCwiQm90dG9tIjowLjB9LCJCYWNrZ3JvdW5kIjp7IiRpZCI6IjE0MTgiLCJDb2xvciI6eyIkaWQiOiIxNDE5IiwiQSI6NTEsIlIiOjE2NSwiRyI6MTY1LCJCIjoxNjV9fSwiSXNWaXNpYmxlIjp0cnVlLCJXaWR0aCI6MC4wLCJIZWlnaHQiOjAuMCwiQm9yZGVyU3R5bGUiOnsiJGlkIjoiMTQyMCIsIkxpbmVDb2xvciI6eyIkaWQiOiIxNDIxIiwiJHR5cGUiOiJOTFJFLkNvbW1vbi5Eb20uU29saWRDb2xvckJydXNoLCBOTFJFLkNvbW1vbiIsIkNvbG9yIjp7IiRpZCI6IjE0MjIiLCJBIjoyNTUsIlIiOjQ3LCJHIjo4MiwiQiI6MTQzfX0sIkxpbmVXZWlnaHQiOjAuMCwiTGluZVR5cGUiOjAsIlBhcmVudFN0eWxlIjpudWxsfSwiUGFyZW50U3R5bGUiOm51bGx9LCJJc0Fib3ZlVGltZWJhbmQiOnRydWUsIlNwYWNpbmciOjUsIkRlZmF1bHRTd2ltbGFuZVRhc2tTdHlsZSI6eyIkaWQiOiIxNDIzIiwiJHR5cGUiOiJOTFJFLkNvbW1vbi5Eb20uU3R5bGVzLkV4cGxpY2l0U2V0YWJsZVRhc2tTdHlsZSwgTkxSRS5Db21tb24iLCJTaGFwZSI6MCwiU2hhcGVUaGlja25lc3MiOjAsIkR1cmF0aW9uRm9ybWF0IjowLCJJbmNsdWRlTm9uV29ya2luZ0RheXNJbkR1cmF0aW9uIjpmYWxzZSwiUGVyY2VudGFnZUNvbXBsZXRlU3R5bGUiOnsiJGlkIjoiMTQyNCIsIkZvbnRTZXR0aW5ncyI6eyIkaWQiOiIxNDI1IiwiRm9udFNpemUiOjEwLCJGb250TmFtZSI6IkNhbGlicmkiLCJJc0JvbGQiOmZhbHNlLCJJc0l0YWxpYyI6ZmFsc2UsIklzVW5kZXJsaW5lZCI6ZmFsc2UsIlBhcmVudFN0eWxlIjpudWxsfSwiQXV0b1NpemUiOjAsIkZvcmVncm91bmQiOnsiJGlkIjoiMTQyNiIsIkNvbG9yIjp7IiRpZCI6IjE0Mj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0MjgiLCJUb3AiOjAuMCwiTGVmdCI6MC4wLCJSaWdodCI6MC4wLCJCb3R0b20iOjAuMH0sIlBhZGRpbmciOnsiJGlkIjoiMTQyOSIsIlRvcCI6MC4wLCJMZWZ0IjowLjAsIlJpZ2h0IjowLjAsIkJvdHRvbSI6MC4wfSwiQmFja2dyb3VuZCI6eyIkaWQiOiIxNDMwIiwiQ29sb3IiOnsiJGlkIjoiMTQzMSIsIkEiOjg5LCJSIjowLCJHIjowLCJCIjowfX0sIklzVmlzaWJsZSI6dHJ1ZSwiV2lkdGgiOjAuMCwiSGVpZ2h0IjowLjAsIkJvcmRlclN0eWxlIjpudWxsLCJQYXJlbnRTdHlsZSI6bnVsbH0sIkR1cmF0aW9uU3R5bGUiOnsiJGlkIjoiMTQzMiIsIkZvbnRTZXR0aW5ncyI6eyIkaWQiOiIxNDMzIiwiRm9udFNpemUiOjEwLCJGb250TmFtZSI6IkNhbGlicmkiLCJJc0JvbGQiOmZhbHNlLCJJc0l0YWxpYyI6ZmFsc2UsIklzVW5kZXJsaW5lZCI6ZmFsc2UsIlBhcmVudFN0eWxlIjpudWxsfSwiQXV0b1NpemUiOjAsIkZvcmVncm91bmQiOnsiJGlkIjoiMTQzNCIsIkNvbG9yIjp7IiRpZCI6IjE0M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DM2IiwiVG9wIjowLjAsIkxlZnQiOjAuMCwiUmlnaHQiOjAuMCwiQm90dG9tIjowLjB9LCJQYWRkaW5nIjp7IiRpZCI6IjE0MzciLCJUb3AiOjAuMCwiTGVmdCI6MC4wLCJSaWdodCI6MC4wLCJCb3R0b20iOjAuMH0sIkJhY2tncm91bmQiOnsiJGlkIjoiMTQzOCIsIkNvbG9yIjp7IiRyZWYiOiIxNDMxIn19LCJJc1Zpc2libGUiOnRydWUsIldpZHRoIjowLjAsIkhlaWdodCI6MC4wLCJCb3JkZXJTdHlsZSI6bnVsbCwiUGFyZW50U3R5bGUiOm51bGx9LCJIb3Jpem9udGFsQ29ubmVjdG9yU3R5bGUiOnsiJGlkIjoiMTQzOSIsIkxpbmVDb2xvciI6eyIkaWQiOiIxNDQwIiwiJHR5cGUiOiJOTFJFLkNvbW1vbi5Eb20uU29saWRDb2xvckJydXNoLCBOTFJFLkNvbW1vbiIsIkNvbG9yIjp7IiRpZCI6IjE0NDEiLCJBIjoyNTUsIlIiOjIwNCwiRyI6MjA0LCJCIjoyMDR9fSwiTGluZVdlaWdodCI6MS4wLCJMaW5lVHlwZSI6MCwiUGFyZW50U3R5bGUiOm51bGx9LCJWZXJ0aWNhbENvbm5lY3RvclN0eWxlIjp7IiRpZCI6IjE0NDIiLCJMaW5lQ29sb3IiOnsiJGlkIjoiMTQ0MyIsIiR0eXBlIjoiTkxSRS5Db21tb24uRG9tLlNvbGlkQ29sb3JCcnVzaCwgTkxSRS5Db21tb24iLCJDb2xvciI6eyIkaWQiOiIxNDQ0IiwiQSI6MjU1LCJSIjoyMDQsIkciOjIwNCwiQiI6MjA0fX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DQ1IiwiTWFyZ2luIjp7IiRpZCI6IjE0NDYiLCJUb3AiOjAuMCwiTGVmdCI6NC4wLCJSaWdodCI6NC4wLCJCb3R0b20iOjAuMH0sIlBhZGRpbmciOnsiJGlkIjoiMTQ0NyIsIlRvcCI6MC4wLCJMZWZ0IjowLjAsIlJpZ2h0IjowLjAsIkJvdHRvbSI6MC4wfSwiQmFja2dyb3VuZCI6eyIkaWQiOiIxNDQ4IiwiQ29sb3IiOnsiJGlkIjoiMTQ0OSIsIkEiOjI1NSwiUiI6MjM3LCJHIjoxMjUsIkIiOjQ5fX0sIklzVmlzaWJsZSI6dHJ1ZSwiV2lkdGgiOjAuMCwiSGVpZ2h0IjoxMC4wLCJCb3JkZXJTdHlsZSI6eyIkaWQiOiIxNDUwIiwiTGluZUNvbG9yIjp7IiRpZCI6IjE0NTEiLCIkdHlwZSI6Ik5MUkUuQ29tbW9uLkRvbS5Tb2xpZENvbG9yQnJ1c2gsIE5MUkUuQ29tbW9uIiwiQ29sb3IiOnsiJGlkIjoiMTQ1MiIsIkEiOjI1NSwiUiI6MjM0LCJHIjoyMiwiQiI6MzB9fSwiTGluZVdlaWdodCI6MC4wLCJMaW5lVHlwZSI6MCwiUGFyZW50U3R5bGUiOm51bGx9LCJQYXJlbnRTdHlsZSI6bnVsbH0sIlRpdGxlU3R5bGUiOnsiJGlkIjoiMTQ1MyIsIkZvbnRTZXR0aW5ncyI6eyIkaWQiOiIxNDU0IiwiRm9udFNpemUiOjExLCJGb250TmFtZSI6IkNhbGlicmkiLCJJc0JvbGQiOmZhbHNlLCJJc0l0YWxpYyI6ZmFsc2UsIklzVW5kZXJsaW5lZCI6ZmFsc2UsIlBhcmVudFN0eWxlIjpudWxsfSwiQXV0b1NpemUiOjAsIkZvcmVncm91bmQiOnsiJGlkIjoiMTQ1NSIsIkNvbG9yIjp7IiRpZCI6IjE0NTY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Q1NyIsIlRvcCI6MC4wLCJMZWZ0IjowLjAsIlJpZ2h0IjowLjAsIkJvdHRvbSI6MC4wfSwiUGFkZGluZyI6eyIkaWQiOiIxNDU4IiwiVG9wIjowLjAsIkxlZnQiOjAuMCwiUmlnaHQiOjAuMCwiQm90dG9tIjowLjB9LCJCYWNrZ3JvdW5kIjp7IiRpZCI6IjE0NTkiLCJDb2xvciI6eyIkcmVmIjoiMTQzMSJ9fSwiSXNWaXNpYmxlIjp0cnVlLCJXaWR0aCI6MC4wLCJIZWlnaHQiOjAuMCwiQm9yZGVyU3R5bGUiOm51bGwsIlBhcmVudFN0eWxlIjpudWxsfSwiRGF0ZVN0eWxlIjp7IiRpZCI6IjE0NjAiLCJGb250U2V0dGluZ3MiOnsiJGlkIjoiMTQ2MSIsIkZvbnRTaXplIjoxMCwiRm9udE5hbWUiOiJDYWxpYnJpIiwiSXNCb2xkIjpmYWxzZSwiSXNJdGFsaWMiOmZhbHNlLCJJc1VuZGVybGluZWQiOmZhbHNlLCJQYXJlbnRTdHlsZSI6bnVsbH0sIkF1dG9TaXplIjowLCJGb3JlZ3JvdW5kIjp7IiRpZCI6IjE0NjIiLCJDb2xvciI6eyIkaWQiOiIxNDY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Y0IiwiVG9wIjowLjAsIkxlZnQiOjAuMCwiUmlnaHQiOjAuMCwiQm90dG9tIjowLjB9LCJQYWRkaW5nIjp7IiRpZCI6IjE0NjUiLCJUb3AiOjAuMCwiTGVmdCI6MC4wLCJSaWdodCI6MC4wLCJCb3R0b20iOjAuMH0sIkJhY2tncm91bmQiOnsiJGlkIjoiMTQ2NiIsIkNvbG9yIjp7IiRyZWYiOiIxNDMxIn19LCJJc1Zpc2libGUiOnRydWUsIldpZHRoIjowLjAsIkhlaWdodCI6MC4wLCJCb3JkZXJTdHlsZSI6bnVsbCwiUGFyZW50U3R5bGUiOm51bGx9LCJEYXRlRm9ybWF0Ijp7IiRpZCI6IjE0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OCIsIkZvcm1hdCI6MCwiSXNWaXNpYmxlIjpmYWxzZSwiTGFzdEtub3duVmlzaWJpbGl0eVN0YXRlIjpmYWxzZX0sIklzVmlzaWJsZSI6dHJ1ZSwiUGFyZW50U3R5bGUiOm51bGwsIl9leHBsaWNpdGx5U2V0Ijp7IiRpZCI6IjE0N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3MCIsIlNoYXBlIjoxLCJDb25uZWN0b3JNYXJnaW4iOnsiJGlkIjoiMTQ3MSIsIlRvcCI6MC4wLCJMZWZ0IjoyLjAsIlJpZ2h0IjoyLjAsIkJvdHRvbSI6MC4wfSwiQ29ubmVjdG9yU3R5bGUiOnsiJGlkIjoiMTQ3MiIsIkxpbmVDb2xvciI6eyIkaWQiOiIxNDczIiwiJHR5cGUiOiJOTFJFLkNvbW1vbi5Eb20uU29saWRDb2xvckJydXNoLCBOTFJFLkNvbW1vbiIsIkNvbG9yIjp7IiRpZCI6IjE0NzQiLCJBIjoxMjcsIlIiOjc5LCJHIjoxMjksIkIiOjE4OX19LCJMaW5lV2VpZ2h0IjoxLjAsIkxpbmVUeXBlIjowLCJQYXJlbnRTdHlsZSI6bnVsbH0sIklzQmVsb3dUaW1lYmFuZCI6dHJ1ZSwiUG9zaXRpb25PblRhc2siOjEsIkhpZGVEYXRlIjpmYWxzZSwiU2hhcGVTaXplIjoxLCJTcGFjaW5nIjoxLjAsIlBhZGRpbmciOnsiJGlkIjoiMTQ3NSIsIlRvcCI6Ny4wLCJMZWZ0IjozLjAsIlJpZ2h0IjowLjAsIkJvdHRvbSI6Mi4wfSwiU2hhcGVTdHlsZSI6eyIkaWQiOiIxNDc2IiwiTWFyZ2luIjp7IiRpZCI6IjE0NzciLCJUb3AiOjAuMCwiTGVmdCI6MC4wLCJSaWdodCI6MC4wLCJCb3R0b20iOjAuMH0sIlBhZGRpbmciOnsiJGlkIjoiMTQ3OCIsIlRvcCI6MC4wLCJMZWZ0IjowLjAsIlJpZ2h0IjowLjAsIkJvdHRvbSI6MC4wfSwiQmFja2dyb3VuZCI6eyIkaWQiOiIxNDc5IiwiQ29sb3IiOnsiJGlkIjoiMTQ4MCIsIkEiOjI1NSwiUiI6MjM3LCJHIjoxMjUsIkIiOjQ5fX0sIklzVmlzaWJsZSI6dHJ1ZSwiV2lkdGgiOjE4LjAsIkhlaWdodCI6MjAuMCwiQm9yZGVyU3R5bGUiOnsiJGlkIjoiMTQ4MSIsIkxpbmVDb2xvciI6eyIkaWQiOiIxNDgyIiwiJHR5cGUiOiJOTFJFLkNvbW1vbi5Eb20uU29saWRDb2xvckJydXNoLCBOTFJFLkNvbW1vbiIsIkNvbG9yIjp7IiRpZCI6IjE0ODMiLCJBIjoyNTUsIlIiOjIzNCwiRyI6MjIsIkIiOjMwfX0sIkxpbmVXZWlnaHQiOjAuMCwiTGluZVR5cGUiOjAsIlBhcmVudFN0eWxlIjpudWxsfSwiUGFyZW50U3R5bGUiOm51bGx9LCJUaXRsZVN0eWxlIjp7IiRpZCI6IjE0ODQiLCJGb250U2V0dGluZ3MiOnsiJGlkIjoiMTQ4NSIsIkZvbnRTaXplIjoxMSwiRm9udE5hbWUiOiJDYWxpYnJpIiwiSXNCb2xkIjpmYWxzZSwiSXNJdGFsaWMiOmZhbHNlLCJJc1VuZGVybGluZWQiOmZhbHNlLCJQYXJlbnRTdHlsZSI6bnVsbH0sIkF1dG9TaXplIjowLCJGb3JlZ3JvdW5kIjp7IiRpZCI6IjE0ODYiLCJDb2xvciI6eyIkaWQiOiIxND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ODgiLCJUb3AiOjAuMCwiTGVmdCI6MC4wLCJSaWdodCI6MC4wLCJCb3R0b20iOjAuMH0sIlBhZGRpbmciOnsiJGlkIjoiMTQ4OSIsIlRvcCI6MC4wLCJMZWZ0IjowLjAsIlJpZ2h0IjowLjAsIkJvdHRvbSI6MC4wfSwiQmFja2dyb3VuZCI6eyIkaWQiOiIxNDkwIiwiQ29sb3IiOnsiJGlkIjoiMTQ5MSIsIkEiOjg5LCJSIjowLCJHIjowLCJCIjowfX0sIklzVmlzaWJsZSI6dHJ1ZSwiV2lkdGgiOjAuMCwiSGVpZ2h0IjowLjAsIkJvcmRlclN0eWxlIjpudWxsLCJQYXJlbnRTdHlsZSI6bnVsbH0sIkRhdGVTdHlsZSI6eyIkaWQiOiIxNDkyIiwiRm9udFNldHRpbmdzIjp7IiRpZCI6IjE0OTMiLCJGb250U2l6ZSI6OSwiRm9udE5hbWUiOiJDYWxpYnJpIiwiSXNCb2xkIjpmYWxzZSwiSXNJdGFsaWMiOmZhbHNlLCJJc1VuZGVybGluZWQiOmZhbHNlLCJQYXJlbnRTdHlsZSI6bnVsbH0sIkF1dG9TaXplIjowLCJGb3JlZ3JvdW5kIjp7IiRpZCI6IjE0OTQiLCJDb2xvciI6eyIkaWQiOiIxNDk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k2IiwiVG9wIjowLjAsIkxlZnQiOjAuMCwiUmlnaHQiOjAuMCwiQm90dG9tIjowLjB9LCJQYWRkaW5nIjp7IiRpZCI6IjE0OTciLCJUb3AiOjAuMCwiTGVmdCI6MC4wLCJSaWdodCI6MC4wLCJCb3R0b20iOjAuMH0sIkJhY2tncm91bmQiOnsiJGlkIjoiMTQ5OCIsIkNvbG9yIjp7IiRyZWYiOiIxNDkxIn19LCJJc1Zpc2libGUiOnRydWUsIldpZHRoIjowLjAsIkhlaWdodCI6MC4wLCJCb3JkZXJTdHlsZSI6bnVsbCwiUGFyZW50U3R5bGUiOm51bGx9LCJEYXRlRm9ybWF0Ijp7IiRpZCI6IjE0OT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TAwIiwiRGF0ZVBhcnRJc1Zpc2libGUiOnRydWUsIlRpbWVQYXJ0SXNWaXNpYmxlIjpmYWxzZX19LCJXZWVrTnVtYmVyaW5nIjp7IiRpZCI6IjE1MDEiLCJGb3JtYXQiOjAsIklzVmlzaWJsZSI6ZmFsc2UsIkxhc3RLbm93blZpc2liaWxpdHlTdGF0ZSI6ZmFsc2V9LCJJc1Zpc2libGUiOnRydWUsIlBhcmVudFN0eWxlIjpudWxsfSwiRGVmYXVsdFN3aW1sYW5lTWlsZXN0b25lU3R5bGUiOnsiJGlkIjoiMTUwMiIsIlRpdGxlUG9zaXRpb24iOiJMZWZ0IiwiRGF0ZVBvc2l0aW9uIjoiUmlnaHQiLCJTaGFwZVR5cGUiOjEsIlNoYXBlU2l6ZSI6MCwiU3BhY2luZyI6NSwiU2hhcGVTdHlsZSI6eyIkaWQiOiIxNTAzIiwiTWFyZ2luIjp7IiRpZCI6IjE1MDQiLCJUb3AiOjAuMCwiTGVmdCI6MC4wLCJSaWdodCI6MC4wLCJCb3R0b20iOjAuMH0sIlBhZGRpbmciOnsiJGlkIjoiMTUwNSIsIlRvcCI6MC4wLCJMZWZ0IjowLjAsIlJpZ2h0IjowLjAsIkJvdHRvbSI6MC4wfSwiQmFja2dyb3VuZCI6eyIkaWQiOiIxNTA2IiwiQ29sb3IiOnsiJGlkIjoiMTUwNyIsIkEiOjI1NSwiUiI6MjM3LCJHIjoxMjUsIkIiOjQ5fX0sIklzVmlzaWJsZSI6dHJ1ZSwiV2lkdGgiOjEyLjAsIkhlaWdodCI6MTQuMCwiQm9yZGVyU3R5bGUiOnsiJGlkIjoiMTUwOCIsIkxpbmVDb2xvciI6eyIkaWQiOiIxNTA5IiwiJHR5cGUiOiJOTFJFLkNvbW1vbi5Eb20uU29saWRDb2xvckJydXNoLCBOTFJFLkNvbW1vbiIsIkNvbG9yIjp7IiRpZCI6IjE1MTAiLCJBIjoyNTUsIlIiOjIzNCwiRyI6MjIsIkIiOjMwfX0sIkxpbmVXZWlnaHQiOjAuMCwiTGluZVR5cGUiOjAsIlBhcmVudFN0eWxlIjpudWxsfSwiUGFyZW50U3R5bGUiOm51bGx9LCJUaXRsZVN0eWxlIjp7IiRpZCI6IjE1MTEiLCJGb250U2V0dGluZ3MiOnsiJGlkIjoiMTUxMiIsIkZvbnRTaXplIjoxMSwiRm9udE5hbWUiOiJDYWxpYnJpIiwiSXNCb2xkIjpmYWxzZSwiSXNJdGFsaWMiOmZhbHNlLCJJc1VuZGVybGluZWQiOmZhbHNlLCJQYXJlbnRTdHlsZSI6bnVsbH0sIkF1dG9TaXplIjowLCJGb3JlZ3JvdW5kIjp7IiRpZCI6IjE1MTMiLCJDb2xvciI6eyIkaWQiOiIxNTE0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1MTUiLCJUb3AiOjAuMCwiTGVmdCI6MC4wLCJSaWdodCI6MC4wLCJCb3R0b20iOjAuMH0sIlBhZGRpbmciOnsiJGlkIjoiMTUxNiIsIlRvcCI6MC4wLCJMZWZ0IjowLjAsIlJpZ2h0IjowLjAsIkJvdHRvbSI6MC4wfSwiQmFja2dyb3VuZCI6eyIkaWQiOiIxNTE3IiwiQ29sb3IiOnsiJGlkIjoiMTUxOCIsIkEiOjAsIlIiOjI1NSwiRyI6MjU1LCJCIjoyNTV9fSwiSXNWaXNpYmxlIjp0cnVlLCJXaWR0aCI6MC4wLCJIZWlnaHQiOjAuMCwiQm9yZGVyU3R5bGUiOm51bGwsIlBhcmVudFN0eWxlIjpudWxsfSwiRGF0ZVN0eWxlIjp7IiRpZCI6IjE1MTkiLCJGb250U2V0dGluZ3MiOnsiJGlkIjoiMTUyMCIsIkZvbnRTaXplIjo5LCJGb250TmFtZSI6IkNhbGlicmkiLCJJc0JvbGQiOmZhbHNlLCJJc0l0YWxpYyI6ZmFsc2UsIklzVW5kZXJsaW5lZCI6ZmFsc2UsIlBhcmVudFN0eWxlIjpudWxsfSwiQXV0b1NpemUiOjAsIkZvcmVncm91bmQiOnsiJGlkIjoiMTUyMSIsIkNvbG9yIjp7IiRpZCI6IjE1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1MjMiLCJUb3AiOjAuMCwiTGVmdCI6MC4wLCJSaWdodCI6MC4wLCJCb3R0b20iOjAuMH0sIlBhZGRpbmciOnsiJGlkIjoiMTUyNCIsIlRvcCI6MC4wLCJMZWZ0IjowLjAsIlJpZ2h0IjowLjAsIkJvdHRvbSI6MC4wfSwiQmFja2dyb3VuZCI6eyIkaWQiOiIxNTI1IiwiQ29sb3IiOnsiJGlkIjoiMTUyNiIsIkEiOjAsIlIiOjI1NSwiRyI6MjU1LCJCIjoyNTV9fSwiSXNWaXNpYmxlIjp0cnVlLCJXaWR0aCI6MC4wLCJIZWlnaHQiOjAuMCwiQm9yZGVyU3R5bGUiOm51bGwsIlBhcmVudFN0eWxlIjpudWxsfSwiRGF0ZUZvcm1hdCI6eyIkaWQiOiIxNTI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UyOCIsIkRhdGVQYXJ0SXNWaXNpYmxlIjp0cnVlLCJUaW1lUGFydElzVmlzaWJsZSI6ZmFsc2V9fSwiV2Vla051bWJlcmluZyI6eyIkaWQiOiIxNTI5IiwiRm9ybWF0IjowLCJJc1Zpc2libGUiOmZhbHNlLCJMYXN0S25vd25WaXNpYmlsaXR5U3RhdGUiOmZhbHNlfSwiSXNWaXNpYmxlIjp0cnVlLCJQYXJlbnRTdHlsZSI6bnVsbH0sIkRlZmF1bHRTd2ltbGFuZUFjdGl2aXR5U3R5bGUiOnsiJGlkIjoiMTUzMCIsIkhlYWRlclN0eWxlIjp7IiRpZCI6IjE1MzEiLCJUZXh0U3R5bGUiOnsiJGlkIjoiMTUzMiIsIkZvbnRTZXR0aW5ncyI6eyIkaWQiOiIxNTMzIiwiRm9udFNpemUiOjEwLCJGb250TmFtZSI6IkNhbGlicmkiLCJJc0JvbGQiOmZhbHNlLCJJc0l0YWxpYyI6ZmFsc2UsIklzVW5kZXJsaW5lZCI6ZmFsc2UsIlBhcmVudFN0eWxlIjpudWxsfSwiQXV0b1NpemUiOjAsIkZvcmVncm91bmQiOnsiJGlkIjoiMTUzNCIsIkNvbG9yIjp7IiRpZCI6IjE1MzU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TM2IiwiVG9wIjowLjAsIkxlZnQiOjAuMCwiUmlnaHQiOjAuMCwiQm90dG9tIjowLjB9LCJQYWRkaW5nIjp7IiRpZCI6IjE1MzciLCJUb3AiOjAuMCwiTGVmdCI6MC4wLCJSaWdodCI6MC4wLCJCb3R0b20iOjAuMH0sIkJhY2tncm91bmQiOnsiJGlkIjoiMTUzOCIsIkNvbG9yIjp7IiRpZCI6IjE1MzkiLCJBIjowLCJSIjoyNTUsIkciOjI1NSwiQiI6MjU1fX0sIklzVmlzaWJsZSI6dHJ1ZSwiV2lkdGgiOjAuMCwiSGVpZ2h0IjowLjAsIkJvcmRlclN0eWxlIjpudWxsLCJQYXJlbnRTdHlsZSI6bnVsbH0sIlJlY3RhbmdsZVN0eWxlIjp7IiRpZCI6IjE1NDAiLCJNYXJnaW4iOnsiJGlkIjoiMTU0MSIsIlRvcCI6MC4wLCJMZWZ0IjowLjAsIlJpZ2h0IjowLjAsIkJvdHRvbSI6MC4wfSwiUGFkZGluZyI6eyIkaWQiOiIxNTQyIiwiVG9wIjowLjAsIkxlZnQiOjAuMCwiUmlnaHQiOjAuMCwiQm90dG9tIjowLjB9LCJCYWNrZ3JvdW5kIjp7IiRpZCI6IjE1NDMiLCJDb2xvciI6eyIkaWQiOiIxNTQ0IiwiQSI6NjMsIlIiOjIzNywiRyI6MTI1LCJCIjo0OX19LCJJc1Zpc2libGUiOnRydWUsIldpZHRoIjowLjAsIkhlaWdodCI6MC4wLCJCb3JkZXJTdHlsZSI6eyIkaWQiOiIxNTQ1IiwiTGluZUNvbG9yIjp7IiRpZCI6IjE1NDYiLCIkdHlwZSI6Ik5MUkUuQ29tbW9uLkRvbS5Tb2xpZENvbG9yQnJ1c2gsIE5MUkUuQ29tbW9uIiwiQ29sb3IiOnsiJGlkIjoiMTU0NyIsIkEiOjI1NSwiUiI6NDcsIkciOjgyLCJCIjoxNDN9fSwiTGluZVdlaWdodCI6MC4wLCJMaW5lVHlwZSI6MCwiUGFyZW50U3R5bGUiOm51bGx9LCJQYXJlbnRTdHlsZSI6bnVsbH0sIk1hcmdpbiI6eyIkaWQiOiIxNTQ4IiwiVG9wIjowLjAsIkxlZnQiOjAuMCwiUmlnaHQiOjAuMCwiQm90dG9tIjowLjB9LCJQYWRkaW5nIjp7IiRpZCI6IjE1NDkiLCJUb3AiOjAuMCwiTGVmdCI6MC4wLCJSaWdodCI6MC4wLCJCb3R0b20iOjAuMH0sIkJhY2tncm91bmQiOm51bGwsIklzVmlzaWJsZSI6dHJ1ZSwiV2lkdGgiOjAuMCwiSGVpZ2h0IjowLjAsIkJvcmRlclN0eWxlIjpudWxsLCJQYXJlbnRTdHlsZSI6bnVsbH0sIkJhY2tncm91bmRTdHlsZSI6eyIkaWQiOiIxNTUwIiwiTWFyZ2luIjp7IiRpZCI6IjE1NTEiLCJUb3AiOjAuMCwiTGVmdCI6MC4wLCJSaWdodCI6MC4wLCJCb3R0b20iOjAuMH0sIlBhZGRpbmciOnsiJGlkIjoiMTU1MiIsIlRvcCI6MC4wLCJMZWZ0IjowLjAsIlJpZ2h0IjowLjAsIkJvdHRvbSI6MC4wfSwiQmFja2dyb3VuZCI6eyIkaWQiOiIxNTUzIiwiQ29sb3IiOnsiJGlkIjoiMTU1NCIsIkEiOjUxLCJSIjoxNjUsIkciOjE2NSwiQiI6MTY1fX0sIklzVmlzaWJsZSI6dHJ1ZSwiV2lkdGgiOjAuMCwiSGVpZ2h0IjowLjAsIkJvcmRlclN0eWxlIjp7IiRpZCI6IjE1NTUiLCJMaW5lQ29sb3IiOnsiJGlkIjoiMTU1NiIsIiR0eXBlIjoiTkxSRS5Db21tb24uRG9tLlNvbGlkQ29sb3JCcnVzaCwgTkxSRS5Db21tb24iLCJDb2xvciI6eyIkaWQiOiIxNTU3IiwiQSI6MjU1LCJSIjoyMzQsIkciOjIyLCJCIjozMH19LCJMaW5lV2VpZ2h0IjowLjAsIkxpbmVUeXBlIjowLCJQYXJlbnRTdHlsZSI6bnVsbH0sIlBhcmVudFN0eWxlIjpudWxsfSwiTWFyZ2luIjp7IiRpZCI6IjE1NTgiLCJUb3AiOjAuMCwiTGVmdCI6MC4wLCJSaWdodCI6MC4wLCJCb3R0b20iOjAuMH0sIlBhZGRpbmciOnsiJGlkIjoiMTU1OSIsIlRvcCI6MC4wLCJMZWZ0IjowLjAsIlJpZ2h0IjowLjAsIkJvdHRvbSI6MC4wfSwiSXNWaXNpYmxlIjp0cnVlLCJXaWR0aCI6MC4wLCJIZWlnaHQiOjAuMCwiQm9yZGVyU3R5bGUiOm51bGwsIlBhcmVudFN0eWxlIjpudWxsfSwiTWFyZ2luIjp7IiRpZCI6IjE1NjAiLCJUb3AiOjAuMCwiTGVmdCI6MC4wLCJSaWdodCI6MC4wLCJCb3R0b20iOjAuMH0sIlBhZGRpbmciOnsiJGlkIjoiMTU2MSIsIlRvcCI6MC4wLCJMZWZ0IjowLjAsIlJpZ2h0IjowLjAsIkJvdHRvbSI6MC4wfSwiSXNWaXNpYmxlIjp0cnVlLCJXaWR0aCI6MC4wLCJIZWlnaHQiOjAuMCwiQm9yZGVyU3R5bGUiOnsiJGlkIjoiMTU2MiIsIkxpbmVDb2xvciI6bnVsbCwiTGluZVdlaWdodCI6MC4wLCJMaW5lVHlwZSI6MCwiUGFyZW50U3R5bGUiOm51bGx9LCJQYXJlbnRTdHlsZSI6bnVsbH19XSwiQ3VsdHVyZUluZm9OYW1lIjoiZW4tVVMiLCJTdHlsZU5hbWUiOm51bGwsIlZlcnNpb24iOnsiJGlkIjoiMTU2MyIsIlZlcnNpb24iOiI0LjEuMCIsIk9yaWdpbmFsQXNzZW1ibHlWZXJzaW9uIjoiNi4wMC4wMC4wMCIsIkVkaXRpb24iOm51bGwsIkxhc3RTYXZlZEVkaXRpb24iOjQsIklzUGx1c0VkaXRpb24iOmZhbHNlLCJJc1Byb0VkaXRpb24iOmZhbHNlfSwiRWZmZWN0IjowLCJTdHlsZSI6eyIkaWQiOiIxNTY0IiwiRGVmYXVsdERlcGVuZGVuY3lTdHlsZSI6eyIkaWQiOiIxNTY1IiwiTGluZVN0eWxlIjp7IiRpZCI6IjE1NjYiLCJMaW5lQ29sb3IiOnsiJGlkIjoiMTU2NyIsIiR0eXBlIjoiTkxSRS5Db21tb24uRG9tLlNvbGlkQ29sb3JCcnVzaCwgTkxSRS5Db21tb24iLCJDb2xvciI6eyIkaWQiOiIxNTY4IiwiQSI6MjU1LCJSIjowLCJHIjowLCJCIjowfX0sIkxpbmVXZWlnaHQiOjEuMCwiTGluZVR5cGUiOjAsIlBhcmVudFN0eWxlIjpudWxsfSwiRW5kQXJyb3doZWFkTGluZVN0eWxlIjp7IiRpZCI6IjE1NjkiLCJLaW5kIjoxLCJXaWR0aCI6MSwiTGVuZ3RoIjowLCJQYXJlbnRTdHlsZSI6bnVsbH0sIkJyaW5nVG9Gcm9udCI6dHJ1ZSwiRWxib3dSYWRpdXMiOjAuMCwiTWFyZ2luIjp7IiRpZCI6IjE1NzAiLCJUb3AiOjAuMCwiTGVmdCI6MC4wLCJSaWdodCI6MC4wLCJCb3R0b20iOjAuMH0sIlBhZGRpbmciOnsiJGlkIjoiMTU3MSIsIlRvcCI6MC4wLCJMZWZ0IjowLjAsIlJpZ2h0IjowLjAsIkJvdHRvbSI6MC4wfSwiQmFja2dyb3VuZCI6bnVsbCwiSXNWaXNpYmxlIjp0cnVlLCJXaWR0aCI6MC4wLCJIZWlnaHQiOjAuMCwiQm9yZGVyU3R5bGUiOm51bGwsIlBhcmVudFN0eWxlIjpudWxsfSwiQ3JpdGljYWxQYXRoU3R5bGUiOnsiJGlkIjoiMTU3MiIsIkNyaXRpY2FsUGF0aFN0eWxlT3B0aW9ucyI6MzEsIkxpbmVTdHlsZSI6eyIkaWQiOiIxNTczIiwiTGluZUNvbG9yIjp7IiRpZCI6IjE1NzQiLCIkdHlwZSI6Ik5MUkUuQ29tbW9uLkRvbS5Tb2xpZENvbG9yQnJ1c2gsIE5MUkUuQ29tbW9uIiwiQ29sb3IiOnsiJGlkIjoiMTU3NSIsIkEiOjI1NSwiUiI6MjIyLCJHIjo1MCwiQiI6NTB9fSwiTGluZVdlaWdodCI6MS4wLCJMaW5lVHlwZSI6MCwiUGFyZW50U3R5bGUiOm51bGx9LCJUaXRsZUZvcmVncm91bmQiOnsiJGlkIjoiMTU3NiIsIkNvbG9yIjp7IiRpZCI6IjE1NzciLCJBIjoyNTUsIlIiOjE3NiwiRyI6MTksIkIiOjI1fX0sIlNoYXBlc0JhY2tncm91bmQiOnsiJGlkIjoiMTU3OCIsIkNvbG9yIjp7IiRpZCI6IjE1NzkiLCJBIjoyNTUsIlIiOjI1MywiRyI6MjAzLCJCIjoyMDh9fSwiU2hhcGVzQm9yZGVyU3R5bGUiOnsiJGlkIjoiMTU4MCIsIkxpbmVDb2xvciI6eyIkaWQiOiIxNTgxIiwiJHR5cGUiOiJOTFJFLkNvbW1vbi5Eb20uU29saWRDb2xvckJydXNoLCBOTFJFLkNvbW1vbiIsIkNvbG9yIjp7IiRpZCI6IjE1ODIiLCJBIjoyNTUsIlIiOjIyMiwiRyI6NTAsIkIiOjUwfX0sIkxpbmVXZWlnaHQiOjEuNSwiTGluZVR5cGUiOjAsIlBhcmVudFN0eWxlIjpudWxsfSwiTWFyZ2luIjp7IiRpZCI6IjE1ODMiLCJUb3AiOjAuMCwiTGVmdCI6MC4wLCJSaWdodCI6MC4wLCJCb3R0b20iOjAuMH0sIlBhZGRpbmciOnsiJGlkIjoiMTU4NCIsIlRvcCI6MC4wLCJMZWZ0IjowLjAsIlJpZ2h0IjowLjAsIkJvdHRvbSI6MC4wfSwiQmFja2dyb3VuZCI6bnVsbCwiSXNWaXNpYmxlIjpmYWxzZSwiV2lkdGgiOjAuMCwiSGVpZ2h0IjowLjAsIkJvcmRlclN0eWxlIjpudWxsLCJQYXJlbnRTdHlsZSI6bnVsbH0sIlBhbmVsc1NwYWNpbmdEZWZpbml0aW9uIjp7IiRpZCI6IjE1ODUiLCJTcGFjaW5nQWJvdmVUaW1lYmFuZCI6MTYsIlNwYWNpbmdCZWxvd1RpbWViYW5kIjoxNiwiU3BhY2luZ0Fib3ZlQmV0d2VlblN3aW1sYW5lc0FuZFRhc2tzIjoxNiwiU3BhY2luZ0JlbG93QmV0d2VlblN3aW1sYW5lc0FuZFRhc2tzIjoxNn0sIlRpbWViYW5kU3R5bGUiOnsiJGlkIjoiMTU4NiIsIlNjYWxlTWFya2luZyI6MCwiU2hhcGUiOjAsIlNoYXBlU3R5bGUiOnsiJGlkIjoiMTU4NyIsIk1hcmdpbiI6eyIkaWQiOiIxNTg4IiwiVG9wIjowLjAsIkxlZnQiOjEyLjAsIlJpZ2h0IjoxMi4wLCJCb3R0b20iOjAuMH0sIlBhZGRpbmciOnsiJGlkIjoiMTU4OSIsIlRvcCI6Ny4wLCJMZWZ0IjowLjAsIlJpZ2h0IjowLjAsIkJvdHRvbSI6Ny4wfSwiQmFja2dyb3VuZCI6eyIkaWQiOiIxNTkwIiwiQ29sb3IiOnsiJGlkIjoiMTU5MSIsIkEiOjI1NSwiUiI6MTI0LCJHIjoxMjQsIkIiOjEyNH19LCJJc1Zpc2libGUiOnRydWUsIldpZHRoIjo4NTguMCwiSGVpZ2h0IjoxNC4zOTk5OTk2MTg1MzAyNzMsIkJvcmRlclN0eWxlIjp7IiRpZCI6IjE1OTIiLCJMaW5lQ29sb3IiOnsiJGlkIjoiMTU5MyIsIiR0eXBlIjoiTkxSRS5Db21tb24uRG9tLlNvbGlkQ29sb3JCcnVzaCwgTkxSRS5Db21tb24iLCJDb2xvciI6eyIkaWQiOiIxNTk0IiwiQSI6MjU1LCJSIjoyNTUsIkciOjAsIkIiOjB9fSwiTGluZVdlaWdodCI6MC4wLCJMaW5lVHlwZSI6MCwiUGFyZW50U3R5bGUiOm51bGx9LCJQYXJlbnRTdHlsZSI6bnVsbH0sIk1pZGRsZVRpZXJTaGFwZVN0eWxlIjp7IiRpZCI6IjE1OTUiLCJNYXJnaW4iOnsiJGlkIjoiMTU5NiIsIlRvcCI6MC4wLCJMZWZ0IjoxMi4wLCJSaWdodCI6MTIuMCwiQm90dG9tIjowLjB9LCJQYWRkaW5nIjp7IiRpZCI6IjE1OTciLCJUb3AiOjcuMCwiTGVmdCI6MC4wLCJSaWdodCI6MC4wLCJCb3R0b20iOjcuMH0sIkJhY2tncm91bmQiOnsiJGlkIjoiMTU5OCIsIkNvbG9yIjp7IiRpZCI6IjE1OTkiLCJBIjoyNTUsIlIiOjEyNCwiRyI6MTI0LCJCIjoxMjR9fSwiSXNWaXNpYmxlIjp0cnVlLCJXaWR0aCI6ODU4LjAsIkhlaWdodCI6MTQuMzk5OTk5NjE4NTMwMjczLCJCb3JkZXJTdHlsZSI6eyIkaWQiOiIxNjAwIiwiTGluZUNvbG9yIjpudWxsLCJMaW5lV2VpZ2h0IjowLjAsIkxpbmVUeXBlIjowLCJQYXJlbnRTdHlsZSI6bnVsbH0sIlBhcmVudFN0eWxlIjpudWxsfSwiQm90dG9tVGllclNoYXBlU3R5bGUiOnsiJGlkIjoiMTYwMSIsIk1hcmdpbiI6eyIkcmVmIjoiMTU4OCJ9LCJQYWRkaW5nIjp7IiRyZWYiOiIxNTg5In0sIkJhY2tncm91bmQiOnsiJGlkIjoiMTYwMiIsIkNvbG9yIjp7IiRpZCI6IjE2MDMiLCJBIjoyNTUsIlIiOjEyNCwiRyI6MTI0LCJCIjoxMjR9fSwiSXNWaXNpYmxlIjp0cnVlLCJXaWR0aCI6ODU4LjAsIkhlaWdodCI6MTQuMzk5OTk5NjE4NTMwMjczLCJCb3JkZXJTdHlsZSI6eyIkaWQiOiIxNjA0IiwiTGluZUNvbG9yIjp7IiRyZWYiOiIxNTkzIn0sIkxpbmVXZWlnaHQiOjAuMCwiTGluZVR5cGUiOjAsIlBhcmVudFN0eWxlIjpudWxsfSwiUGFyZW50U3R5bGUiOm51bGx9LCJSaWdodEVuZENhcHNTdHlsZSI6eyIkaWQiOiIxNjA1IiwiRm9udFNldHRpbmdzIjp7IiRpZCI6IjE2MDYiLCJGb250U2l6ZSI6MTgsIkZvbnROYW1lIjoiQ2FsaWJyaSIsIklzQm9sZCI6dHJ1ZSwiSXNJdGFsaWMiOmZhbHNlLCJJc1VuZGVybGluZWQiOmZhbHNlLCJQYXJlbnRTdHlsZSI6bnVsbH0sIkF1dG9TaXplIjowLCJGb3JlZ3JvdW5kIjp7IiRpZCI6IjE2MDciLCJDb2xvciI6eyIkaWQiOiIxNjA4IiwiQSI6MjU1LCJSIjoxMjQsIkciOjEyNCwiQiI6MTI0fX0sIk1heFdpZHRoIjoiSW5maW5pdHkiLCJNYXhIZWlnaHQiOiJJbmZpbml0eSIsIlNtYXJ0Rm9yZWdyb3VuZElzQWN0aXZlIjpmYWxzZSwiSG9yaXpvbnRhbEFsaWdubWVudCI6MCwiVmVydGljYWxBbGlnbm1lbnQiOjAsIlNtYXJ0Rm9yZWdyb3VuZCI6bnVsbCwiQmFja2dyb3VuZEZpbGxUeXBlIjowLCJNYXJnaW4iOnsiJGlkIjoiMTYwOSIsIlRvcCI6MC4wLCJMZWZ0IjowLjAsIlJpZ2h0IjoyNS4wLCJCb3R0b20iOjAuMH0sIlBhZGRpbmciOnsiJGlkIjoiMTYxMCIsIlRvcCI6MC4wLCJMZWZ0IjowLjAsIlJpZ2h0IjowLjAsIkJvdHRvbSI6MC4wfSwiQmFja2dyb3VuZCI6eyIkaWQiOiIxNjExIiwiQ29sb3IiOnsiJHJlZiI6IjE1In19LCJJc1Zpc2libGUiOnRydWUsIldpZHRoIjowLjAsIkhlaWdodCI6MC4wLCJCb3JkZXJTdHlsZSI6bnVsbCwiUGFyZW50U3R5bGUiOm51bGx9LCJMZWZ0RW5kQ2Fwc1N0eWxlIjp7IiRpZCI6IjE2MTIiLCJGb250U2V0dGluZ3MiOnsiJGlkIjoiMTYxMyIsIkZvbnRTaXplIjoxOCwiRm9udE5hbWUiOiJDYWxpYnJpIiwiSXNCb2xkIjp0cnVlLCJJc0l0YWxpYyI6ZmFsc2UsIklzVW5kZXJsaW5lZCI6ZmFsc2UsIlBhcmVudFN0eWxlIjpudWxsfSwiQXV0b1NpemUiOjAsIkZvcmVncm91bmQiOnsiJGlkIjoiMTYxNCIsIkNvbG9yIjp7IiRpZCI6IjE2MTUiLCJBIjoyNTUsIlIiOjExNSwiRyI6MTE1LCJCIjoxMTV9fSwiTWF4V2lkdGgiOiJJbmZpbml0eSIsIk1heEhlaWdodCI6IkluZmluaXR5IiwiU21hcnRGb3JlZ3JvdW5kSXNBY3RpdmUiOmZhbHNlLCJIb3Jpem9udGFsQWxpZ25tZW50IjowLCJWZXJ0aWNhbEFsaWdubWVudCI6MCwiU21hcnRGb3JlZ3JvdW5kIjpudWxsLCJCYWNrZ3JvdW5kRmlsbFR5cGUiOjAsIk1hcmdpbiI6eyIkaWQiOiIxNjE2IiwiVG9wIjowLjAsIkxlZnQiOjEwMi44OTY2MTYwMzk0Mzk3OCwiUmlnaHQiOjAuMCwiQm90dG9tIjowLjB9LCJQYWRkaW5nIjp7IiRpZCI6IjE2MTciLCJUb3AiOjAuMCwiTGVmdCI6MC4wLCJSaWdodCI6MC4wLCJCb3R0b20iOjAuMH0sIkJhY2tncm91bmQiOnsiJGlkIjoiMTYxOCIsIkNvbG9yIjp7IiRyZWYiOiIxNSJ9fSwiSXNWaXNpYmxlIjp0cnVlLCJXaWR0aCI6MC4wLCJIZWlnaHQiOjAuMCwiQm9yZGVyU3R5bGUiOm51bGwsIlBhcmVudFN0eWxlIjpudWxsfSwiVG9kYXlUZXh0U3R5bGUiOnsiJGlkIjoiMTYxOSIsIkZvbnRTZXR0aW5ncyI6eyIkaWQiOiIxNjIwIiwiRm9udFNpemUiOjEyLCJGb250TmFtZSI6IkNhbGlicmkiLCJJc0JvbGQiOmZhbHNlLCJJc0l0YWxpYyI6ZmFsc2UsIklzVW5kZXJsaW5lZCI6ZmFsc2UsIlBhcmVudFN0eWxlIjpudWxsfSwiQXV0b1NpemUiOjAsIkZvcmVncm91bmQiOnsiJGlkIjoiMTYyMSIsIkNvbG9yIjp7IiRpZCI6IjE2M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YyMyIsIlRvcCI6MC4wLCJMZWZ0IjowLjAsIlJpZ2h0IjowLjAsIkJvdHRvbSI6MC4wfSwiUGFkZGluZyI6eyIkaWQiOiIxNjI0IiwiVG9wIjowLjAsIkxlZnQiOjAuMCwiUmlnaHQiOjAuMCwiQm90dG9tIjowLjB9LCJCYWNrZ3JvdW5kIjp7IiRpZCI6IjE2MjUiLCJDb2xvciI6eyIkcmVmIjoiMTUifX0sIklzVmlzaWJsZSI6dHJ1ZSwiV2lkdGgiOjAuMCwiSGVpZ2h0IjowLjAsIkJvcmRlclN0eWxlIjpudWxsLCJQYXJlbnRTdHlsZSI6bnVsbH0sIlRvZGF5TWFya2VyU3R5bGUiOnsiJGlkIjoiMTYyNiIsIk1hcmdpbiI6eyIkaWQiOiIxNjI3IiwiVG9wIjowLjAsIkxlZnQiOjAuMCwiUmlnaHQiOjAuMCwiQm90dG9tIjowLjB9LCJQYWRkaW5nIjp7IiRpZCI6IjE2MjgiLCJUb3AiOjAuMCwiTGVmdCI6MC4wLCJSaWdodCI6MC4wLCJCb3R0b20iOjAuMH0sIkJhY2tncm91bmQiOnsiJGlkIjoiMTYyOSIsIkNvbG9yIjp7IiRpZCI6IjE2MzAiLCJBIjoyNTUsIlIiOjI1NSwiRyI6MCwiQiI6MH19LCJJc1Zpc2libGUiOnRydWUsIldpZHRoIjowLjAsIkhlaWdodCI6MC4wLCJCb3JkZXJTdHlsZSI6bnVsbCwiUGFyZW50U3R5bGUiOm51bGx9LCJTY2FsZVN0eWxlIjp7IiRpZCI6IjE2MzEiLCJTaGFwZSI6MCwiU2hvd1NlZ21lbnRTZXBhcmF0b3JzIjp0cnVlLCJTZWdtZW50U2VwYXJhdG9yT3BhY2l0eSI6MzAsIkhhc0JlZW5WaXNpYmxlQmVmb3JlIjp0cnVlLCJGb250U2V0dGluZ3MiOnsiJGlkIjoiMTYzMiIsIkZvbnRTaXplIjoxMSwiRm9udE5hbWUiOiJDYWxpYnJpIiwiSXNCb2xkIjpmYWxzZSwiSXNJdGFsaWMiOmZhbHNlLCJJc1VuZGVybGluZWQiOmZhbHNlLCJQYXJlbnRTdHlsZSI6bnVsbH0sIkF1dG9TaXplIjowLCJGb3JlZ3JvdW5kIjp7IiRpZCI6IjE2MzMiLCJDb2xvciI6eyIkaWQiOiIxNjM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2MzUiLCJUb3AiOjAuMCwiTGVmdCI6NS4wLCJSaWdodCI6MC4wLCJCb3R0b20iOjAuMH0sIlBhZGRpbmciOnsiJGlkIjoiMTYzNiIsIlRvcCI6MC4wLCJMZWZ0IjowLjAsIlJpZ2h0IjowLjAsIkJvdHRvbSI6MC4wfSwiQmFja2dyb3VuZCI6eyIkaWQiOiIxNjM3IiwiQ29sb3IiOnsiJHJlZiI6IjE1In19LCJJc1Zpc2libGUiOnRydWUsIldpZHRoIjowLjAsIkhlaWdodCI6MC4wLCJCb3JkZXJTdHlsZSI6bnVsbCwiUGFyZW50U3R5bGUiOm51bGx9LCJTaW5nbGVTY2FsZVNoYXBlU3R5bGUiOnsiJGlkIjoiMTYzOCIsIlNoYXBlIjowLCJIZWlnaHQiOjMwLjB9LCJNaWRkbGVUaWVyU2NhbGVTdHlsZSI6eyIkaWQiOiIxNjM5IiwiU2hhcGUiOjAsIlNob3dTZWdtZW50U2VwYXJhdG9ycyI6dHJ1ZSwiU2VnbWVudFNlcGFyYXRvck9wYWNpdHkiOjMwLCJIYXNCZWVuVmlzaWJsZUJlZm9yZSI6dHJ1ZSwiRm9udFNldHRpbmdzIjp7IiRpZCI6IjE2NDAiLCJGb250U2l6ZSI6MTEsIkZvbnROYW1lIjoiQ2FsaWJyaSIsIklzQm9sZCI6ZmFsc2UsIklzSXRhbGljIjpmYWxzZSwiSXNVbmRlcmxpbmVkIjpmYWxzZSwiUGFyZW50U3R5bGUiOm51bGx9LCJBdXRvU2l6ZSI6MCwiRm9yZWdyb3VuZCI6eyIkaWQiOiIxNjQx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IiLCJUb3AiOjAuMCwiTGVmdCI6NS4wLCJSaWdodCI6MC4wLCJCb3R0b20iOjAuMH0sIlBhZGRpbmciOnsiJGlkIjoiMTY0MyIsIlRvcCI6MC4wLCJMZWZ0IjowLjAsIlJpZ2h0IjowLjAsIkJvdHRvbSI6MC4wfSwiQmFja2dyb3VuZCI6eyIkaWQiOiIxNjQ0IiwiQ29sb3IiOnsiJHJlZiI6IjE1In19LCJJc1Zpc2libGUiOnRydWUsIldpZHRoIjowLjAsIkhlaWdodCI6MC4wLCJCb3JkZXJTdHlsZSI6bnVsbCwiUGFyZW50U3R5bGUiOm51bGx9LCJCb3R0b21UaWVyU2NhbGVTdHlsZSI6eyIkaWQiOiIxNjQ1IiwiU2hhcGUiOjAsIlNob3dTZWdtZW50U2VwYXJhdG9ycyI6dHJ1ZSwiU2VnbWVudFNlcGFyYXRvck9wYWNpdHkiOjMwLCJIYXNCZWVuVmlzaWJsZUJlZm9yZSI6dHJ1ZSwiRm9udFNldHRpbmdzIjp7IiRpZCI6IjE2NDYiLCJGb250U2l6ZSI6MTEsIkZvbnROYW1lIjoiQ2FsaWJyaSIsIklzQm9sZCI6ZmFsc2UsIklzSXRhbGljIjpmYWxzZSwiSXNVbmRlcmxpbmVkIjpmYWxzZSwiUGFyZW50U3R5bGUiOm51bGx9LCJBdXRvU2l6ZSI6MCwiRm9yZWdyb3VuZCI6eyIkaWQiOiIxNjQ3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giLCJUb3AiOjAuMCwiTGVmdCI6NS4wLCJSaWdodCI6MC4wLCJCb3R0b20iOjAuMH0sIlBhZGRpbmciOnsiJGlkIjoiMTY0OSIsIlRvcCI6MC4wLCJMZWZ0IjowLjAsIlJpZ2h0IjowLjAsIkJvdHRvbSI6MC4wfSwiQmFja2dyb3VuZCI6eyIkaWQiOiIxNjUwIiwiQ29sb3IiOnsiJHJlZiI6IjE1In19LCJJc1Zpc2libGUiOnRydWUsIldpZHRoIjowLjAsIkhlaWdodCI6MC4wLCJCb3JkZXJTdHlsZSI6bnVsbCwiUGFyZW50U3R5bGUiOm51bGx9LCJFbGFwc2VkVGltZUJhY2tncm91bmQiOnsiJGlkIjoiMTY1MSIsIkNvbG9yIjp7IiRpZCI6IjE2NTIiLCJBIjoxOTEsIlIiOjIzNCwiRyI6MjIsIkIiOjMwfX0sIkFwcGVuZFllYXJPblllYXJDaGFuZ2UiOnRydWUsIkVsYXBzZWRUaW1lRm9ybWF0IjoyLCJUb2RheU1hcmtlclBvc2l0aW9uIjozLCJRdWlja1Bvc2l0aW9uIjozLCJBYnNvbHV0ZVBvc2l0aW9uIjo0MjUuMDYxMTI3LCJNYXJnaW4iOnsiJGlkIjoiMTY1MyIsIlRvcCI6MC4wLCJMZWZ0IjoxMC4wLCJSaWdodCI6MTAuMCwiQm90dG9tIjowLjB9LCJQYWRkaW5nIjp7IiRpZCI6IjE2NTQiLCJUb3AiOjAuMCwiTGVmdCI6MC4wLCJSaWdodCI6MC4wLCJCb3R0b20iOjAuMH0sIkJhY2tncm91bmQiOnsiJGlkIjoiMTY1NSIsIkNvbG9yIjp7IiRpZCI6IjE2NTYiLCJBIjoyNTUsIlIiOjQ3LCJHIjo1NCwiQiI6MTUzfX0sIklzVmlzaWJsZSI6dHJ1ZSwiV2lkdGgiOjAuMCwiSGVpZ2h0IjowLjAsIkJvcmRlclN0eWxlIjpudWxsLCJQYXJlbnRTdHlsZSI6bnVsbH0sIkRlZmF1bHRNaWxlc3RvbmVTdHlsZSI6eyIkaWQiOiIxNjU3IiwiU2hhcGUiOjAsIkNvbm5lY3Rvck1hcmdpbiI6eyIkaWQiOiIxNjU4IiwiVG9wIjowLjAsIkxlZnQiOjIuMCwiUmlnaHQiOjIuMCwiQm90dG9tIjowLjB9LCJDb25uZWN0b3JTdHlsZSI6eyIkaWQiOiIxNjU5IiwiTGluZUNvbG9yIjp7IiRpZCI6IjE2NjAiLCIkdHlwZSI6Ik5MUkUuQ29tbW9uLkRvbS5Tb2xpZENvbG9yQnJ1c2gsIE5MUkUuQ29tbW9uIiwiQ29sb3IiOnsiJGlkIjoiMTY2MSIsIkEiOjEyNywiUiI6NzksIkciOjEyOSwiQiI6MTg5fX0sIkxpbmVXZWlnaHQiOjEuMCwiTGluZVR5cGUiOjAsIlBhcmVudFN0eWxlIjpudWxsfSwiSXNCZWxvd1RpbWViYW5kIjp0cnVlLCJQb3NpdGlvbk9uVGFzayI6MCwiSGlkZURhdGUiOmZhbHNlLCJTaGFwZVNpemUiOjEsIlNwYWNpbmciOjEuMCwiUGFkZGluZyI6eyIkaWQiOiIxNjYyIiwiVG9wIjo3LjAsIkxlZnQiOjMuMCwiUmlnaHQiOjAuMCwiQm90dG9tIjoyLjB9LCJTaGFwZVN0eWxlIjp7IiRpZCI6IjE2NjMiLCJNYXJnaW4iOnsiJGlkIjoiMTY2NCIsIlRvcCI6MC4wLCJMZWZ0IjowLjAsIlJpZ2h0IjowLjAsIkJvdHRvbSI6MC4wfSwiUGFkZGluZyI6eyIkaWQiOiIxNjY1IiwiVG9wIjowLjAsIkxlZnQiOjAuMCwiUmlnaHQiOjAuMCwiQm90dG9tIjowLjB9LCJCYWNrZ3JvdW5kIjp7IiRpZCI6IjE2NjYiLCJDb2xvciI6eyIkaWQiOiIxNjY3IiwiQSI6MjU1LCJSIjoxMTIsIkciOjE3MywiQiI6NzF9fSwiSXNWaXNpYmxlIjp0cnVlLCJXaWR0aCI6MTguMCwiSGVpZ2h0IjoyMC4wLCJCb3JkZXJTdHlsZSI6eyIkaWQiOiIxNjY4IiwiTGluZUNvbG9yIjp7IiRpZCI6IjE2NjkiLCIkdHlwZSI6Ik5MUkUuQ29tbW9uLkRvbS5Tb2xpZENvbG9yQnJ1c2gsIE5MUkUuQ29tbW9uIiwiQ29sb3IiOnsiJGlkIjoiMTY3MCIsIkEiOjI1NSwiUiI6MjM0LCJHIjoyMiwiQiI6MzB9fSwiTGluZVdlaWdodCI6MC4wLCJMaW5lVHlwZSI6MCwiUGFyZW50U3R5bGUiOm51bGx9LCJQYXJlbnRTdHlsZSI6bnVsbH0sIlRpdGxlU3R5bGUiOnsiJGlkIjoiMTY3MSIsIkZvbnRTZXR0aW5ncyI6eyIkaWQiOiIxNjcyIiwiRm9udFNpemUiOjExLCJGb250TmFtZSI6IkNhbGlicmkiLCJJc0JvbGQiOmZhbHNlLCJJc0l0YWxpYyI6ZmFsc2UsIklzVW5kZXJsaW5lZCI6ZmFsc2UsIlBhcmVudFN0eWxlIjpudWxsfSwiQXV0b1NpemUiOjAsIkZvcmVncm91bmQiOnsiJGlkIjoiMTY3MyIsIkNvbG9yIjp7IiRpZCI6IjE2Nz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Y3NSIsIlRvcCI6MC4wLCJMZWZ0IjowLjAsIlJpZ2h0IjowLjAsIkJvdHRvbSI6MC4wfSwiUGFkZGluZyI6eyIkaWQiOiIxNjc2IiwiVG9wIjowLjAsIkxlZnQiOjAuMCwiUmlnaHQiOjAuMCwiQm90dG9tIjowLjB9LCJCYWNrZ3JvdW5kIjp7IiRpZCI6IjE2NzciLCJDb2xvciI6eyIkaWQiOiIxNjc4IiwiQSI6MCwiUiI6MjU1LCJHIjoyNTUsIkIiOjI1NX19LCJJc1Zpc2libGUiOnRydWUsIldpZHRoIjowLjAsIkhlaWdodCI6MC4wLCJCb3JkZXJTdHlsZSI6bnVsbCwiUGFyZW50U3R5bGUiOm51bGx9LCJEYXRlU3R5bGUiOnsiJGlkIjoiMTY3OSIsIkZvbnRTZXR0aW5ncyI6eyIkaWQiOiIxNjgwIiwiRm9udFNpemUiOjksIkZvbnROYW1lIjoiQ2FsaWJyaSIsIklzQm9sZCI6ZmFsc2UsIklzSXRhbGljIjpmYWxzZSwiSXNVbmRlcmxpbmVkIjpmYWxzZSwiUGFyZW50U3R5bGUiOm51bGx9LCJBdXRvU2l6ZSI6MCwiRm9yZWdyb3VuZCI6eyIkaWQiOiIxNjgxIiwiQ29sb3IiOnsiJGlkIjoiMTY4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MyIsIlRvcCI6MC4wLCJMZWZ0IjowLjAsIlJpZ2h0IjowLjAsIkJvdHRvbSI6MC4wfSwiUGFkZGluZyI6eyIkaWQiOiIxNjg0IiwiVG9wIjowLjAsIkxlZnQiOjAuMCwiUmlnaHQiOjAuMCwiQm90dG9tIjowLjB9LCJCYWNrZ3JvdW5kIjp7IiRpZCI6IjE2ODUiLCJDb2xvciI6eyIkaWQiOiIxNjg2IiwiQSI6MCwiUiI6MjU1LCJHIjoyNTUsIkIiOjI1NX19LCJJc1Zpc2libGUiOnRydWUsIldpZHRoIjowLjAsIkhlaWdodCI6MC4wLCJCb3JkZXJTdHlsZSI6bnVsbCwiUGFyZW50U3R5bGUiOm51bGx9LCJEYXRlRm9ybWF0Ijp7IiRpZCI6IjE2ODc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jg4IiwiRGF0ZVBhcnRJc1Zpc2libGUiOnRydWUsIlRpbWVQYXJ0SXNWaXNpYmxlIjpmYWxzZX19LCJXZWVrTnVtYmVyaW5nIjp7IiRpZCI6IjE2ODkiLCJGb3JtYXQiOjAsIklzVmlzaWJsZSI6ZmFsc2UsIkxhc3RLbm93blZpc2liaWxpdHlTdGF0ZSI6ZmFsc2V9LCJJc1Zpc2libGUiOnRydWUsIlBhcmVudFN0eWxlIjpudWxsfSwiRGVmYXVsdE1vdFN0eWxlIjp7IiRpZCI6IjE2OTAiLCJTaGFwZSI6MCwiQ29ubmVjdG9yTWFyZ2luIjp7IiRpZCI6IjE2OTEiLCJUb3AiOjAuMCwiTGVmdCI6Mi4wLCJSaWdodCI6Mi4wLCJCb3R0b20iOjAuMH0sIkNvbm5lY3RvclN0eWxlIjp7IiRpZCI6IjE2OTIiLCJMaW5lQ29sb3IiOnsiJGlkIjoiMTY5MyIsIiR0eXBlIjoiTkxSRS5Db21tb24uRG9tLlNvbGlkQ29sb3JCcnVzaCwgTkxSRS5Db21tb24iLCJDb2xvciI6eyIkaWQiOiIxNjk0IiwiQSI6MTI3LCJSIjo3OSwiRyI6MTI5LCJCIjoxODl9fSwiTGluZVdlaWdodCI6MS4wLCJMaW5lVHlwZSI6MCwiUGFyZW50U3R5bGUiOm51bGx9LCJJc0JlbG93VGltZWJhbmQiOnRydWUsIlBvc2l0aW9uT25UYXNrIjoxLCJIaWRlRGF0ZSI6ZmFsc2UsIlNoYXBlU2l6ZSI6MSwiU3BhY2luZyI6MS4wLCJQYWRkaW5nIjp7IiRpZCI6IjE2OTUiLCJUb3AiOjcuMCwiTGVmdCI6My4wLCJSaWdodCI6MC4wLCJCb3R0b20iOjIuMH0sIlNoYXBlU3R5bGUiOnsiJGlkIjoiMTY5NiIsIk1hcmdpbiI6eyIkaWQiOiIxNjk3IiwiVG9wIjowLjAsIkxlZnQiOjAuMCwiUmlnaHQiOjAuMCwiQm90dG9tIjowLjB9LCJQYWRkaW5nIjp7IiRpZCI6IjE2OTgiLCJUb3AiOjAuMCwiTGVmdCI6MC4wLCJSaWdodCI6MC4wLCJCb3R0b20iOjAuMH0sIkJhY2tncm91bmQiOnsiJGlkIjoiMTY5OSIsIkNvbG9yIjp7IiRpZCI6IjE3MDAiLCJBIjoyNTUsIlIiOjExMiwiRyI6MTczLCJCIjo3MX19LCJJc1Zpc2libGUiOnRydWUsIldpZHRoIjoxOC4wLCJIZWlnaHQiOjIwLjAsIkJvcmRlclN0eWxlIjp7IiRpZCI6IjE3MDEiLCJMaW5lQ29sb3IiOnsiJGlkIjoiMTcwMiIsIiR0eXBlIjoiTkxSRS5Db21tb24uRG9tLlNvbGlkQ29sb3JCcnVzaCwgTkxSRS5Db21tb24iLCJDb2xvciI6eyIkaWQiOiIxNzAzIiwiQSI6MjU1LCJSIjoyMzQsIkciOjIyLCJCIjozMH19LCJMaW5lV2VpZ2h0IjowLjAsIkxpbmVUeXBlIjowLCJQYXJlbnRTdHlsZSI6bnVsbH0sIlBhcmVudFN0eWxlIjpudWxsfSwiVGl0bGVTdHlsZSI6eyIkaWQiOiIxNzA0IiwiRm9udFNldHRpbmdzIjp7IiRpZCI6IjE3MDUiLCJGb250U2l6ZSI6MTEsIkZvbnROYW1lIjoiQ2FsaWJyaSIsIklzQm9sZCI6ZmFsc2UsIklzSXRhbGljIjpmYWxzZSwiSXNVbmRlcmxpbmVkIjpmYWxzZSwiUGFyZW50U3R5bGUiOm51bGx9LCJBdXRvU2l6ZSI6MCwiRm9yZWdyb3VuZCI6eyIkaWQiOiIxNzA2IiwiQ29sb3IiOnsiJGlkIjoiMTcw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A4IiwiVG9wIjowLjAsIkxlZnQiOjAuMCwiUmlnaHQiOjAuMCwiQm90dG9tIjowLjB9LCJQYWRkaW5nIjp7IiRpZCI6IjE3MDkiLCJUb3AiOjAuMCwiTGVmdCI6MC4wLCJSaWdodCI6MC4wLCJCb3R0b20iOjAuMH0sIkJhY2tncm91bmQiOnsiJGlkIjoiMTcxMCIsIkNvbG9yIjp7IiRpZCI6IjE3MTEiLCJBIjowLCJSIjoyNTUsIkciOjI1NSwiQiI6MjU1fX0sIklzVmlzaWJsZSI6dHJ1ZSwiV2lkdGgiOjAuMCwiSGVpZ2h0IjowLjAsIkJvcmRlclN0eWxlIjpudWxsLCJQYXJlbnRTdHlsZSI6bnVsbH0sIkRhdGVTdHlsZSI6eyIkaWQiOiIxNzEyIiwiRm9udFNldHRpbmdzIjp7IiRpZCI6IjE3MTMiLCJGb250U2l6ZSI6OSwiRm9udE5hbWUiOiJDYWxpYnJpIiwiSXNCb2xkIjpmYWxzZSwiSXNJdGFsaWMiOmZhbHNlLCJJc1VuZGVybGluZWQiOmZhbHNlLCJQYXJlbnRTdHlsZSI6bnVsbH0sIkF1dG9TaXplIjowLCJGb3JlZ3JvdW5kIjp7IiRpZCI6IjE3MTQiLCJDb2xvciI6eyIkaWQiOiIxNzE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E2IiwiVG9wIjowLjAsIkxlZnQiOjAuMCwiUmlnaHQiOjAuMCwiQm90dG9tIjowLjB9LCJQYWRkaW5nIjp7IiRpZCI6IjE3MTciLCJUb3AiOjAuMCwiTGVmdCI6MC4wLCJSaWdodCI6MC4wLCJCb3R0b20iOjAuMH0sIkJhY2tncm91bmQiOnsiJGlkIjoiMTcxOCIsIkNvbG9yIjp7IiRpZCI6IjE3MTkiLCJBIjowLCJSIjoyNTUsIkciOjI1NSwiQiI6MjU1fX0sIklzVmlzaWJsZSI6dHJ1ZSwiV2lkdGgiOjAuMCwiSGVpZ2h0IjowLjAsIkJvcmRlclN0eWxlIjpudWxsLCJQYXJlbnRTdHlsZSI6bnVsbH0sIkRhdGVGb3JtYXQiOnsiJGlkIjoiMTcy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E3MjEiLCJEYXRlUGFydElzVmlzaWJsZSI6dHJ1ZSwiVGltZVBhcnRJc1Zpc2libGUiOmZhbHNlfX0sIldlZWtOdW1iZXJpbmciOnsiJGlkIjoiMTcyMiIsIkZvcm1hdCI6MCwiSXNWaXNpYmxlIjpmYWxzZSwiTGFzdEtub3duVmlzaWJpbGl0eVN0YXRlIjpmYWxzZX0sIklzVmlzaWJsZSI6dHJ1ZSwiUGFyZW50U3R5bGUiOm51bGx9LCJEZWZhdWx0VGFza1N0eWxlIjp7IiRpZCI6IjE3MjMiLCJTaGFwZSI6MCwiU2hhcGVUaGlja25lc3MiOjAsIkR1cmF0aW9uRm9ybWF0IjowLCJJbmNsdWRlTm9uV29ya2luZ0RheXNJbkR1cmF0aW9uIjpmYWxzZSwiUGVyY2VudGFnZUNvbXBsZXRlU3R5bGUiOnsiJGlkIjoiMTcyNCIsIkZvbnRTZXR0aW5ncyI6eyIkaWQiOiIxNz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3MjYiLCJUb3AiOjAuMCwiTGVmdCI6MC4wLCJSaWdodCI6MC4wLCJCb3R0b20iOjAuMH0sIlBhZGRpbmciOnsiJGlkIjoiMTcyNyIsIlRvcCI6MC4wLCJMZWZ0IjowLjAsIlJpZ2h0IjowLjAsIkJvdHRvbSI6MC4wfSwiQmFja2dyb3VuZCI6eyIkcmVmIjoiMTQifSwiSXNWaXNpYmxlIjp0cnVlLCJXaWR0aCI6MC4wLCJIZWlnaHQiOjAuMCwiQm9yZGVyU3R5bGUiOm51bGwsIlBhcmVudFN0eWxlIjpudWxsfSwiRHVyYXRpb25TdHlsZSI6eyIkaWQiOiIxNzI4IiwiRm9udFNldHRpbmdzIjp7IiRpZCI6IjE3MjkiLCJGb250U2l6ZSI6MTAsIkZvbnROYW1lIjoiQ2FsaWJyaSIsIklzQm9sZCI6ZmFsc2UsIklzSXRhbGljIjpmYWxzZSwiSXNVbmRlcmxpbmVkIjpmYWxzZSwiUGFyZW50U3R5bGUiOm51bGx9LCJBdXRvU2l6ZSI6MCwiRm9yZWdyb3VuZCI6eyIkaWQiOiIxNzMwIiwiQ29sb3IiOnsiJHJlZiI6IjIwIn19LCJNYXhXaWR0aCI6MjAwLjAsIk1heEhlaWdodCI6IkluZmluaXR5IiwiU21hcnRGb3JlZ3JvdW5kSXNBY3RpdmUiOmZhbHNlLCJIb3Jpem9udGFsQWxpZ25tZW50IjowLCJWZXJ0aWNhbEFsaWdubWVudCI6MCwiU21hcnRGb3JlZ3JvdW5kIjpudWxsLCJCYWNrZ3JvdW5kRmlsbFR5cGUiOjAsIk1hcmdpbiI6eyIkaWQiOiIxNzMxIiwiVG9wIjowLjAsIkxlZnQiOjAuMCwiUmlnaHQiOjAuMCwiQm90dG9tIjowLjB9LCJQYWRkaW5nIjp7IiRpZCI6IjE3MzIiLCJUb3AiOjAuMCwiTGVmdCI6MC4wLCJSaWdodCI6MC4wLCJCb3R0b20iOjAuMH0sIkJhY2tncm91bmQiOnsiJHJlZiI6IjIzIn0sIklzVmlzaWJsZSI6dHJ1ZSwiV2lkdGgiOjAuMCwiSGVpZ2h0IjowLjAsIkJvcmRlclN0eWxlIjpudWxsLCJQYXJlbnRTdHlsZSI6bnVsbH0sIkhvcml6b250YWxDb25uZWN0b3JTdHlsZSI6eyIkaWQiOiIxNzMzIiwiTGluZUNvbG9yIjp7IiRyZWYiOiIyNiJ9LCJMaW5lV2VpZ2h0IjoxLjAsIkxpbmVUeXBlIjowLCJQYXJlbnRTdHlsZSI6bnVsbH0sIlZlcnRpY2FsQ29ubmVjdG9yU3R5bGUiOnsiJGlkIjoiMTczNC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3MzUiLCJNYXJnaW4iOnsiJGlkIjoiMTczNiIsIlRvcCI6MC4wLCJMZWZ0Ijo0LjAsIlJpZ2h0Ijo0LjAsIkJvdHRvbSI6MC4wfSwiUGFkZGluZyI6eyIkaWQiOiIxNzM3IiwiVG9wIjowLjAsIkxlZnQiOjAuMCwiUmlnaHQiOjAuMCwiQm90dG9tIjowLjB9LCJCYWNrZ3JvdW5kIjp7IiRpZCI6IjE3MzgiLCJDb2xvciI6eyIkaWQiOiIxNzM5IiwiQSI6MjU1LCJSIjo5MSwiRyI6MTU1LCJCIjoyMTN9fSwiSXNWaXNpYmxlIjp0cnVlLCJXaWR0aCI6MC4wLCJIZWlnaHQiOjEwLjAsIkJvcmRlclN0eWxlIjp7IiRpZCI6IjE3NDAiLCJMaW5lQ29sb3IiOnsiJGlkIjoiMTc0MSIsIiR0eXBlIjoiTkxSRS5Db21tb24uRG9tLlNvbGlkQ29sb3JCcnVzaCwgTkxSRS5Db21tb24iLCJDb2xvciI6eyIkaWQiOiIxNzQyIiwiQSI6MjU1LCJSIjoyMzQsIkciOjIyLCJCIjozMH19LCJMaW5lV2VpZ2h0IjowLjAsIkxpbmVUeXBlIjowLCJQYXJlbnRTdHlsZSI6bnVsbH0sIlBhcmVudFN0eWxlIjpudWxsfSwiVGl0bGVTdHlsZSI6eyIkaWQiOiIxNzQzIiwiRm9udFNldHRpbmdzIjp7IiRpZCI6IjE3NDQiLCJGb250U2l6ZSI6MTEsIkZvbnROYW1lIjoiQ2FsaWJyaSIsIklzQm9sZCI6ZmFsc2UsIklzSXRhbGljIjpmYWxzZSwiSXNVbmRlcmxpbmVkIjpmYWxzZSwiUGFyZW50U3R5bGUiOm51bGx9LCJBdXRvU2l6ZSI6MCwiRm9yZWdyb3VuZCI6eyIkaWQiOiIxNzQ1IiwiQ29sb3IiOnsiJGlkIjoiMTc0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Q3IiwiVG9wIjowLjAsIkxlZnQiOjAuMCwiUmlnaHQiOjAuMCwiQm90dG9tIjowLjB9LCJQYWRkaW5nIjp7IiRpZCI6IjE3NDgiLCJUb3AiOjAuMCwiTGVmdCI6MC4wLCJSaWdodCI6MC4wLCJCb3R0b20iOjAuMH0sIkJhY2tncm91bmQiOnsiJGlkIjoiMTc0OSIsIkNvbG9yIjp7IiRyZWYiOiIxNSJ9fSwiSXNWaXNpYmxlIjp0cnVlLCJXaWR0aCI6MC4wLCJIZWlnaHQiOjAuMCwiQm9yZGVyU3R5bGUiOm51bGwsIlBhcmVudFN0eWxlIjpudWxsfSwiRGF0ZVN0eWxlIjp7IiRpZCI6IjE3NTAiLCJGb250U2V0dGluZ3MiOnsiJGlkIjoiMTc1MSIsIkZvbnRTaXplIjoxMCwiRm9udE5hbWUiOiJDYWxpYnJpIiwiSXNCb2xkIjpmYWxzZSwiSXNJdGFsaWMiOmZhbHNlLCJJc1VuZGVybGluZWQiOmZhbHNlLCJQYXJlbnRTdHlsZSI6bnVsbH0sIkF1dG9TaXplIjowLCJGb3JlZ3JvdW5kIjp7IiRpZCI6IjE3NTIiLCJDb2xvciI6eyIkcmVmIjoiOTAwIn19LCJNYXhXaWR0aCI6MjAwLjAsIk1heEhlaWdodCI6IkluZmluaXR5IiwiU21hcnRGb3JlZ3JvdW5kSXNBY3RpdmUiOmZhbHNlLCJIb3Jpem9udGFsQWxpZ25tZW50IjowLCJWZXJ0aWNhbEFsaWdubWVudCI6MCwiU21hcnRGb3JlZ3JvdW5kIjpudWxsLCJCYWNrZ3JvdW5kRmlsbFR5cGUiOjAsIk1hcmdpbiI6eyIkaWQiOiIxNzUzIiwiVG9wIjowLjAsIkxlZnQiOjAuMCwiUmlnaHQiOjAuMCwiQm90dG9tIjowLjB9LCJQYWRkaW5nIjp7IiRpZCI6IjE3NTQiLCJUb3AiOjAuMCwiTGVmdCI6MC4wLCJSaWdodCI6MC4wLCJCb3R0b20iOjAuMH0sIkJhY2tncm91bmQiOnsiJHJlZiI6IjU4MCJ9LCJJc1Zpc2libGUiOnRydWUsIldpZHRoIjowLjAsIkhlaWdodCI6MC4wLCJCb3JkZXJTdHlsZSI6bnVsbCwiUGFyZW50U3R5bGUiOm51bGx9LCJEYXRlRm9ybWF0Ijp7IiRpZCI6IjE3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NiIsIkZvcm1hdCI6MCwiSXNWaXNpYmxlIjpmYWxzZSwiTGFzdEtub3duVmlzaWJpbGl0eVN0YXRlIjpmYWxzZX0sIklzVmlzaWJsZSI6dHJ1ZSwiUGFyZW50U3R5bGUiOm51bGwsIl9leHBsaWNpdGx5U2V0Ijp7IiRpZCI6IjE3NT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c1OCIsIlRpdGxlUG9zaXRpb24iOiJSaWdodCIsIkRhdGVQb3NpdGlvbiI6IkxlZnQiLCJTaGFwZVR5cGUiOjEsIlNoYXBlU2l6ZSI6MSwiU3BhY2luZyI6NSwiU2hhcGVTdHlsZSI6eyIkaWQiOiIxNzU5IiwiTWFyZ2luIjp7IiRpZCI6IjE3NjAiLCJUb3AiOjAuMCwiTGVmdCI6MC4wLCJSaWdodCI6MC4wLCJCb3R0b20iOjAuMH0sIlBhZGRpbmciOnsiJGlkIjoiMTc2MSIsIlRvcCI6MC4wLCJMZWZ0IjowLjAsIlJpZ2h0IjowLjAsIkJvdHRvbSI6MC4wfSwiQmFja2dyb3VuZCI6eyIkaWQiOiIxNzYyIiwiQ29sb3IiOnsiJGlkIjoiMTc2MyIsIkEiOjI1NSwiUiI6MCwiRyI6MTE0LCJCIjoxODh9fSwiSXNWaXNpYmxlIjp0cnVlLCJXaWR0aCI6MTguMCwiSGVpZ2h0IjoyMC4wLCJCb3JkZXJTdHlsZSI6eyIkaWQiOiIxNzY0IiwiTGluZUNvbG9yIjp7IiRpZCI6IjE3NjUiLCIkdHlwZSI6Ik5MUkUuQ29tbW9uLkRvbS5Tb2xpZENvbG9yQnJ1c2gsIE5MUkUuQ29tbW9uIiwiQ29sb3IiOnsiJGlkIjoiMTc2NiIsIkEiOjI1NSwiUiI6MjU1LCJHIjowLCJCIjowfX0sIkxpbmVXZWlnaHQiOjAuMCwiTGluZVR5cGUiOjAsIlBhcmVudFN0eWxlIjpudWxsfSwiUGFyZW50U3R5bGUiOm51bGx9LCJUaXRsZVN0eWxlIjp7IiRpZCI6IjE3NjciLCJGb250U2V0dGluZ3MiOnsiJGlkIjoiMTc2OCIsIkZvbnRTaXplIjoxMSwiRm9udE5hbWUiOiJDYWxpYnJpIiwiSXNCb2xkIjpmYWxzZSwiSXNJdGFsaWMiOmZhbHNlLCJJc1VuZGVybGluZWQiOmZhbHNlLCJQYXJlbnRTdHlsZSI6bnVsbH0sIkF1dG9TaXplIjowLCJGb3JlZ3JvdW5kIjp7IiRpZCI6IjE3NjkiLCJDb2xvciI6eyIkaWQiOiIxNz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EiLCJUb3AiOjAuMCwiTGVmdCI6MC4wLCJSaWdodCI6MC4wLCJCb3R0b20iOjAuMH0sIlBhZGRpbmciOnsiJGlkIjoiMTc3MiIsIlRvcCI6MC4wLCJMZWZ0IjowLjAsIlJpZ2h0IjowLjAsIkJvdHRvbSI6MC4wfSwiQmFja2dyb3VuZCI6eyIkaWQiOiIxNzczIiwiQ29sb3IiOnsiJGlkIjoiMTc3NCIsIkEiOjg5LCJSIjowLCJHIjowLCJCIjowfX0sIklzVmlzaWJsZSI6dHJ1ZSwiV2lkdGgiOjAuMCwiSGVpZ2h0IjowLjAsIkJvcmRlclN0eWxlIjpudWxsLCJQYXJlbnRTdHlsZSI6bnVsbH0sIkRhdGVTdHlsZSI6eyIkaWQiOiIxNzc1IiwiRm9udFNldHRpbmdzIjp7IiRpZCI6IjE3NzYiLCJGb250U2l6ZSI6OSwiRm9udE5hbWUiOiJDYWxpYnJpIiwiSXNCb2xkIjpmYWxzZSwiSXNJdGFsaWMiOmZhbHNlLCJJc1VuZGVybGluZWQiOmZhbHNlLCJQYXJlbnRTdHlsZSI6bnVsbH0sIkF1dG9TaXplIjowLCJGb3JlZ3JvdW5kIjp7IiRpZCI6IjE3NzciLCJDb2xvciI6eyIkaWQiOiIxNz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zc5IiwiVG9wIjowLjAsIkxlZnQiOjAuMCwiUmlnaHQiOjAuMCwiQm90dG9tIjowLjB9LCJQYWRkaW5nIjp7IiRpZCI6IjE3ODAiLCJUb3AiOjAuMCwiTGVmdCI6MC4wLCJSaWdodCI6MC4wLCJCb3R0b20iOjAuMH0sIkJhY2tncm91bmQiOnsiJGlkIjoiMTc4MSIsIkNvbG9yIjp7IiRpZCI6IjE3ODIiLCJBIjo4OSwiUiI6MCwiRyI6MCwiQiI6MH19LCJJc1Zpc2libGUiOnRydWUsIldpZHRoIjowLjAsIkhlaWdodCI6MC4wLCJCb3JkZXJTdHlsZSI6bnVsbCwiUGFyZW50U3R5bGUiOm51bGx9LCJEYXRlRm9ybWF0Ijp7IiRpZCI6IjE3ODM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zg0IiwiRGF0ZVBhcnRJc1Zpc2libGUiOnRydWUsIlRpbWVQYXJ0SXNWaXNpYmxlIjpmYWxzZX19LCJXZWVrTnVtYmVyaW5nIjp7IiRpZCI6IjE3ODUiLCJGb3JtYXQiOjAsIklzVmlzaWJsZSI6ZmFsc2UsIkxhc3RLbm93blZpc2liaWxpdHlTdGF0ZSI6ZmFsc2V9LCJJc1Zpc2libGUiOnRydWUsIlBhcmVudFN0eWxlIjpudWxsfSwiR3JpZGxpbmVQYW5lbFN0eWxlIjp7IiRpZCI6IjE3ODYiLCJHcmlkbGluZVN0eWxlIjp7IiRpZCI6IjE3ODciLCJMaW5lQ29sb3IiOnsiJGlkIjoiMTc4OCIsIiR0eXBlIjoiTkxSRS5Db21tb24uRG9tLlNvbGlkQ29sb3JCcnVzaCwgTkxSRS5Db21tb24iLCJDb2xvciI6eyIkaWQiOiIxNzg5IiwiQSI6MzgsIlIiOjY4LCJHIjo4NCwiQiI6MTA2fX0sIkxpbmVXZWlnaHQiOjEuMCwiTGluZVR5cGUiOjAsIlBhcmVudFN0eWxlIjpudWxsfSwiTWFyZ2luIjp7IiRpZCI6IjE3OTAiLCJUb3AiOjAuMCwiTGVmdCI6MC4wLCJSaWdodCI6MC4wLCJCb3R0b20iOjAuMH0sIlBhZGRpbmciOnsiJGlkIjoiMTc5MSIsIlRvcCI6MC4wLCJMZWZ0IjowLjAsIlJpZ2h0IjowLjAsIkJvdHRvbSI6MC4wfSwiQmFja2dyb3VuZCI6bnVsbCwiSXNWaXNpYmxlIjp0cnVlLCJXaWR0aCI6MC4wLCJIZWlnaHQiOjAuMCwiQm9yZGVyU3R5bGUiOnsiJGlkIjoiMTc5MiIsIkxpbmVDb2xvciI6bnVsbCwiTGluZVdlaWdodCI6MC4wLCJMaW5lVHlwZSI6MCwiUGFyZW50U3R5bGUiOm51bGx9LCJQYXJlbnRTdHlsZSI6bnVsbH0sIkFjdGl2aXR5TGluZVBhbmVsU3R5bGUiOnsiJGlkIjoiMTc5MyIsIkFjdGl2aXR5TGluZVN0eWxlIjp7IiRpZCI6IjE3OTQiLCJMaW5lQ29sb3IiOnsiJGlkIjoiMTc5NSIsIiR0eXBlIjoiTkxSRS5Db21tb24uRG9tLlNvbGlkQ29sb3JCcnVzaCwgTkxSRS5Db21tb24iLCJDb2xvciI6eyIkaWQiOiIxNzk2IiwiQSI6MTI3LCJSIjoxOTEsIkciOjE5MSwiQiI6MTkxfX0sIkxpbmVXZWlnaHQiOjEuMCwiTGluZVR5cGUiOjAsIlBhcmVudFN0eWxlIjpudWxsfSwiTWFyZ2luIjp7IiRpZCI6IjE3OTciLCJUb3AiOjAuMCwiTGVmdCI6MC4wLCJSaWdodCI6MC4wLCJCb3R0b20iOjAuMH0sIlBhZGRpbmciOnsiJGlkIjoiMTc5OCIsIlRvcCI6MC4wLCJMZWZ0IjowLjAsIlJpZ2h0IjowLjAsIkJvdHRvbSI6MC4wfSwiQmFja2dyb3VuZCI6bnVsbCwiSXNWaXNpYmxlIjp0cnVlLCJXaWR0aCI6MC4wLCJIZWlnaHQiOjAuMCwiQm9yZGVyU3R5bGUiOnsiJGlkIjoiMTc5OSIsIkxpbmVDb2xvciI6bnVsbCwiTGluZVdlaWdodCI6MC4wLCJMaW5lVHlwZSI6MCwiUGFyZW50U3R5bGUiOm51bGx9LCJQYXJlbnRTdHlsZSI6bnVsbH0sIl9zZWxlY3RlZFRoZW1lUHJlc2V0Q29sb3JzIjp7IiRpZCI6IjE4MDAiLCJUZXh0TGlnaHQiOnsiJGlkIjoiMTgwMSIsIkEiOjI1NSwiUiI6MjU1LCJHIjoyNTUsIkIiOjI1NX0sIlRleHREYXJrIjp7IiRpZCI6IjE4MDIiLCJBIjoyNTUsIlIiOjAsIkciOjAsIkIiOjB9LCJBY2NlbnQxIjp7IiRyZWYiOiIxNjM0In0sIkFjY2VudDIiOnsiJHJlZiI6IjE1OTEifSwiQWNjZW50MyI6eyIkcmVmIjoiMTc4In0sIkFjY2VudDQiOnsiJHJlZiI6IjEwNjAifSwiQWNjZW50NSI6eyIkcmVmIjoiMTQxMSJ9LCJBY2NlbnQ2Ijp7IiRpZCI6IjE4MDMiLCJBIjoyNTUsIlIiOjE1LCJHIjoxNTgsIkIiOjIxM30sIkFjY2VudDciOnsiJGlkIjoiMTgwNCIsIkEiOjI1NSwiUiI6MTYwLCJHIjo0MywiQiI6MTQ3fSwiQWNjZW50OCI6eyIkaWQiOiIxODA1IiwiQSI6MjU1LCJSIjo3OCwiRyI6MTY3LCJCIjo0Nn19LCJTaG93RWxhcHNlZFRpbWVHcmFkaWVudFN0eWxlIjpmYWxzZSwiVGltZWJhbmRSZXNlcnZlZExlZnRBcmVhU3R5bGUiOnsiJGlkIjoiMTgwNiIsIkFjdGl2aXR5SGVhZGVyV2lkdGgiOjc4LjMwMDkyOTgzOTM5MTMsIklzU2V0Ijp0cnVlfSwiRGVmYXVsdFN3aW1sYW5lU3R5bGUiOm51bGwsIkRlZmF1bHRTd2ltbGFuZVYyU3R5bGUiOnsiJGlkIjoiMTgwNyIsIlN0eWxlSWQiOiIwMDAwMDAwMC0wMDAwLTAwMDAtMDAwMC0wMDAwMDAwMDAwMDAiLCJIZWFkZXJTdHlsZSI6eyIkaWQiOiIxODA4IiwiVGV4dElzVmVydGljYWwiOmZhbHNlLCJUZXh0U3R5bGUiOnsiJGlkIjoiMTgwOSIsIkZvbnRTZXR0aW5ncyI6eyIkaWQiOiIxODEwIiwiRm9udFNpemUiOjEyLCJGb250TmFtZSI6IkNhbGlicmkiLCJJc0JvbGQiOnRydWUsIklzSXRhbGljIjpmYWxzZSwiSXNVbmRlcmxpbmVkIjpmYWxzZSwiUGFyZW50U3R5bGUiOm51bGx9LCJBdXRvU2l6ZSI6MiwiRm9yZWdyb3VuZCI6eyIkaWQiOiIxODExIiwiQ29sb3IiOnsiJGlkIjoiMTgxMi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E4MTMiLCJUb3AiOjAuMCwiTGVmdCI6MC4wLCJSaWdodCI6MC4wLCJCb3R0b20iOjAuMH0sIlBhZGRpbmciOnsiJGlkIjoiMTgxNCIsIlRvcCI6MC4wLCJMZWZ0IjowLjAsIlJpZ2h0IjowLjAsIkJvdHRvbSI6MC4wfSwiQmFja2dyb3VuZCI6bnVsbCwiSXNWaXNpYmxlIjpmYWxzZSwiV2lkdGgiOjAuMCwiSGVpZ2h0IjowLjAsIkJvcmRlclN0eWxlIjpudWxsLCJQYXJlbnRTdHlsZSI6bnVsbH0sIlJlY3RhbmdsZVN0eWxlIjp7IiRpZCI6IjE4MTUiLCJNYXJnaW4iOnsiJGlkIjoiMTgxNiIsIlRvcCI6MC4wLCJMZWZ0IjowLjAsIlJpZ2h0IjowLjAsIkJvdHRvbSI6MC4wfSwiUGFkZGluZyI6eyIkaWQiOiIxODE3IiwiVG9wIjowLjAsIkxlZnQiOjAuMCwiUmlnaHQiOjAuMCwiQm90dG9tIjowLjB9LCJCYWNrZ3JvdW5kIjp7IiRpZCI6IjE4MTgiLCJDb2xvciI6eyIkaWQiOiIxODE5IiwiQSI6MjU1LCJSIjo5MSwiRyI6MTU1LCJCIjoyMTN9fSwiSXNWaXNpYmxlIjp0cnVlLCJXaWR0aCI6MC4wLCJIZWlnaHQiOjAuMCwiQm9yZGVyU3R5bGUiOnsiJGlkIjoiMTgyMCIsIkxpbmVDb2xvciI6eyIkaWQiOiIxODIxIiwiJHR5cGUiOiJOTFJFLkNvbW1vbi5Eb20uU29saWRDb2xvckJydXNoLCBOTFJFLkNvbW1vbiIsIkNvbG9yIjp7IiRpZCI6IjE4MjIiLCJBIjoyNTUsIlIiOjI1NSwiRyI6MCwiQiI6MH19LCJMaW5lV2VpZ2h0IjowLjAsIkxpbmVUeXBlIjowLCJQYXJlbnRTdHlsZSI6bnVsbH0sIlBhcmVudFN0eWxlIjpudWxsfSwiTWFyZ2luIjp7IiRpZCI6IjE4MjMiLCJUb3AiOjAuMCwiTGVmdCI6MC4wLCJSaWdodCI6MC4wLCJCb3R0b20iOjAuMH0sIlBhZGRpbmciOnsiJGlkIjoiMTgyNCIsIlRvcCI6MC4wLCJMZWZ0IjowLjAsIlJpZ2h0IjowLjAsIkJvdHRvbSI6MC4wfSwiQmFja2dyb3VuZCI6bnVsbCwiSXNWaXNpYmxlIjp0cnVlLCJXaWR0aCI6MC4wLCJIZWlnaHQiOjAuMCwiQm9yZGVyU3R5bGUiOm51bGwsIlBhcmVudFN0eWxlIjpudWxsfSwiQmFja2dyb3VuZFN0eWxlIjp7IiRpZCI6IjE4MjUiLCJNYXJnaW4iOnsiJGlkIjoiMTgyNiIsIlRvcCI6MC4wLCJMZWZ0IjowLjAsIlJpZ2h0IjowLjAsIkJvdHRvbSI6MC4wfSwiUGFkZGluZyI6eyIkaWQiOiIxODI3IiwiVG9wIjowLjAsIkxlZnQiOjAuMCwiUmlnaHQiOjAuMCwiQm90dG9tIjowLjB9LCJCYWNrZ3JvdW5kIjp7IiRpZCI6IjE4MjgiLCJDb2xvciI6eyIkaWQiOiIxODI5IiwiQSI6NTEsIlIiOjE2NSwiRyI6MTY1LCJCIjoxNjV9fSwiSXNWaXNpYmxlIjp0cnVlLCJXaWR0aCI6MC4wLCJIZWlnaHQiOjAuMCwiQm9yZGVyU3R5bGUiOnsiJGlkIjoiMTgzMCIsIkxpbmVDb2xvciI6eyIkaWQiOiIxODMxIiwiJHR5cGUiOiJOTFJFLkNvbW1vbi5Eb20uU29saWRDb2xvckJydXNoLCBOTFJFLkNvbW1vbiIsIkNvbG9yIjp7IiRpZCI6IjE4MzIiLCJBIjoyNTUsIlIiOjIzNCwiRyI6MjIsIkIiOjMwfX0sIkxpbmVXZWlnaHQiOjAuMCwiTGluZVR5cGUiOjAsIlBhcmVudFN0eWxlIjpudWxsfSwiUGFyZW50U3R5bGUiOm51bGx9LCJJc0Fib3ZlVGltZWJhbmQiOmZhbHNlLCJTcGFjaW5nIjo1LCJEZWZhdWx0U3dpbWxhbmVUYXNrU3R5bGUiOnsiJGlkIjoiMTgzMyIsIiR0eXBlIjoiTkxSRS5Db21tb24uRG9tLlN0eWxlcy5FeHBsaWNpdFNldGFibGVUYXNrU3R5bGUsIE5MUkUuQ29tbW9uIiwiU2hhcGUiOjQsIlNoYXBlVGhpY2tuZXNzIjowLCJEdXJhdGlvbkZvcm1hdCI6MCwiSW5jbHVkZU5vbldvcmtpbmdEYXlzSW5EdXJhdGlvbiI6ZmFsc2UsIlBlcmNlbnRhZ2VDb21wbGV0ZVN0eWxlIjp7IiRpZCI6IjE4MzQiLCJGb250U2V0dGluZ3MiOnsiJGlkIjoiMTgzNSIsIkZvbnRTaXplIjoxMCwiRm9udE5hbWUiOiJDYWxpYnJpIiwiSXNCb2xkIjpmYWxzZSwiSXNJdGFsaWMiOmZhbHNlLCJJc1VuZGVybGluZWQiOmZhbHNlLCJQYXJlbnRTdHlsZSI6bnVsbH0sIkF1dG9TaXplIjowLCJGb3JlZ3JvdW5kIjp7IiRyZWYiOiIxOTUifSwiTWF4V2lkdGgiOjIwMC4wLCJNYXhIZWlnaHQiOiJJbmZpbml0eSIsIlNtYXJ0Rm9yZWdyb3VuZElzQWN0aXZlIjpmYWxzZSwiSG9yaXpvbnRhbEFsaWdubWVudCI6MCwiVmVydGljYWxBbGlnbm1lbnQiOjAsIlNtYXJ0Rm9yZWdyb3VuZCI6bnVsbCwiQmFja2dyb3VuZEZpbGxUeXBlIjowLCJNYXJnaW4iOnsiJHJlZiI6IjE5NyJ9LCJQYWRkaW5nIjp7IiRyZWYiOiIxOTgifSwiQmFja2dyb3VuZCI6eyIkcmVmIjoiMTk5In0sIklzVmlzaWJsZSI6dHJ1ZSwiV2lkdGgiOjAuMCwiSGVpZ2h0IjowLjAsIkJvcmRlclN0eWxlIjpudWxsLCJQYXJlbnRTdHlsZSI6bnVsbH0sIkR1cmF0aW9uU3R5bGUiOnsiJGlkIjoiMTgzNiIsIkZvbnRTZXR0aW5ncyI6eyIkaWQiOiIxODM3IiwiRm9udFNpemUiOjEwLCJGb250TmFtZSI6IkNhbGlicmkiLCJJc0JvbGQiOmZhbHNlLCJJc0l0YWxpYyI6ZmFsc2UsIklzVW5kZXJsaW5lZCI6ZmFsc2UsIlBhcmVudFN0eWxlIjpudWxsfSwiQXV0b1NpemUiOjAsIkZvcmVncm91bmQiOnsiJHJlZiI6IjIwMyJ9LCJNYXhXaWR0aCI6MjAwLjAsIk1heEhlaWdodCI6IkluZmluaXR5IiwiU21hcnRGb3JlZ3JvdW5kSXNBY3RpdmUiOmZhbHNlLCJIb3Jpem9udGFsQWxpZ25tZW50IjowLCJWZXJ0aWNhbEFsaWdubWVudCI6MCwiU21hcnRGb3JlZ3JvdW5kIjpudWxsLCJCYWNrZ3JvdW5kRmlsbFR5cGUiOjAsIk1hcmdpbiI6eyIkcmVmIjoiMjA1In0sIlBhZGRpbmciOnsiJHJlZiI6IjIwNiJ9LCJCYWNrZ3JvdW5kIjp7IiRyZWYiOiIyMDcifSwiSXNWaXNpYmxlIjp0cnVlLCJXaWR0aCI6MC4wLCJIZWlnaHQiOjAuMCwiQm9yZGVyU3R5bGUiOm51bGwsIlBhcmVudFN0eWxlIjpudWxsfSwiSG9yaXpvbnRhbENvbm5lY3RvclN0eWxlIjp7IiRpZCI6IjE4MzgiLCJMaW5lQ29sb3IiOnsiJHJlZiI6IjIwOSJ9LCJMaW5lV2VpZ2h0IjoxLjAsIkxpbmVUeXBlIjowLCJQYXJlbnRTdHlsZSI6bnVsbH0sIlZlcnRpY2FsQ29ubmVjdG9yU3R5bGUiOnsiJGlkIjoiMTgzOSIsIkxpbmVDb2xvciI6eyIkcmVmIjoiMjEyIn0sIkxpbmVXZWlnaHQiOjAuMCwiTGluZVR5cGUiOjAsIlBhcmVudFN0eWxlIjpudWxsfSwiTWFyZ2luIjpudWxsLCJTdGFydERhdGVQb3NpdGlvbiI6MCwiRW5kRGF0ZVBvc2l0aW9uIjowLCJEYXRlSXNWaXNpYmxlIjp0cnVlLCJUaXRsZVBvc2l0aW9uIjoyLCJEdXJhdGlvblBvc2l0aW9uIjo2LCJQZXJjZW50YWdlQ29tcGxldGVkUG9zaXRpb24iOjYsIlNwYWNpbmciOjMsIklzQmVsb3dUaW1lYmFuZCI6ZmFsc2UsIlBlcmNlbnRhZ2VDb21wbGV0ZVNoYXBlT3BhY2l0eSI6MzUsIlNoYXBlU3R5bGUiOnsiJGlkIjoiMTg0MCIsIk1hcmdpbiI6eyIkcmVmIjoiMjE1In0sIlBhZGRpbmciOnsiJHJlZiI6IjIxNiJ9LCJCYWNrZ3JvdW5kIjp7IiRyZWYiOiIyMTcifSwiSXNWaXNpYmxlIjp0cnVlLCJXaWR0aCI6MTM4LjAsIkhlaWdodCI6MTAuMCwiQm9yZGVyU3R5bGUiOnsiJGlkIjoiMTg0MSIsIkxpbmVDb2xvciI6eyIkcmVmIjoiMjIwIn0sIkxpbmVXZWlnaHQiOjAuMCwiTGluZVR5cGUiOjAsIlBhcmVudFN0eWxlIjpudWxsfSwiUGFyZW50U3R5bGUiOm51bGx9LCJUaXRsZVN0eWxlIjp7IiRpZCI6IjE4NDIiLCJGb250U2V0dGluZ3MiOnsiJGlkIjoiMTg0MyIsIkZvbnRTaXplIjoxMSwiRm9udE5hbWUiOiJDYWxpYnJpIiwiSXNCb2xkIjpmYWxzZSwiSXNJdGFsaWMiOmZhbHNlLCJJc1VuZGVybGluZWQiOmZhbHNlLCJQYXJlbnRTdHlsZSI6bnVsbH0sIkF1dG9TaXplIjowLCJGb3JlZ3JvdW5kIjp7IiRyZWYiOiIyMjQifSwiTWF4V2lkdGgiOjIwMC4wLCJNYXhIZWlnaHQiOiJJbmZpbml0eSIsIlNtYXJ0Rm9yZWdyb3VuZElzQWN0aXZlIjpmYWxzZSwiSG9yaXpvbnRhbEFsaWdubWVudCI6MSwiVmVydGljYWxBbGlnbm1lbnQiOjAsIlNtYXJ0Rm9yZWdyb3VuZCI6bnVsbCwiQmFja2dyb3VuZEZpbGxUeXBlIjowLCJNYXJnaW4iOnsiJHJlZiI6IjIyNiJ9LCJQYWRkaW5nIjp7IiRyZWYiOiIyMjcifSwiQmFja2dyb3VuZCI6eyIkcmVmIjoiMjI4In0sIklzVmlzaWJsZSI6dHJ1ZSwiV2lkdGgiOjAuMCwiSGVpZ2h0IjowLjAsIkJvcmRlclN0eWxlIjpudWxsLCJQYXJlbnRTdHlsZSI6bnVsbH0sIkRhdGVTdHlsZSI6eyIkaWQiOiIxODQ0IiwiRm9udFNldHRpbmdzIjp7IiRpZCI6IjE4NDUiLCJGb250U2l6ZSI6MTAsIkZvbnROYW1lIjoiQ2FsaWJyaSIsIklzQm9sZCI6ZmFsc2UsIklzSXRhbGljIjpmYWxzZSwiSXNVbmRlcmxpbmVkIjpmYWxzZSwiUGFyZW50U3R5bGUiOm51bGx9LCJBdXRvU2l6ZSI6MCwiRm9yZWdyb3VuZCI6eyIkcmVmIjoiMjMyIn0sIk1heFdpZHRoIjoyMDAuMCwiTWF4SGVpZ2h0IjoiSW5maW5pdHkiLCJTbWFydEZvcmVncm91bmRJc0FjdGl2ZSI6ZmFsc2UsIkhvcml6b250YWxBbGlnbm1lbnQiOjAsIlZlcnRpY2FsQWxpZ25tZW50IjowLCJTbWFydEZvcmVncm91bmQiOm51bGwsIkJhY2tncm91bmRGaWxsVHlwZSI6MCwiTWFyZ2luIjp7IiRyZWYiOiIyMzQifSwiUGFkZGluZyI6eyIkcmVmIjoiMjM1In0sIkJhY2tncm91bmQiOnsiJHJlZiI6IjIzNiJ9LCJJc1Zpc2libGUiOnRydWUsIldpZHRoIjowLjAsIkhlaWdodCI6MC4wLCJCb3JkZXJTdHlsZSI6bnVsbCwiUGFyZW50U3R5bGUiOm51bGx9LCJEYXRlRm9ybWF0Ijp7IiRyZWYiOiIyMzgifSwiV2Vla051bWJlcmluZyI6eyIkaWQiOiIxODQ2IiwiRm9ybWF0IjowLCJJc1Zpc2libGUiOmZhbHNlLCJMYXN0S25vd25WaXNpYmlsaXR5U3RhdGUiOmZhbHNlfSwiSXNWaXNpYmxlIjp0cnVlLCJQYXJlbnRTdHlsZSI6bnVsbCwiX2V4cGxpY2l0bHlTZXQiOnsiJGlkIjoiMTg0N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ODQ4IiwiU2hhcGUiOjEsIkNvbm5lY3Rvck1hcmdpbiI6eyIkcmVmIjoiMjQyIn0sIkNvbm5lY3RvclN0eWxlIjp7IiRpZCI6IjE4NDkiLCJMaW5lQ29sb3IiOnsiJHJlZiI6IjI0NCJ9LCJMaW5lV2VpZ2h0IjoxLjAsIkxpbmVUeXBlIjowLCJQYXJlbnRTdHlsZSI6bnVsbH0sIklzQmVsb3dUaW1lYmFuZCI6dHJ1ZSwiUG9zaXRpb25PblRhc2siOjEsIkhpZGVEYXRlIjpmYWxzZSwiU2hhcGVTaXplIjoxLCJTcGFjaW5nIjoxLjAsIlBhZGRpbmciOnsiJHJlZiI6IjI0NiJ9LCJTaGFwZVN0eWxlIjp7IiRpZCI6IjE4NTAiLCJNYXJnaW4iOnsiJHJlZiI6IjI0OCJ9LCJQYWRkaW5nIjp7IiRyZWYiOiIyNDkifSwiQmFja2dyb3VuZCI6eyIkcmVmIjoiMjUwIn0sIklzVmlzaWJsZSI6dHJ1ZSwiV2lkdGgiOjE4LjAsIkhlaWdodCI6MjAuMCwiQm9yZGVyU3R5bGUiOnsiJGlkIjoiMTg1MSIsIkxpbmVDb2xvciI6eyIkcmVmIjoiMjUzIn0sIkxpbmVXZWlnaHQiOjAuMCwiTGluZVR5cGUiOjAsIlBhcmVudFN0eWxlIjpudWxsfSwiUGFyZW50U3R5bGUiOm51bGx9LCJUaXRsZVN0eWxlIjp7IiRpZCI6IjE4NTIiLCJGb250U2V0dGluZ3MiOnsiJGlkIjoiMTg1MyIsIkZvbnRTaXplIjoxMSwiRm9udE5hbWUiOiJDYWxpYnJpIiwiSXNCb2xkIjpmYWxzZSwiSXNJdGFsaWMiOmZhbHNlLCJJc1VuZGVybGluZWQiOmZhbHNlLCJQYXJlbnRTdHlsZSI6bnVsbH0sIkF1dG9TaXplIjowLCJGb3JlZ3JvdW5kIjp7IiRyZWYiOiIyNTcifSwiTWF4V2lkdGgiOjIwMC4wLCJNYXhIZWlnaHQiOiJJbmZpbml0eSIsIlNtYXJ0Rm9yZWdyb3VuZElzQWN0aXZlIjpmYWxzZSwiSG9yaXpvbnRhbEFsaWdubWVudCI6MSwiVmVydGljYWxBbGlnbm1lbnQiOjAsIlNtYXJ0Rm9yZWdyb3VuZCI6bnVsbCwiQmFja2dyb3VuZEZpbGxUeXBlIjowLCJNYXJnaW4iOnsiJHJlZiI6IjI1OSJ9LCJQYWRkaW5nIjp7IiRyZWYiOiIyNjAifSwiQmFja2dyb3VuZCI6eyIkcmVmIjoiMjYxIn0sIklzVmlzaWJsZSI6dHJ1ZSwiV2lkdGgiOjAuMCwiSGVpZ2h0IjowLjAsIkJvcmRlclN0eWxlIjpudWxsLCJQYXJlbnRTdHlsZSI6bnVsbH0sIkRhdGVTdHlsZSI6eyIkaWQiOiIxODU0IiwiRm9udFNldHRpbmdzIjp7IiRpZCI6IjE4NTUiLCJGb250U2l6ZSI6OSwiRm9udE5hbWUiOiJDYWxpYnJpIiwiSXNCb2xkIjpmYWxzZSwiSXNJdGFsaWMiOmZhbHNlLCJJc1VuZGVybGluZWQiOmZhbHNlLCJQYXJlbnRTdHlsZSI6bnVsbH0sIkF1dG9TaXplIjowLCJGb3JlZ3JvdW5kIjp7IiRyZWYiOiIyNjUifSwiTWF4V2lkdGgiOjIwMC4wLCJNYXhIZWlnaHQiOiJJbmZpbml0eSIsIlNtYXJ0Rm9yZWdyb3VuZElzQWN0aXZlIjpmYWxzZSwiSG9yaXpvbnRhbEFsaWdubWVudCI6MCwiVmVydGljYWxBbGlnbm1lbnQiOjAsIlNtYXJ0Rm9yZWdyb3VuZCI6bnVsbCwiQmFja2dyb3VuZEZpbGxUeXBlIjowLCJNYXJnaW4iOnsiJHJlZiI6IjI2NyJ9LCJQYWRkaW5nIjp7IiRyZWYiOiIyNjgifSwiQmFja2dyb3VuZCI6eyIkcmVmIjoiMjY5In0sIklzVmlzaWJsZSI6dHJ1ZSwiV2lkdGgiOjAuMCwiSGVpZ2h0IjowLjAsIkJvcmRlclN0eWxlIjpudWxsLCJQYXJlbnRTdHlsZSI6bnVsbH0sIkRhdGVGb3JtYXQiOnsiJHJlZiI6IjI3MCJ9LCJXZWVrTnVtYmVyaW5nIjp7IiRpZCI6IjE4NTYiLCJGb3JtYXQiOjAsIklzVmlzaWJsZSI6ZmFsc2UsIkxhc3RLbm93blZpc2liaWxpdHlTdGF0ZSI6ZmFsc2V9LCJJc1Zpc2libGUiOnRydWUsIlBhcmVudFN0eWxlIjpudWxsfSwiRGVmYXVsdFN3aW1sYW5lTWlsZXN0b25lU3R5bGUiOnsiJGlkIjoiMTg1NyIsIlRpdGxlUG9zaXRpb24iOiJSaWdodCIsIkRhdGVQb3NpdGlvbiI6IkxlZnQiLCJTaGFwZVR5cGUiOjEsIlNoYXBlU2l6ZSI6MSwiU3BhY2luZyI6NSwiU2hhcGVTdHlsZSI6eyIkaWQiOiIxODU4IiwiTWFyZ2luIjp7IiRyZWYiOiIyNzUifSwiUGFkZGluZyI6eyIkcmVmIjoiMjc2In0sIkJhY2tncm91bmQiOnsiJHJlZiI6IjI3NyJ9LCJJc1Zpc2libGUiOnRydWUsIldpZHRoIjoxOC4wLCJIZWlnaHQiOjIwLjAsIkJvcmRlclN0eWxlIjp7IiRpZCI6IjE4NTkiLCJMaW5lQ29sb3IiOnsiJHJlZiI6IjI4MCJ9LCJMaW5lV2VpZ2h0IjowLjAsIkxpbmVUeXBlIjowLCJQYXJlbnRTdHlsZSI6bnVsbH0sIlBhcmVudFN0eWxlIjpudWxsfSwiVGl0bGVTdHlsZSI6eyIkaWQiOiIxODYwIiwiRm9udFNldHRpbmdzIjp7IiRpZCI6IjE4NjEiLCJGb250U2l6ZSI6MTEsIkZvbnROYW1lIjoiQ2FsaWJyaSIsIklzQm9sZCI6ZmFsc2UsIklzSXRhbGljIjpmYWxzZSwiSXNVbmRlcmxpbmVkIjpmYWxzZSwiUGFyZW50U3R5bGUiOm51bGx9LCJBdXRvU2l6ZSI6MCwiRm9yZWdyb3VuZCI6eyIkcmVmIjoiMjg0In0sIk1heFdpZHRoIjoyMDAuMCwiTWF4SGVpZ2h0IjoiSW5maW5pdHkiLCJTbWFydEZvcmVncm91bmRJc0FjdGl2ZSI6ZmFsc2UsIkhvcml6b250YWxBbGlnbm1lbnQiOjEsIlZlcnRpY2FsQWxpZ25tZW50IjowLCJTbWFydEZvcmVncm91bmQiOm51bGwsIkJhY2tncm91bmRGaWxsVHlwZSI6MCwiTWFyZ2luIjp7IiRyZWYiOiIyODYifSwiUGFkZGluZyI6eyIkcmVmIjoiMjg3In0sIkJhY2tncm91bmQiOnsiJHJlZiI6IjI4OCJ9LCJJc1Zpc2libGUiOnRydWUsIldpZHRoIjowLjAsIkhlaWdodCI6MC4wLCJCb3JkZXJTdHlsZSI6bnVsbCwiUGFyZW50U3R5bGUiOm51bGx9LCJEYXRlU3R5bGUiOnsiJGlkIjoiMTg2MiIsIkZvbnRTZXR0aW5ncyI6eyIkaWQiOiIxODYzIiwiRm9udFNpemUiOjksIkZvbnROYW1lIjoiQ2FsaWJyaSIsIklzQm9sZCI6ZmFsc2UsIklzSXRhbGljIjpmYWxzZSwiSXNVbmRlcmxpbmVkIjpmYWxzZSwiUGFyZW50U3R5bGUiOm51bGx9LCJBdXRvU2l6ZSI6MCwiRm9yZWdyb3VuZCI6eyIkcmVmIjoiMjkyIn0sIk1heFdpZHRoIjoyMDAuMCwiTWF4SGVpZ2h0IjoiSW5maW5pdHkiLCJTbWFydEZvcmVncm91bmRJc0FjdGl2ZSI6ZmFsc2UsIkhvcml6b250YWxBbGlnbm1lbnQiOjAsIlZlcnRpY2FsQWxpZ25tZW50IjowLCJTbWFydEZvcmVncm91bmQiOm51bGwsIkJhY2tncm91bmRGaWxsVHlwZSI6MCwiTWFyZ2luIjp7IiRyZWYiOiIyOTQifSwiUGFkZGluZyI6eyIkcmVmIjoiMjk1In0sIkJhY2tncm91bmQiOnsiJHJlZiI6IjI5NiJ9LCJJc1Zpc2libGUiOnRydWUsIldpZHRoIjowLjAsIkhlaWdodCI6MC4wLCJCb3JkZXJTdHlsZSI6bnVsbCwiUGFyZW50U3R5bGUiOm51bGx9LCJEYXRlRm9ybWF0Ijp7IiRyZWYiOiIyOTgifSwiV2Vla051bWJlcmluZyI6eyIkaWQiOiIxODY0IiwiRm9ybWF0IjowLCJJc1Zpc2libGUiOmZhbHNlLCJMYXN0S25vd25WaXNpYmlsaXR5U3RhdGUiOmZhbHNlfSwiSXNWaXNpYmxlIjp0cnVlLCJQYXJlbnRTdHlsZSI6bnVsbH0sIkRlZmF1bHRTd2ltbGFuZUFjdGl2aXR5U3R5bGUiOnsiJGlkIjoiMTg2NSIsIkhlYWRlclN0eWxlIjp7IiRpZCI6IjE4NjYiLCJUZXh0U3R5bGUiOnsiJGlkIjoiMTg2NyIsIkZvbnRTZXR0aW5ncyI6eyIkaWQiOiIxODY4IiwiRm9udFNpemUiOjEwLCJGb250TmFtZSI6IkNhbGlicmkiLCJJc0JvbGQiOmZhbHNlLCJJc0l0YWxpYyI6ZmFsc2UsIklzVW5kZXJsaW5lZCI6ZmFsc2UsIlBhcmVudFN0eWxlIjpudWxsfSwiQXV0b1NpemUiOjAsIkZvcmVncm91bmQiOnsiJHJlZiI6IjMwNSJ9LCJNYXhXaWR0aCI6IkluZmluaXR5Ii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HJlZiI6IjMwOSJ9LCJJc1Zpc2libGUiOnRydWUsIldpZHRoIjowLjAsIkhlaWdodCI6MC4wLCJCb3JkZXJTdHlsZSI6bnVsbCwiUGFyZW50U3R5bGUiOm51bGx9LCJSZWN0YW5nbGVTdHlsZSI6eyIkaWQiOiIxODY5IiwiTWFyZ2luIjp7IiRyZWYiOiIzMTIifSwiUGFkZGluZyI6eyIkcmVmIjoiMzEzIn0sIkJhY2tncm91bmQiOnsiJHJlZiI6IjMxNCJ9LCJJc1Zpc2libGUiOnRydWUsIldpZHRoIjowLjAsIkhlaWdodCI6MC4wLCJCb3JkZXJTdHlsZSI6eyIkaWQiOiIxODcwIiwiTGluZUNvbG9yIjp7IiRyZWYiOiIzMTcifSwiTGluZVdlaWdodCI6MC4wLCJMaW5lVHlwZSI6MCwiUGFyZW50U3R5bGUiOm51bGx9LCJQYXJlbnRTdHlsZSI6bnVsbH0sIk1hcmdpbiI6eyIkcmVmIjoiMzE5In0sIlBhZGRpbmciOnsiJHJlZiI6IjMyMCJ9LCJCYWNrZ3JvdW5kIjpudWxsLCJJc1Zpc2libGUiOnRydWUsIldpZHRoIjowLjAsIkhlaWdodCI6MC4wLCJCb3JkZXJTdHlsZSI6bnVsbCwiUGFyZW50U3R5bGUiOm51bGx9LCJCYWNrZ3JvdW5kU3R5bGUiOnsiJGlkIjoiMTg3MSIsIk1hcmdpbiI6eyIkcmVmIjoiMzIyIn0sIlBhZGRpbmciOnsiJHJlZiI6IjMyMyJ9LCJCYWNrZ3JvdW5kIjp7IiRyZWYiOiIzMjQifSwiSXNWaXNpYmxlIjp0cnVlLCJXaWR0aCI6MC4wLCJIZWlnaHQiOjAuMCwiQm9yZGVyU3R5bGUiOnsiJGlkIjoiMTg3MiIsIkxpbmVDb2xvciI6eyIkcmVmIjoiMzI3In0sIkxpbmVXZWlnaHQiOjAuMCwiTGluZVR5cGUiOjAsIlBhcmVudFN0eWxlIjpudWxsfSwiUGFyZW50U3R5bGUiOm51bGx9LCJNYXJnaW4iOnsiJHJlZiI6IjMyOSJ9LCJQYWRkaW5nIjp7IiRyZWYiOiIzMzAifSwiSXNWaXNpYmxlIjp0cnVlLCJXaWR0aCI6MC4wLCJIZWlnaHQiOjAuMCwiQm9yZGVyU3R5bGUiOm51bGwsIlBhcmVudFN0eWxlIjpudWxsfSwiTWFyZ2luIjp7IiRpZCI6IjE4NzMiLCJUb3AiOjAuMCwiTGVmdCI6MC4wLCJSaWdodCI6MC4wLCJCb3R0b20iOjAuMH0sIlBhZGRpbmciOnsiJGlkIjoiMTg3NCIsIlRvcCI6MC4wLCJMZWZ0IjowLjAsIlJpZ2h0IjowLjAsIkJvdHRvbSI6MC4wfSwiSXNWaXNpYmxlIjp0cnVlLCJXaWR0aCI6MC4wLCJIZWlnaHQiOjAuMCwiQm9yZGVyU3R5bGUiOnsiJGlkIjoiMTg3NSIsIkxpbmVDb2xvciI6bnVsbCwiTGluZVdlaWdodCI6MC4wLCJMaW5lVHlwZSI6MCwiUGFyZW50U3R5bGUiOm51bGx9LCJQYXJlbnRTdHlsZSI6bnVsbH0sIl9hZGRpdGlvbmFsU3dpbWxhbmVWMlN0eWxlcyI6W3siJGlkIjoiMTg3NiIsIlN0eWxlSWQiOiIwMDAwMDAwMC0wMDAwLTAwMDAtMDAwMC0wMDAwMDAwMDAwMDAiLCJIZWFkZXJTdHlsZSI6eyIkaWQiOiIxODc3IiwiVGV4dElzVmVydGljYWwiOnRydWUsIlRleHRTdHlsZSI6eyIkaWQiOiIxODc4IiwiRm9udFNldHRpbmdzIjp7IiRpZCI6IjE4NzkiLCJGb250U2l6ZSI6MTIsIkZvbnROYW1lIjoiQ2FsaWJyaSIsIklzQm9sZCI6dHJ1ZSwiSXNJdGFsaWMiOmZhbHNlLCJJc1VuZGVybGluZWQiOmZhbHNlLCJQYXJlbnRTdHlsZSI6bnVsbH0sIkF1dG9TaXplIjowLCJGb3JlZ3JvdW5kIjp7IiRpZCI6IjE4ODAiLCJDb2xvciI6eyIkaWQiOiIxODgxIiwiQSI6MjU1LCJSIjoyNTUsIkciOjI1NSwiQiI6MjU1fX0sIk1heFdpZHRoIjowLjAsIk1heEhlaWdodCI6MC4wLCJTbWFydEZvcmVncm91bmRJc0FjdGl2ZSI6ZmFsc2UsIkhvcml6b250YWxBbGlnbm1lbnQiOjAsIlZlcnRpY2FsQWxpZ25tZW50IjowLCJTbWFydEZvcmVncm91bmQiOm51bGwsIkJhY2tncm91bmRGaWxsVHlwZSI6MCwiTWFyZ2luIjp7IiRpZCI6IjE4ODIiLCJUb3AiOjAuMCwiTGVmdCI6MC4wLCJSaWdodCI6MC4wLCJCb3R0b20iOjAuMH0sIlBhZGRpbmciOnsiJGlkIjoiMTg4MyIsIlRvcCI6MC4wLCJMZWZ0IjowLjAsIlJpZ2h0IjowLjAsIkJvdHRvbSI6MC4wfSwiQmFja2dyb3VuZCI6bnVsbCwiSXNWaXNpYmxlIjpmYWxzZSwiV2lkdGgiOjAuMCwiSGVpZ2h0IjowLjAsIkJvcmRlclN0eWxlIjpudWxsLCJQYXJlbnRTdHlsZSI6bnVsbH0sIlJlY3RhbmdsZVN0eWxlIjp7IiRpZCI6IjE4ODQiLCJNYXJnaW4iOnsiJGlkIjoiMTg4NSIsIlRvcCI6MC4wLCJMZWZ0IjowLjAsIlJpZ2h0IjowLjAsIkJvdHRvbSI6MC4wfSwiUGFkZGluZyI6eyIkaWQiOiIxODg2IiwiVG9wIjowLjAsIkxlZnQiOjAuMCwiUmlnaHQiOjAuMCwiQm90dG9tIjowLjB9LCJCYWNrZ3JvdW5kIjp7IiRpZCI6IjE4ODciLCJDb2xvciI6eyIkaWQiOiIxODg4IiwiQSI6MjU1LCJSIjo2OCwiRyI6ODQsIkIiOjEwNn19LCJJc1Zpc2libGUiOmZhbHNlLCJXaWR0aCI6MC4wLCJIZWlnaHQiOjAuMCwiQm9yZGVyU3R5bGUiOnsiJGlkIjoiMTg4OSIsIkxpbmVDb2xvciI6eyIkaWQiOiIxODkwIiwiJHR5cGUiOiJOTFJFLkNvbW1vbi5Eb20uU29saWRDb2xvckJydXNoLCBOTFJFLkNvbW1vbiIsIkNvbG9yIjp7IiRpZCI6IjE4OTEiLCJBIjoyNTUsIlIiOjI1NSwiRyI6MCwiQiI6MH19LCJMaW5lV2VpZ2h0IjowLjAsIkxpbmVUeXBlIjowLCJQYXJlbnRTdHlsZSI6bnVsbH0sIlBhcmVudFN0eWxlIjpudWxsfSwiTWFyZ2luIjp7IiRpZCI6IjE4OTIiLCJUb3AiOjAuMCwiTGVmdCI6MC4wLCJSaWdodCI6MC4wLCJCb3R0b20iOjAuMH0sIlBhZGRpbmciOnsiJGlkIjoiMTg5MyIsIlRvcCI6MC4wLCJMZWZ0IjowLjAsIlJpZ2h0IjowLjAsIkJvdHRvbSI6MC4wfSwiQmFja2dyb3VuZCI6bnVsbCwiSXNWaXNpYmxlIjp0cnVlLCJXaWR0aCI6MC4wLCJIZWlnaHQiOjAuMCwiQm9yZGVyU3R5bGUiOm51bGwsIlBhcmVudFN0eWxlIjpudWxsfSwiQmFja2dyb3VuZFN0eWxlIjp7IiRpZCI6IjE4OTQiLCJNYXJnaW4iOnsiJGlkIjoiMTg5NSIsIlRvcCI6MC4wLCJMZWZ0IjowLjAsIlJpZ2h0IjowLjAsIkJvdHRvbSI6MC4wfSwiUGFkZGluZyI6eyIkaWQiOiIxODk2IiwiVG9wIjowLjAsIkxlZnQiOjAuMCwiUmlnaHQiOjAuMCwiQm90dG9tIjowLjB9LCJCYWNrZ3JvdW5kIjp7IiRpZCI6IjE4OTciLCJDb2xvciI6eyIkaWQiOiIxODk4IiwiQSI6NTEsIlIiOjE2NSwiRyI6MTY1LCJCIjoxNjV9fSwiSXNWaXNpYmxlIjp0cnVlLCJXaWR0aCI6MC4wLCJIZWlnaHQiOjAuMCwiQm9yZGVyU3R5bGUiOnsiJGlkIjoiMTg5OSIsIkxpbmVDb2xvciI6eyIkaWQiOiIxOTAwIiwiJHR5cGUiOiJOTFJFLkNvbW1vbi5Eb20uU29saWRDb2xvckJydXNoLCBOTFJFLkNvbW1vbiIsIkNvbG9yIjp7IiRpZCI6IjE5MDEiLCJBIjoyNTUsIlIiOjIzNCwiRyI6MjIsIkIiOjMwfX0sIkxpbmVXZWlnaHQiOjAuMCwiTGluZVR5cGUiOjAsIlBhcmVudFN0eWxlIjpudWxsfSwiUGFyZW50U3R5bGUiOm51bGx9LCJJc0Fib3ZlVGltZWJhbmQiOmZhbHNlLCJTcGFjaW5nIjo1LCJEZWZhdWx0U3dpbWxhbmVUYXNrU3R5bGUiOnsiJGlkIjoiMTkwMiIsIiR0eXBlIjoiTkxSRS5Db21tb24uRG9tLlN0eWxlcy5FeHBsaWNpdFNldGFibGVUYXNrU3R5bGUsIE5MUkUuQ29tbW9uIiwiU2hhcGUiOjMsIlNoYXBlVGhpY2tuZXNzIjowLCJEdXJhdGlvbkZvcm1hdCI6MCwiSW5jbHVkZU5vbldvcmtpbmdEYXlzSW5EdXJhdGlvbiI6ZmFsc2UsIlBlcmNlbnRhZ2VDb21wbGV0ZVN0eWxlIjp7IiRpZCI6IjE5MDMiLCJGb250U2V0dGluZ3MiOnsiJGlkIjoiMTkwNCIsIkZvbnRTaXplIjoxMCwiRm9udE5hbWUiOiJDYWxpYnJpIiwiSXNCb2xkIjpmYWxzZSwiSXNJdGFsaWMiOmZhbHNlLCJJc1VuZGVybGluZWQiOmZhbHNlLCJQYXJlbnRTdHlsZSI6bnVsbH0sIkF1dG9TaXplIjowLCJGb3JlZ3JvdW5kIjp7IiRyZWYiOiIxMDc1In0sIk1heFdpZHRoIjoyMDAuMCwiTWF4SGVpZ2h0IjoiSW5maW5pdHkiLCJTbWFydEZvcmVncm91bmRJc0FjdGl2ZSI6ZmFsc2UsIkhvcml6b250YWxBbGlnbm1lbnQiOjAsIlZlcnRpY2FsQWxpZ25tZW50IjowLCJTbWFydEZvcmVncm91bmQiOm51bGwsIkJhY2tncm91bmRGaWxsVHlwZSI6MCwiTWFyZ2luIjp7IiRyZWYiOiIxMDc3In0sIlBhZGRpbmciOnsiJHJlZiI6IjEwNzgifSwiQmFja2dyb3VuZCI6eyIkcmVmIjoiMTA3OSJ9LCJJc1Zpc2libGUiOnRydWUsIldpZHRoIjowLjAsIkhlaWdodCI6MC4wLCJCb3JkZXJTdHlsZSI6bnVsbCwiUGFyZW50U3R5bGUiOm51bGx9LCJEdXJhdGlvblN0eWxlIjp7IiRpZCI6IjE5MDUiLCJGb250U2V0dGluZ3MiOnsiJGlkIjoiMTkwNiIsIkZvbnRTaXplIjoxMCwiRm9udE5hbWUiOiJDYWxpYnJpIiwiSXNCb2xkIjpmYWxzZSwiSXNJdGFsaWMiOmZhbHNlLCJJc1VuZGVybGluZWQiOmZhbHNlLCJQYXJlbnRTdHlsZSI6bnVsbH0sIkF1dG9TaXplIjowLCJGb3JlZ3JvdW5kIjp7IiRyZWYiOiIxMDgzIn0sIk1heFdpZHRoIjoyMDAuMCwiTWF4SGVpZ2h0IjoiSW5maW5pdHkiLCJTbWFydEZvcmVncm91bmRJc0FjdGl2ZSI6ZmFsc2UsIkhvcml6b250YWxBbGlnbm1lbnQiOjAsIlZlcnRpY2FsQWxpZ25tZW50IjowLCJTbWFydEZvcmVncm91bmQiOm51bGwsIkJhY2tncm91bmRGaWxsVHlwZSI6MCwiTWFyZ2luIjp7IiRyZWYiOiIxMDg1In0sIlBhZGRpbmciOnsiJHJlZiI6IjEwODYifSwiQmFja2dyb3VuZCI6eyIkcmVmIjoiMTA4NyJ9LCJJc1Zpc2libGUiOnRydWUsIldpZHRoIjowLjAsIkhlaWdodCI6MC4wLCJCb3JkZXJTdHlsZSI6bnVsbCwiUGFyZW50U3R5bGUiOm51bGx9LCJIb3Jpem9udGFsQ29ubmVjdG9yU3R5bGUiOnsiJGlkIjoiMTkwNyIsIkxpbmVDb2xvciI6eyIkcmVmIjoiMTA4OSJ9LCJMaW5lV2VpZ2h0IjoxLjAsIkxpbmVUeXBlIjowLCJQYXJlbnRTdHlsZSI6bnVsbH0sIlZlcnRpY2FsQ29ubmVjdG9yU3R5bGUiOnsiJGlkIjoiMTkwOCIsIkxpbmVDb2xvciI6eyIkcmVmIjoiMTA5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5MDkiLCJNYXJnaW4iOnsiJHJlZiI6IjEwOTUifSwiUGFkZGluZyI6eyIkcmVmIjoiMTA5NiJ9LCJCYWNrZ3JvdW5kIjp7IiRyZWYiOiIxMDk3In0sIklzVmlzaWJsZSI6dHJ1ZSwiV2lkdGgiOjEwOC4wLCJIZWlnaHQiOjEwLjAsIkJvcmRlclN0eWxlIjp7IiRpZCI6IjE5MTAiLCJMaW5lQ29sb3IiOnsiJHJlZiI6IjExMDAifSwiTGluZVdlaWdodCI6MC4wLCJMaW5lVHlwZSI6MCwiUGFyZW50U3R5bGUiOm51bGx9LCJQYXJlbnRTdHlsZSI6bnVsbH0sIlRpdGxlU3R5bGUiOnsiJGlkIjoiMTkxMSIsIkZvbnRTZXR0aW5ncyI6eyIkaWQiOiIxOTEyIiwiRm9udFNpemUiOjExLCJGb250TmFtZSI6IkNhbGlicmkiLCJJc0JvbGQiOmZhbHNlLCJJc0l0YWxpYyI6ZmFsc2UsIklzVW5kZXJsaW5lZCI6ZmFsc2UsIlBhcmVudFN0eWxlIjpudWxsfSwiQXV0b1NpemUiOjAsIkZvcmVncm91bmQiOnsiJHJlZiI6IjExMDQifSwiTWF4V2lkdGgiOjIwMC4wLCJNYXhIZWlnaHQiOiJJbmZpbml0eSIsIlNtYXJ0Rm9yZWdyb3VuZElzQWN0aXZlIjpmYWxzZSwiSG9yaXpvbnRhbEFsaWdubWVudCI6MSwiVmVydGljYWxBbGlnbm1lbnQiOjAsIlNtYXJ0Rm9yZWdyb3VuZCI6bnVsbCwiQmFja2dyb3VuZEZpbGxUeXBlIjowLCJNYXJnaW4iOnsiJHJlZiI6IjExMDYifSwiUGFkZGluZyI6eyIkcmVmIjoiMTEwNyJ9LCJCYWNrZ3JvdW5kIjp7IiRyZWYiOiIxMTA4In0sIklzVmlzaWJsZSI6dHJ1ZSwiV2lkdGgiOjAuMCwiSGVpZ2h0IjowLjAsIkJvcmRlclN0eWxlIjpudWxsLCJQYXJlbnRTdHlsZSI6bnVsbH0sIkRhdGVTdHlsZSI6eyIkaWQiOiIxOTEzIiwiRm9udFNldHRpbmdzIjp7IiRpZCI6IjE5MTQiLCJGb250U2l6ZSI6MTAsIkZvbnROYW1lIjoiQ2FsaWJyaSIsIklzQm9sZCI6ZmFsc2UsIklzSXRhbGljIjpmYWxzZSwiSXNVbmRlcmxpbmVkIjpmYWxzZSwiUGFyZW50U3R5bGUiOm51bGx9LCJBdXRvU2l6ZSI6MCwiRm9yZWdyb3VuZCI6eyIkcmVmIjoiMTExMiJ9LCJNYXhXaWR0aCI6MjAwLjAsIk1heEhlaWdodCI6IkluZmluaXR5IiwiU21hcnRGb3JlZ3JvdW5kSXNBY3RpdmUiOmZhbHNlLCJIb3Jpem9udGFsQWxpZ25tZW50IjowLCJWZXJ0aWNhbEFsaWdubWVudCI6MCwiU21hcnRGb3JlZ3JvdW5kIjpudWxsLCJCYWNrZ3JvdW5kRmlsbFR5cGUiOjAsIk1hcmdpbiI6eyIkcmVmIjoiMTExNCJ9LCJQYWRkaW5nIjp7IiRyZWYiOiIxMTE1In0sIkJhY2tncm91bmQiOnsiJHJlZiI6IjExMTYifSwiSXNWaXNpYmxlIjp0cnVlLCJXaWR0aCI6MC4wLCJIZWlnaHQiOjAuMCwiQm9yZGVyU3R5bGUiOm51bGwsIlBhcmVudFN0eWxlIjpudWxsfSwiRGF0ZUZvcm1hdCI6eyIkcmVmIjoiMTExOCJ9LCJXZWVrTnVtYmVyaW5nIjp7IiRpZCI6IjE5MTUiLCJGb3JtYXQiOjAsIklzVmlzaWJsZSI6ZmFsc2UsIkxhc3RLbm93blZpc2liaWxpdHlTdGF0ZSI6ZmFsc2V9LCJJc1Zpc2libGUiOnRydWUsIlBhcmVudFN0eWxlIjpudWxsLCJfZXhwbGljaXRseVNldCI6eyIkaWQiOiIxOTE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5MTciLCJTaGFwZSI6MSwiQ29ubmVjdG9yTWFyZ2luIjp7IiRyZWYiOiIxMTIyIn0sIkNvbm5lY3RvclN0eWxlIjp7IiRpZCI6IjE5MTgiLCJMaW5lQ29sb3IiOnsiJHJlZiI6IjExMjQifSwiTGluZVdlaWdodCI6MS4wLCJMaW5lVHlwZSI6MCwiUGFyZW50U3R5bGUiOm51bGx9LCJJc0JlbG93VGltZWJhbmQiOmZhbHNlLCJQb3NpdGlvbk9uVGFzayI6MywiSGlkZURhdGUiOmZhbHNlLCJTaGFwZVNpemUiOjAsIlNwYWNpbmciOjEuMCwiUGFkZGluZyI6eyIkcmVmIjoiMTEyNiJ9LCJTaGFwZVN0eWxlIjp7IiRpZCI6IjE5MTkiLCJNYXJnaW4iOnsiJHJlZiI6IjExMjgifSwiUGFkZGluZyI6eyIkcmVmIjoiMTEyOSJ9LCJCYWNrZ3JvdW5kIjp7IiRyZWYiOiIxMTMwIn0sIklzVmlzaWJsZSI6dHJ1ZSwiV2lkdGgiOjEyLjAsIkhlaWdodCI6MTQuMCwiQm9yZGVyU3R5bGUiOnsiJGlkIjoiMTkyMCIsIkxpbmVDb2xvciI6eyIkcmVmIjoiMTEzMyJ9LCJMaW5lV2VpZ2h0IjowLjAsIkxpbmVUeXBlIjowLCJQYXJlbnRTdHlsZSI6bnVsbH0sIlBhcmVudFN0eWxlIjpudWxsfSwiVGl0bGVTdHlsZSI6eyIkaWQiOiIxOTIxIiwiRm9udFNldHRpbmdzIjp7IiRpZCI6IjE5MjIiLCJGb250U2l6ZSI6MTAsIkZvbnROYW1lIjoiQ2FsaWJyaSIsIklzQm9sZCI6ZmFsc2UsIklzSXRhbGljIjpmYWxzZSwiSXNVbmRlcmxpbmVkIjpmYWxzZSwiUGFyZW50U3R5bGUiOm51bGx9LCJBdXRvU2l6ZSI6MCwiRm9yZWdyb3VuZCI6eyIkcmVmIjoiMTEzNyJ9LCJNYXhXaWR0aCI6MjAwLjAsIk1heEhlaWdodCI6IkluZmluaXR5IiwiU21hcnRGb3JlZ3JvdW5kSXNBY3RpdmUiOmZhbHNlLCJIb3Jpem9udGFsQWxpZ25tZW50IjoxLCJWZXJ0aWNhbEFsaWdubWVudCI6MCwiU21hcnRGb3JlZ3JvdW5kIjpudWxsLCJCYWNrZ3JvdW5kRmlsbFR5cGUiOjAsIk1hcmdpbiI6eyIkcmVmIjoiMTEzOSJ9LCJQYWRkaW5nIjp7IiRyZWYiOiIxMTQwIn0sIkJhY2tncm91bmQiOnsiJHJlZiI6IjExNDEifSwiSXNWaXNpYmxlIjp0cnVlLCJXaWR0aCI6MC4wLCJIZWlnaHQiOjAuMCwiQm9yZGVyU3R5bGUiOm51bGwsIlBhcmVudFN0eWxlIjpudWxsfSwiRGF0ZVN0eWxlIjp7IiRpZCI6IjE5MjMiLCJGb250U2V0dGluZ3MiOnsiJGlkIjoiMTkyNCIsIkZvbnRTaXplIjo5LCJGb250TmFtZSI6IkNhbGlicmkiLCJJc0JvbGQiOmZhbHNlLCJJc0l0YWxpYyI6ZmFsc2UsIklzVW5kZXJsaW5lZCI6ZmFsc2UsIlBhcmVudFN0eWxlIjpudWxsfSwiQXV0b1NpemUiOjAsIkZvcmVncm91bmQiOnsiJHJlZiI6IjExNDUifSwiTWF4V2lkdGgiOjIwMC4wLCJNYXhIZWlnaHQiOiJJbmZpbml0eSIsIlNtYXJ0Rm9yZWdyb3VuZElzQWN0aXZlIjpmYWxzZSwiSG9yaXpvbnRhbEFsaWdubWVudCI6MSwiVmVydGljYWxBbGlnbm1lbnQiOjAsIlNtYXJ0Rm9yZWdyb3VuZCI6bnVsbCwiQmFja2dyb3VuZEZpbGxUeXBlIjowLCJNYXJnaW4iOnsiJHJlZiI6IjExNDcifSwiUGFkZGluZyI6eyIkcmVmIjoiMTE0OCJ9LCJCYWNrZ3JvdW5kIjp7IiRyZWYiOiIxMTQ5In0sIklzVmlzaWJsZSI6ZmFsc2UsIldpZHRoIjowLjAsIkhlaWdodCI6MC4wLCJCb3JkZXJTdHlsZSI6bnVsbCwiUGFyZW50U3R5bGUiOm51bGx9LCJEYXRlRm9ybWF0Ijp7IiRyZWYiOiIxMTUxIn0sIldlZWtOdW1iZXJpbmciOnsiJGlkIjoiMTkyNSIsIkZvcm1hdCI6MCwiSXNWaXNpYmxlIjpmYWxzZSwiTGFzdEtub3duVmlzaWJpbGl0eVN0YXRlIjpmYWxzZX0sIklzVmlzaWJsZSI6dHJ1ZSwiUGFyZW50U3R5bGUiOm51bGx9LCJEZWZhdWx0U3dpbWxhbmVNaWxlc3RvbmVTdHlsZSI6eyIkaWQiOiIxOTI2IiwiVGl0bGVQb3NpdGlvbiI6IlJpZ2h0IiwiRGF0ZVBvc2l0aW9uIjoiTGVmdCIsIlNoYXBlVHlwZSI6MSwiU2hhcGVTaXplIjoxLCJTcGFjaW5nIjo1LCJTaGFwZVN0eWxlIjp7IiRpZCI6IjE5MjciLCJNYXJnaW4iOnsiJHJlZiI6IjExNTYifSwiUGFkZGluZyI6eyIkcmVmIjoiMTE1NyJ9LCJCYWNrZ3JvdW5kIjp7IiRyZWYiOiIxMTU4In0sIklzVmlzaWJsZSI6dHJ1ZSwiV2lkdGgiOjE4LjAsIkhlaWdodCI6MjAuMCwiQm9yZGVyU3R5bGUiOnsiJGlkIjoiMTkyOCIsIkxpbmVDb2xvciI6eyIkcmVmIjoiMTE2MSJ9LCJMaW5lV2VpZ2h0IjowLjAsIkxpbmVUeXBlIjowLCJQYXJlbnRTdHlsZSI6bnVsbH0sIlBhcmVudFN0eWxlIjpudWxsfSwiVGl0bGVTdHlsZSI6eyIkaWQiOiIxOTI5IiwiRm9udFNldHRpbmdzIjp7IiRpZCI6IjE5MzAiLCJGb250U2l6ZSI6MTEsIkZvbnROYW1lIjoiQ2FsaWJyaSIsIklzQm9sZCI6ZmFsc2UsIklzSXRhbGljIjpmYWxzZSwiSXNVbmRlcmxpbmVkIjpmYWxzZSwiUGFyZW50U3R5bGUiOm51bGx9LCJBdXRvU2l6ZSI6MCwiRm9yZWdyb3VuZCI6eyIkcmVmIjoiMTE2NSJ9LCJNYXhXaWR0aCI6MjAwLjAsIk1heEhlaWdodCI6IkluZmluaXR5IiwiU21hcnRGb3JlZ3JvdW5kSXNBY3RpdmUiOmZhbHNlLCJIb3Jpem9udGFsQWxpZ25tZW50IjoxLCJWZXJ0aWNhbEFsaWdubWVudCI6MCwiU21hcnRGb3JlZ3JvdW5kIjpudWxsLCJCYWNrZ3JvdW5kRmlsbFR5cGUiOjAsIk1hcmdpbiI6eyIkcmVmIjoiMTE2NyJ9LCJQYWRkaW5nIjp7IiRyZWYiOiIxMTY4In0sIkJhY2tncm91bmQiOnsiJHJlZiI6IjExNjkifSwiSXNWaXNpYmxlIjp0cnVlLCJXaWR0aCI6MC4wLCJIZWlnaHQiOjAuMCwiQm9yZGVyU3R5bGUiOm51bGwsIlBhcmVudFN0eWxlIjpudWxsfSwiRGF0ZVN0eWxlIjp7IiRpZCI6IjE5MzEiLCJGb250U2V0dGluZ3MiOnsiJGlkIjoiMTkzMiIsIkZvbnRTaXplIjo5LCJGb250TmFtZSI6IkNhbGlicmkiLCJJc0JvbGQiOmZhbHNlLCJJc0l0YWxpYyI6ZmFsc2UsIklzVW5kZXJsaW5lZCI6ZmFsc2UsIlBhcmVudFN0eWxlIjpudWxsfSwiQXV0b1NpemUiOjAsIkZvcmVncm91bmQiOnsiJHJlZiI6IjExNzMifSwiTWF4V2lkdGgiOjIwMC4wLCJNYXhIZWlnaHQiOiJJbmZpbml0eSIsIlNtYXJ0Rm9yZWdyb3VuZElzQWN0aXZlIjpmYWxzZSwiSG9yaXpvbnRhbEFsaWdubWVudCI6MCwiVmVydGljYWxBbGlnbm1lbnQiOjAsIlNtYXJ0Rm9yZWdyb3VuZCI6bnVsbCwiQmFja2dyb3VuZEZpbGxUeXBlIjowLCJNYXJnaW4iOnsiJHJlZiI6IjExNzUifSwiUGFkZGluZyI6eyIkcmVmIjoiMTE3NiJ9LCJCYWNrZ3JvdW5kIjp7IiRyZWYiOiIxMTc3In0sIklzVmlzaWJsZSI6dHJ1ZSwiV2lkdGgiOjAuMCwiSGVpZ2h0IjowLjAsIkJvcmRlclN0eWxlIjpudWxsLCJQYXJlbnRTdHlsZSI6bnVsbH0sIkRhdGVGb3JtYXQiOnsiJHJlZiI6IjExNzkifSwiV2Vla051bWJlcmluZyI6eyIkaWQiOiIxOTMzIiwiRm9ybWF0IjowLCJJc1Zpc2libGUiOmZhbHNlLCJMYXN0S25vd25WaXNpYmlsaXR5U3RhdGUiOmZhbHNlfSwiSXNWaXNpYmxlIjp0cnVlLCJQYXJlbnRTdHlsZSI6bnVsbH0sIkRlZmF1bHRTd2ltbGFuZUFjdGl2aXR5U3R5bGUiOnsiJGlkIjoiMTkzNCIsIkhlYWRlclN0eWxlIjp7IiRpZCI6IjE5MzUiLCJUZXh0U3R5bGUiOnsiJGlkIjoiMTkzNiIsIkZvbnRTZXR0aW5ncyI6eyIkaWQiOiIxOTM3IiwiRm9udFNpemUiOjEwLCJGb250TmFtZSI6IkNhbGlicmkiLCJJc0JvbGQiOmZhbHNlLCJJc0l0YWxpYyI6ZmFsc2UsIklzVW5kZXJsaW5lZCI6ZmFsc2UsIlBhcmVudFN0eWxlIjpudWxsfSwiQXV0b1NpemUiOjAsIkZvcmVncm91bmQiOnsiJHJlZiI6IjExODYifSwiTWF4V2lkdGgiOiJJbmZpbml0eSIsIk1heEhlaWdodCI6IkluZmluaXR5IiwiU21hcnRGb3JlZ3JvdW5kSXNBY3RpdmUiOmZhbHNlLCJIb3Jpem9udGFsQWxpZ25tZW50IjowLCJWZXJ0aWNhbEFsaWdubWVudCI6MCwiU21hcnRGb3JlZ3JvdW5kIjpudWxsLCJCYWNrZ3JvdW5kRmlsbFR5cGUiOjAsIk1hcmdpbiI6eyIkcmVmIjoiMTE4OCJ9LCJQYWRkaW5nIjp7IiRyZWYiOiIxMTg5In0sIkJhY2tncm91bmQiOnsiJHJlZiI6IjExOTAifSwiSXNWaXNpYmxlIjp0cnVlLCJXaWR0aCI6MC4wLCJIZWlnaHQiOjAuMCwiQm9yZGVyU3R5bGUiOm51bGwsIlBhcmVudFN0eWxlIjpudWxsfSwiUmVjdGFuZ2xlU3R5bGUiOnsiJGlkIjoiMTkzOCIsIk1hcmdpbiI6eyIkcmVmIjoiMTE5MyJ9LCJQYWRkaW5nIjp7IiRyZWYiOiIxMTk0In0sIkJhY2tncm91bmQiOnsiJHJlZiI6IjExOTUifSwiSXNWaXNpYmxlIjp0cnVlLCJXaWR0aCI6MC4wLCJIZWlnaHQiOjAuMCwiQm9yZGVyU3R5bGUiOnsiJGlkIjoiMTkzOSIsIkxpbmVDb2xvciI6eyIkcmVmIjoiMTE5OCJ9LCJMaW5lV2VpZ2h0IjowLjAsIkxpbmVUeXBlIjowLCJQYXJlbnRTdHlsZSI6bnVsbH0sIlBhcmVudFN0eWxlIjpudWxsfSwiTWFyZ2luIjp7IiRyZWYiOiIxMjAwIn0sIlBhZGRpbmciOnsiJHJlZiI6IjEyMDEifSwiQmFja2dyb3VuZCI6bnVsbCwiSXNWaXNpYmxlIjp0cnVlLCJXaWR0aCI6MC4wLCJIZWlnaHQiOjAuMCwiQm9yZGVyU3R5bGUiOm51bGwsIlBhcmVudFN0eWxlIjpudWxsfSwiQmFja2dyb3VuZFN0eWxlIjp7IiRpZCI6IjE5NDAiLCJNYXJnaW4iOnsiJHJlZiI6IjEyMDMifSwiUGFkZGluZyI6eyIkcmVmIjoiMTIwNCJ9LCJCYWNrZ3JvdW5kIjp7IiRyZWYiOiIxMjA1In0sIklzVmlzaWJsZSI6dHJ1ZSwiV2lkdGgiOjAuMCwiSGVpZ2h0IjowLjAsIkJvcmRlclN0eWxlIjp7IiRpZCI6IjE5NDEiLCJMaW5lQ29sb3IiOnsiJHJlZiI6IjEyMDgifSwiTGluZVdlaWdodCI6MC4wLCJMaW5lVHlwZSI6MCwiUGFyZW50U3R5bGUiOm51bGx9LCJQYXJlbnRTdHlsZSI6bnVsbH0sIk1hcmdpbiI6eyIkcmVmIjoiMTIxMCJ9LCJQYWRkaW5nIjp7IiRyZWYiOiIxMjExIn0sIklzVmlzaWJsZSI6dHJ1ZSwiV2lkdGgiOjAuMCwiSGVpZ2h0IjowLjAsIkJvcmRlclN0eWxlIjpudWxsLCJQYXJlbnRTdHlsZSI6bnVsbH0sIk1hcmdpbiI6eyIkaWQiOiIxOTQyIiwiVG9wIjowLjAsIkxlZnQiOjAuMCwiUmlnaHQiOjAuMCwiQm90dG9tIjowLjB9LCJQYWRkaW5nIjp7IiRpZCI6IjE5NDMiLCJUb3AiOjAuMCwiTGVmdCI6MC4wLCJSaWdodCI6MC4wLCJCb3R0b20iOjAuMH0sIklzVmlzaWJsZSI6dHJ1ZSwiV2lkdGgiOjAuMCwiSGVpZ2h0IjowLjAsIkJvcmRlclN0eWxlIjp7IiRpZCI6IjE5NDQiLCJMaW5lQ29sb3IiOm51bGwsIkxpbmVXZWlnaHQiOjAuMCwiTGluZVR5cGUiOjAsIlBhcmVudFN0eWxlIjpudWxsfSwiUGFyZW50U3R5bGUiOm51bGx9LHsiJGlkIjoiMTk0NSIsIlN0eWxlSWQiOiIwMDAwMDAwMC0wMDAwLTAwMDAtMDAwMC0wMDAwMDAwMDAwMDAiLCJIZWFkZXJTdHlsZSI6eyIkaWQiOiIxOTQ2IiwiVGV4dElzVmVydGljYWwiOmZhbHNlLCJUZXh0U3R5bGUiOnsiJGlkIjoiMTk0NyIsIkZvbnRTZXR0aW5ncyI6eyIkaWQiOiIxOTQ4IiwiRm9udFNpemUiOjEyLCJGb250TmFtZSI6IkNhbGlicmkiLCJJc0JvbGQiOnRydWUsIklzSXRhbGljIjpmYWxzZSwiSXNVbmRlcmxpbmVkIjpmYWxzZSwiUGFyZW50U3R5bGUiOm51bGx9LCJBdXRvU2l6ZSI6MCwiRm9yZWdyb3VuZCI6eyIkaWQiOiIxOTQ5IiwiQ29sb3IiOnsiJGlkIjoiMTk1MCIsIkEiOjI1NSwiUiI6MjU1LCJHIjoyNTUsIkIiOjI1NX19LCJNYXhXaWR0aCI6MC4wLCJNYXhIZWlnaHQiOjAuMCwiU21hcnRGb3JlZ3JvdW5kSXNBY3RpdmUiOmZhbHNlLCJIb3Jpem9udGFsQWxpZ25tZW50IjowLCJWZXJ0aWNhbEFsaWdubWVudCI6MCwiU21hcnRGb3JlZ3JvdW5kIjpudWxsLCJCYWNrZ3JvdW5kRmlsbFR5cGUiOjAsIk1hcmdpbiI6eyIkaWQiOiIxOTUxIiwiVG9wIjowLjAsIkxlZnQiOjAuMCwiUmlnaHQiOjAuMCwiQm90dG9tIjowLjB9LCJQYWRkaW5nIjp7IiRpZCI6IjE5NTIiLCJUb3AiOjAuMCwiTGVmdCI6MC4wLCJSaWdodCI6MC4wLCJCb3R0b20iOjAuMH0sIkJhY2tncm91bmQiOm51bGwsIklzVmlzaWJsZSI6ZmFsc2UsIldpZHRoIjowLjAsIkhlaWdodCI6MC4wLCJCb3JkZXJTdHlsZSI6bnVsbCwiUGFyZW50U3R5bGUiOm51bGx9LCJSZWN0YW5nbGVTdHlsZSI6eyIkaWQiOiIxOTUzIiwiTWFyZ2luIjp7IiRpZCI6IjE5NTQiLCJUb3AiOjAuMCwiTGVmdCI6MC4wLCJSaWdodCI6MC4wLCJCb3R0b20iOjAuMH0sIlBhZGRpbmciOnsiJGlkIjoiMTk1NSIsIlRvcCI6MC4wLCJMZWZ0IjowLjAsIlJpZ2h0IjowLjAsIkJvdHRvbSI6MC4wfSwiQmFja2dyb3VuZCI6eyIkaWQiOiIxOTU2IiwiQ29sb3IiOnsiJGlkIjoiMTk1NyIsIkEiOjI1NSwiUiI6MjM3LCJHIjoxMjUsIkIiOjQ5fX0sIklzVmlzaWJsZSI6ZmFsc2UsIldpZHRoIjowLjAsIkhlaWdodCI6MC4wLCJCb3JkZXJTdHlsZSI6eyIkaWQiOiIxOTU4IiwiTGluZUNvbG9yIjp7IiRpZCI6IjE5NTkiLCIkdHlwZSI6Ik5MUkUuQ29tbW9uLkRvbS5Tb2xpZENvbG9yQnJ1c2gsIE5MUkUuQ29tbW9uIiwiQ29sb3IiOnsiJGlkIjoiMTk2MCIsIkEiOjI1NSwiUiI6MjU1LCJHIjowLCJCIjowfX0sIkxpbmVXZWlnaHQiOjAuMCwiTGluZVR5cGUiOjAsIlBhcmVudFN0eWxlIjpudWxsfSwiUGFyZW50U3R5bGUiOm51bGx9LCJNYXJnaW4iOnsiJGlkIjoiMTk2MSIsIlRvcCI6MC4wLCJMZWZ0IjowLjAsIlJpZ2h0IjowLjAsIkJvdHRvbSI6MC4wfSwiUGFkZGluZyI6eyIkaWQiOiIxOTYyIiwiVG9wIjowLjAsIkxlZnQiOjAuMCwiUmlnaHQiOjAuMCwiQm90dG9tIjowLjB9LCJCYWNrZ3JvdW5kIjpudWxsLCJJc1Zpc2libGUiOnRydWUsIldpZHRoIjowLjAsIkhlaWdodCI6MC4wLCJCb3JkZXJTdHlsZSI6bnVsbCwiUGFyZW50U3R5bGUiOm51bGx9LCJCYWNrZ3JvdW5kU3R5bGUiOnsiJGlkIjoiMTk2MyIsIk1hcmdpbiI6eyIkaWQiOiIxOTY0IiwiVG9wIjowLjAsIkxlZnQiOjAuMCwiUmlnaHQiOjAuMCwiQm90dG9tIjowLjB9LCJQYWRkaW5nIjp7IiRpZCI6IjE5NjUiLCJUb3AiOjAuMCwiTGVmdCI6MC4wLCJSaWdodCI6MC4wLCJCb3R0b20iOjAuMH0sIkJhY2tncm91bmQiOnsiJGlkIjoiMTk2NiIsIkNvbG9yIjp7IiRpZCI6IjE5NjciLCJBIjo1MSwiUiI6MTY1LCJHIjoxNjUsIkIiOjE2NX19LCJJc1Zpc2libGUiOnRydWUsIldpZHRoIjowLjAsIkhlaWdodCI6MC4wLCJCb3JkZXJTdHlsZSI6eyIkaWQiOiIxOTY4IiwiTGluZUNvbG9yIjp7IiRpZCI6IjE5NjkiLCIkdHlwZSI6Ik5MUkUuQ29tbW9uLkRvbS5Tb2xpZENvbG9yQnJ1c2gsIE5MUkUuQ29tbW9uIiwiQ29sb3IiOnsiJGlkIjoiMTk3MCIsIkEiOjI1NSwiUiI6MjM0LCJHIjoyMiwiQiI6MzB9fSwiTGluZVdlaWdodCI6MC4wLCJMaW5lVHlwZSI6MCwiUGFyZW50U3R5bGUiOm51bGx9LCJQYXJlbnRTdHlsZSI6bnVsbH0sIklzQWJvdmVUaW1lYmFuZCI6ZmFsc2UsIlNwYWNpbmciOjUsIkRlZmF1bHRTd2ltbGFuZVRhc2tTdHlsZSI6eyIkaWQiOiIxOTcxIiwiJHR5cGUiOiJOTFJFLkNvbW1vbi5Eb20uU3R5bGVzLkV4cGxpY2l0U2V0YWJsZVRhc2tTdHlsZSwgTkxSRS5Db21tb24iLCJTaGFwZSI6MCwiU2hhcGVUaGlja25lc3MiOjAsIkR1cmF0aW9uRm9ybWF0IjowLCJJbmNsdWRlTm9uV29ya2luZ0RheXNJbkR1cmF0aW9uIjpmYWxzZSwiUGVyY2VudGFnZUNvbXBsZXRlU3R5bGUiOnsiJGlkIjoiMTk3MiIsIkZvbnRTZXR0aW5ncyI6eyIkaWQiOiIxOTczIiwiRm9udFNpemUiOjEwLCJGb250TmFtZSI6IkNhbGlicmkiLCJJc0JvbGQiOmZhbHNlLCJJc0l0YWxpYyI6ZmFsc2UsIklzVW5kZXJsaW5lZCI6ZmFsc2UsIlBhcmVudFN0eWxlIjpudWxsfSwiQXV0b1NpemUiOjAsIkZvcmVncm91bmQiOnsiJHJlZiI6IjE0MjYifSwiTWF4V2lkdGgiOjIwMC4wLCJNYXhIZWlnaHQiOiJJbmZpbml0eSIsIlNtYXJ0Rm9yZWdyb3VuZElzQWN0aXZlIjpmYWxzZSwiSG9yaXpvbnRhbEFsaWdubWVudCI6MCwiVmVydGljYWxBbGlnbm1lbnQiOjAsIlNtYXJ0Rm9yZWdyb3VuZCI6bnVsbCwiQmFja2dyb3VuZEZpbGxUeXBlIjowLCJNYXJnaW4iOnsiJHJlZiI6IjE0MjgifSwiUGFkZGluZyI6eyIkcmVmIjoiMTQyOSJ9LCJCYWNrZ3JvdW5kIjp7IiRyZWYiOiIxNDMwIn0sIklzVmlzaWJsZSI6dHJ1ZSwiV2lkdGgiOjAuMCwiSGVpZ2h0IjowLjAsIkJvcmRlclN0eWxlIjpudWxsLCJQYXJlbnRTdHlsZSI6bnVsbH0sIkR1cmF0aW9uU3R5bGUiOnsiJGlkIjoiMTk3NCIsIkZvbnRTZXR0aW5ncyI6eyIkaWQiOiIxOTc1IiwiRm9udFNpemUiOjEwLCJGb250TmFtZSI6IkNhbGlicmkiLCJJc0JvbGQiOmZhbHNlLCJJc0l0YWxpYyI6ZmFsc2UsIklzVW5kZXJsaW5lZCI6ZmFsc2UsIlBhcmVudFN0eWxlIjpudWxsfSwiQXV0b1NpemUiOjAsIkZvcmVncm91bmQiOnsiJHJlZiI6IjE0MzQifSwiTWF4V2lkdGgiOjIwMC4wLCJNYXhIZWlnaHQiOiJJbmZpbml0eSIsIlNtYXJ0Rm9yZWdyb3VuZElzQWN0aXZlIjpmYWxzZSwiSG9yaXpvbnRhbEFsaWdubWVudCI6MCwiVmVydGljYWxBbGlnbm1lbnQiOjAsIlNtYXJ0Rm9yZWdyb3VuZCI6bnVsbCwiQmFja2dyb3VuZEZpbGxUeXBlIjowLCJNYXJnaW4iOnsiJHJlZiI6IjE0MzYifSwiUGFkZGluZyI6eyIkcmVmIjoiMTQzNyJ9LCJCYWNrZ3JvdW5kIjp7IiRyZWYiOiIxNDM4In0sIklzVmlzaWJsZSI6dHJ1ZSwiV2lkdGgiOjAuMCwiSGVpZ2h0IjowLjAsIkJvcmRlclN0eWxlIjpudWxsLCJQYXJlbnRTdHlsZSI6bnVsbH0sIkhvcml6b250YWxDb25uZWN0b3JTdHlsZSI6eyIkaWQiOiIxOTc2IiwiTGluZUNvbG9yIjp7IiRyZWYiOiIxNDQwIn0sIkxpbmVXZWlnaHQiOjEuMCwiTGluZVR5cGUiOjAsIlBhcmVudFN0eWxlIjpudWxsfSwiVmVydGljYWxDb25uZWN0b3JTdHlsZSI6eyIkaWQiOiIxOTc3IiwiTGluZUNvbG9yIjp7IiRyZWYiOiIxNDQz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OTc4IiwiTWFyZ2luIjp7IiRyZWYiOiIxNDQ2In0sIlBhZGRpbmciOnsiJHJlZiI6IjE0NDcifSwiQmFja2dyb3VuZCI6eyIkcmVmIjoiMTQ0OCJ9LCJJc1Zpc2libGUiOnRydWUsIldpZHRoIjowLjAsIkhlaWdodCI6MTAuMCwiQm9yZGVyU3R5bGUiOnsiJGlkIjoiMTk3OSIsIkxpbmVDb2xvciI6eyIkcmVmIjoiMTQ1MSJ9LCJMaW5lV2VpZ2h0IjowLjAsIkxpbmVUeXBlIjowLCJQYXJlbnRTdHlsZSI6bnVsbH0sIlBhcmVudFN0eWxlIjpudWxsfSwiVGl0bGVTdHlsZSI6eyIkaWQiOiIxOTgwIiwiRm9udFNldHRpbmdzIjp7IiRpZCI6IjE5ODEiLCJGb250U2l6ZSI6MTEsIkZvbnROYW1lIjoiQ2FsaWJyaSIsIklzQm9sZCI6ZmFsc2UsIklzSXRhbGljIjpmYWxzZSwiSXNVbmRlcmxpbmVkIjpmYWxzZSwiUGFyZW50U3R5bGUiOm51bGx9LCJBdXRvU2l6ZSI6MCwiRm9yZWdyb3VuZCI6eyIkcmVmIjoiMTQ1NSJ9LCJNYXhXaWR0aCI6OTYwLjAsIk1heEhlaWdodCI6IkluZmluaXR5IiwiU21hcnRGb3JlZ3JvdW5kSXNBY3RpdmUiOmZhbHNlLCJIb3Jpem9udGFsQWxpZ25tZW50IjoxLCJWZXJ0aWNhbEFsaWdubWVudCI6MCwiU21hcnRGb3JlZ3JvdW5kIjpudWxsLCJCYWNrZ3JvdW5kRmlsbFR5cGUiOjAsIk1hcmdpbiI6eyIkcmVmIjoiMTQ1NyJ9LCJQYWRkaW5nIjp7IiRyZWYiOiIxNDU4In0sIkJhY2tncm91bmQiOnsiJHJlZiI6IjE0NTkifSwiSXNWaXNpYmxlIjp0cnVlLCJXaWR0aCI6MC4wLCJIZWlnaHQiOjAuMCwiQm9yZGVyU3R5bGUiOm51bGwsIlBhcmVudFN0eWxlIjpudWxsfSwiRGF0ZVN0eWxlIjp7IiRpZCI6IjE5ODIiLCJGb250U2V0dGluZ3MiOnsiJGlkIjoiMTk4MyIsIkZvbnRTaXplIjoxMCwiRm9udE5hbWUiOiJDYWxpYnJpIiwiSXNCb2xkIjpmYWxzZSwiSXNJdGFsaWMiOmZhbHNlLCJJc1VuZGVybGluZWQiOmZhbHNlLCJQYXJlbnRTdHlsZSI6bnVsbH0sIkF1dG9TaXplIjowLCJGb3JlZ3JvdW5kIjp7IiRyZWYiOiIxNDYyIn0sIk1heFdpZHRoIjoyMDAuMCwiTWF4SGVpZ2h0IjoiSW5maW5pdHkiLCJTbWFydEZvcmVncm91bmRJc0FjdGl2ZSI6ZmFsc2UsIkhvcml6b250YWxBbGlnbm1lbnQiOjAsIlZlcnRpY2FsQWxpZ25tZW50IjowLCJTbWFydEZvcmVncm91bmQiOm51bGwsIkJhY2tncm91bmRGaWxsVHlwZSI6MCwiTWFyZ2luIjp7IiRyZWYiOiIxNDY0In0sIlBhZGRpbmciOnsiJHJlZiI6IjE0NjUifSwiQmFja2dyb3VuZCI6eyIkcmVmIjoiMTQ2NiJ9LCJJc1Zpc2libGUiOnRydWUsIldpZHRoIjowLjAsIkhlaWdodCI6MC4wLCJCb3JkZXJTdHlsZSI6bnVsbCwiUGFyZW50U3R5bGUiOm51bGx9LCJEYXRlRm9ybWF0Ijp7IiRyZWYiOiIxNDY3In0sIldlZWtOdW1iZXJpbmciOnsiJGlkIjoiMTk4NCIsIkZvcm1hdCI6MCwiSXNWaXNpYmxlIjpmYWxzZSwiTGFzdEtub3duVmlzaWJpbGl0eVN0YXRlIjpmYWxzZX0sIklzVmlzaWJsZSI6dHJ1ZSwiUGFyZW50U3R5bGUiOm51bGwsIl9leHBsaWNpdGx5U2V0Ijp7IiRpZCI6IjE5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k4NiIsIlNoYXBlIjoxLCJDb25uZWN0b3JNYXJnaW4iOnsiJHJlZiI6IjE0NzEifSwiQ29ubmVjdG9yU3R5bGUiOnsiJGlkIjoiMTk4NyIsIkxpbmVDb2xvciI6eyIkcmVmIjoiMTQ3MyJ9LCJMaW5lV2VpZ2h0IjoxLjAsIkxpbmVUeXBlIjowLCJQYXJlbnRTdHlsZSI6bnVsbH0sIklzQmVsb3dUaW1lYmFuZCI6dHJ1ZSwiUG9zaXRpb25PblRhc2siOjEsIkhpZGVEYXRlIjpmYWxzZSwiU2hhcGVTaXplIjoxLCJTcGFjaW5nIjoxLjAsIlBhZGRpbmciOnsiJHJlZiI6IjE0NzUifSwiU2hhcGVTdHlsZSI6eyIkaWQiOiIxOTg4IiwiTWFyZ2luIjp7IiRyZWYiOiIxNDc3In0sIlBhZGRpbmciOnsiJHJlZiI6IjE0NzgifSwiQmFja2dyb3VuZCI6eyIkcmVmIjoiMTQ3OSJ9LCJJc1Zpc2libGUiOnRydWUsIldpZHRoIjoxOC4wLCJIZWlnaHQiOjIwLjAsIkJvcmRlclN0eWxlIjp7IiRpZCI6IjE5ODkiLCJMaW5lQ29sb3IiOnsiJHJlZiI6IjE0ODIifSwiTGluZVdlaWdodCI6MC4wLCJMaW5lVHlwZSI6MCwiUGFyZW50U3R5bGUiOm51bGx9LCJQYXJlbnRTdHlsZSI6bnVsbH0sIlRpdGxlU3R5bGUiOnsiJGlkIjoiMTk5MCIsIkZvbnRTZXR0aW5ncyI6eyIkaWQiOiIxOTkxIiwiRm9udFNpemUiOjExLCJGb250TmFtZSI6IkNhbGlicmkiLCJJc0JvbGQiOmZhbHNlLCJJc0l0YWxpYyI6ZmFsc2UsIklzVW5kZXJsaW5lZCI6ZmFsc2UsIlBhcmVudFN0eWxlIjpudWxsfSwiQXV0b1NpemUiOjAsIkZvcmVncm91bmQiOnsiJHJlZiI6IjE0ODYifSwiTWF4V2lkdGgiOjIwMC4wLCJNYXhIZWlnaHQiOiJJbmZpbml0eSIsIlNtYXJ0Rm9yZWdyb3VuZElzQWN0aXZlIjpmYWxzZSwiSG9yaXpvbnRhbEFsaWdubWVudCI6MSwiVmVydGljYWxBbGlnbm1lbnQiOjAsIlNtYXJ0Rm9yZWdyb3VuZCI6bnVsbCwiQmFja2dyb3VuZEZpbGxUeXBlIjowLCJNYXJnaW4iOnsiJHJlZiI6IjE0ODgifSwiUGFkZGluZyI6eyIkcmVmIjoiMTQ4OSJ9LCJCYWNrZ3JvdW5kIjp7IiRyZWYiOiIxNDkwIn0sIklzVmlzaWJsZSI6dHJ1ZSwiV2lkdGgiOjAuMCwiSGVpZ2h0IjowLjAsIkJvcmRlclN0eWxlIjpudWxsLCJQYXJlbnRTdHlsZSI6bnVsbH0sIkRhdGVTdHlsZSI6eyIkaWQiOiIxOTkyIiwiRm9udFNldHRpbmdzIjp7IiRpZCI6IjE5OTMiLCJGb250U2l6ZSI6OSwiRm9udE5hbWUiOiJDYWxpYnJpIiwiSXNCb2xkIjpmYWxzZSwiSXNJdGFsaWMiOmZhbHNlLCJJc1VuZGVybGluZWQiOmZhbHNlLCJQYXJlbnRTdHlsZSI6bnVsbH0sIkF1dG9TaXplIjowLCJGb3JlZ3JvdW5kIjp7IiRyZWYiOiIxNDk0In0sIk1heFdpZHRoIjoyMDAuMCwiTWF4SGVpZ2h0IjoiSW5maW5pdHkiLCJTbWFydEZvcmVncm91bmRJc0FjdGl2ZSI6ZmFsc2UsIkhvcml6b250YWxBbGlnbm1lbnQiOjAsIlZlcnRpY2FsQWxpZ25tZW50IjowLCJTbWFydEZvcmVncm91bmQiOm51bGwsIkJhY2tncm91bmRGaWxsVHlwZSI6MCwiTWFyZ2luIjp7IiRyZWYiOiIxNDk2In0sIlBhZGRpbmciOnsiJHJlZiI6IjE0OTcifSwiQmFja2dyb3VuZCI6eyIkcmVmIjoiMTQ5OCJ9LCJJc1Zpc2libGUiOnRydWUsIldpZHRoIjowLjAsIkhlaWdodCI6MC4wLCJCb3JkZXJTdHlsZSI6bnVsbCwiUGFyZW50U3R5bGUiOm51bGx9LCJEYXRlRm9ybWF0Ijp7IiRyZWYiOiIxNDk5In0sIldlZWtOdW1iZXJpbmciOnsiJGlkIjoiMTk5NCIsIkZvcm1hdCI6MCwiSXNWaXNpYmxlIjpmYWxzZSwiTGFzdEtub3duVmlzaWJpbGl0eVN0YXRlIjpmYWxzZX0sIklzVmlzaWJsZSI6dHJ1ZSwiUGFyZW50U3R5bGUiOm51bGx9LCJEZWZhdWx0U3dpbWxhbmVNaWxlc3RvbmVTdHlsZSI6eyIkaWQiOiIxOTk1IiwiVGl0bGVQb3NpdGlvbiI6IkxlZnQiLCJEYXRlUG9zaXRpb24iOiJSaWdodCIsIlNoYXBlVHlwZSI6MSwiU2hhcGVTaXplIjowLCJTcGFjaW5nIjo1LCJTaGFwZVN0eWxlIjp7IiRpZCI6IjE5OTYiLCJNYXJnaW4iOnsiJHJlZiI6IjE1MDQifSwiUGFkZGluZyI6eyIkcmVmIjoiMTUwNSJ9LCJCYWNrZ3JvdW5kIjp7IiRyZWYiOiIxNTA2In0sIklzVmlzaWJsZSI6dHJ1ZSwiV2lkdGgiOjEyLjAsIkhlaWdodCI6MTQuMCwiQm9yZGVyU3R5bGUiOnsiJGlkIjoiMTk5NyIsIkxpbmVDb2xvciI6eyIkcmVmIjoiMTUwOSJ9LCJMaW5lV2VpZ2h0IjowLjAsIkxpbmVUeXBlIjowLCJQYXJlbnRTdHlsZSI6bnVsbH0sIlBhcmVudFN0eWxlIjpudWxsfSwiVGl0bGVTdHlsZSI6eyIkaWQiOiIxOTk4IiwiRm9udFNldHRpbmdzIjp7IiRpZCI6IjE5OTkiLCJGb250U2l6ZSI6MTEsIkZvbnROYW1lIjoiQ2FsaWJyaSIsIklzQm9sZCI6ZmFsc2UsIklzSXRhbGljIjpmYWxzZSwiSXNVbmRlcmxpbmVkIjpmYWxzZSwiUGFyZW50U3R5bGUiOm51bGx9LCJBdXRvU2l6ZSI6MCwiRm9yZWdyb3VuZCI6eyIkcmVmIjoiMTUxMyJ9LCJNYXhXaWR0aCI6MjAwLjAsIk1heEhlaWdodCI6IkluZmluaXR5IiwiU21hcnRGb3JlZ3JvdW5kSXNBY3RpdmUiOmZhbHNlLCJIb3Jpem9udGFsQWxpZ25tZW50IjoyLCJWZXJ0aWNhbEFsaWdubWVudCI6MCwiU21hcnRGb3JlZ3JvdW5kIjpudWxsLCJCYWNrZ3JvdW5kRmlsbFR5cGUiOjAsIk1hcmdpbiI6eyIkcmVmIjoiMTUxNSJ9LCJQYWRkaW5nIjp7IiRyZWYiOiIxNTE2In0sIkJhY2tncm91bmQiOnsiJHJlZiI6IjE1MTcifSwiSXNWaXNpYmxlIjp0cnVlLCJXaWR0aCI6MC4wLCJIZWlnaHQiOjAuMCwiQm9yZGVyU3R5bGUiOm51bGwsIlBhcmVudFN0eWxlIjpudWxsfSwiRGF0ZVN0eWxlIjp7IiRpZCI6IjIwMDAiLCJGb250U2V0dGluZ3MiOnsiJGlkIjoiMjAwMSIsIkZvbnRTaXplIjo5LCJGb250TmFtZSI6IkNhbGlicmkiLCJJc0JvbGQiOmZhbHNlLCJJc0l0YWxpYyI6ZmFsc2UsIklzVW5kZXJsaW5lZCI6ZmFsc2UsIlBhcmVudFN0eWxlIjpudWxsfSwiQXV0b1NpemUiOjAsIkZvcmVncm91bmQiOnsiJHJlZiI6IjE1MjEifSwiTWF4V2lkdGgiOjIwMC4wLCJNYXhIZWlnaHQiOiJJbmZpbml0eSIsIlNtYXJ0Rm9yZWdyb3VuZElzQWN0aXZlIjpmYWxzZSwiSG9yaXpvbnRhbEFsaWdubWVudCI6MCwiVmVydGljYWxBbGlnbm1lbnQiOjAsIlNtYXJ0Rm9yZWdyb3VuZCI6bnVsbCwiQmFja2dyb3VuZEZpbGxUeXBlIjowLCJNYXJnaW4iOnsiJHJlZiI6IjE1MjMifSwiUGFkZGluZyI6eyIkcmVmIjoiMTUyNCJ9LCJCYWNrZ3JvdW5kIjp7IiRyZWYiOiIxNTI1In0sIklzVmlzaWJsZSI6dHJ1ZSwiV2lkdGgiOjAuMCwiSGVpZ2h0IjowLjAsIkJvcmRlclN0eWxlIjpudWxsLCJQYXJlbnRTdHlsZSI6bnVsbH0sIkRhdGVGb3JtYXQiOnsiJHJlZiI6IjE1MjcifSwiV2Vla051bWJlcmluZyI6eyIkaWQiOiIyMDAyIiwiRm9ybWF0IjowLCJJc1Zpc2libGUiOmZhbHNlLCJMYXN0S25vd25WaXNpYmlsaXR5U3RhdGUiOmZhbHNlfSwiSXNWaXNpYmxlIjp0cnVlLCJQYXJlbnRTdHlsZSI6bnVsbH0sIkRlZmF1bHRTd2ltbGFuZUFjdGl2aXR5U3R5bGUiOnsiJGlkIjoiMjAwMyIsIkhlYWRlclN0eWxlIjp7IiRpZCI6IjIwMDQiLCJUZXh0U3R5bGUiOnsiJGlkIjoiMjAwNSIsIkZvbnRTZXR0aW5ncyI6eyIkaWQiOiIyMDA2IiwiRm9udFNpemUiOjEwLCJGb250TmFtZSI6IkNhbGlicmkiLCJJc0JvbGQiOmZhbHNlLCJJc0l0YWxpYyI6ZmFsc2UsIklzVW5kZXJsaW5lZCI6ZmFsc2UsIlBhcmVudFN0eWxlIjpudWxsfSwiQXV0b1NpemUiOjAsIkZvcmVncm91bmQiOnsiJHJlZiI6IjE1MzQifSwiTWF4V2lkdGgiOiJJbmZpbml0eSIsIk1heEhlaWdodCI6IkluZmluaXR5IiwiU21hcnRGb3JlZ3JvdW5kSXNBY3RpdmUiOmZhbHNlLCJIb3Jpem9udGFsQWxpZ25tZW50IjowLCJWZXJ0aWNhbEFsaWdubWVudCI6MCwiU21hcnRGb3JlZ3JvdW5kIjpudWxsLCJCYWNrZ3JvdW5kRmlsbFR5cGUiOjAsIk1hcmdpbiI6eyIkcmVmIjoiMTUzNiJ9LCJQYWRkaW5nIjp7IiRyZWYiOiIxNTM3In0sIkJhY2tncm91bmQiOnsiJHJlZiI6IjE1MzgifSwiSXNWaXNpYmxlIjp0cnVlLCJXaWR0aCI6MC4wLCJIZWlnaHQiOjAuMCwiQm9yZGVyU3R5bGUiOm51bGwsIlBhcmVudFN0eWxlIjpudWxsfSwiUmVjdGFuZ2xlU3R5bGUiOnsiJGlkIjoiMjAwNyIsIk1hcmdpbiI6eyIkcmVmIjoiMTU0MSJ9LCJQYWRkaW5nIjp7IiRyZWYiOiIxNTQyIn0sIkJhY2tncm91bmQiOnsiJHJlZiI6IjE1NDMifSwiSXNWaXNpYmxlIjp0cnVlLCJXaWR0aCI6MC4wLCJIZWlnaHQiOjAuMCwiQm9yZGVyU3R5bGUiOnsiJGlkIjoiMjAwOCIsIkxpbmVDb2xvciI6eyIkcmVmIjoiMTU0NiJ9LCJMaW5lV2VpZ2h0IjowLjAsIkxpbmVUeXBlIjowLCJQYXJlbnRTdHlsZSI6bnVsbH0sIlBhcmVudFN0eWxlIjpudWxsfSwiTWFyZ2luIjp7IiRyZWYiOiIxNTQ4In0sIlBhZGRpbmciOnsiJHJlZiI6IjE1NDkifSwiQmFja2dyb3VuZCI6bnVsbCwiSXNWaXNpYmxlIjp0cnVlLCJXaWR0aCI6MC4wLCJIZWlnaHQiOjAuMCwiQm9yZGVyU3R5bGUiOm51bGwsIlBhcmVudFN0eWxlIjpudWxsfSwiQmFja2dyb3VuZFN0eWxlIjp7IiRpZCI6IjIwMDkiLCJNYXJnaW4iOnsiJHJlZiI6IjE1NTEifSwiUGFkZGluZyI6eyIkcmVmIjoiMTU1MiJ9LCJCYWNrZ3JvdW5kIjp7IiRyZWYiOiIxNTUzIn0sIklzVmlzaWJsZSI6dHJ1ZSwiV2lkdGgiOjAuMCwiSGVpZ2h0IjowLjAsIkJvcmRlclN0eWxlIjp7IiRpZCI6IjIwMTAiLCJMaW5lQ29sb3IiOnsiJHJlZiI6IjE1NTYifSwiTGluZVdlaWdodCI6MC4wLCJMaW5lVHlwZSI6MCwiUGFyZW50U3R5bGUiOm51bGx9LCJQYXJlbnRTdHlsZSI6bnVsbH0sIk1hcmdpbiI6eyIkcmVmIjoiMTU1OCJ9LCJQYWRkaW5nIjp7IiRyZWYiOiIxNTU5In0sIklzVmlzaWJsZSI6dHJ1ZSwiV2lkdGgiOjAuMCwiSGVpZ2h0IjowLjAsIkJvcmRlclN0eWxlIjpudWxsLCJQYXJlbnRTdHlsZSI6bnVsbH0sIk1hcmdpbiI6eyIkaWQiOiIyMDExIiwiVG9wIjowLjAsIkxlZnQiOjAuMCwiUmlnaHQiOjAuMCwiQm90dG9tIjowLjB9LCJQYWRkaW5nIjp7IiRpZCI6IjIwMTIiLCJUb3AiOjAuMCwiTGVmdCI6MC4wLCJSaWdodCI6MC4wLCJCb3R0b20iOjAuMH0sIklzVmlzaWJsZSI6dHJ1ZSwiV2lkdGgiOjAuMCwiSGVpZ2h0IjowLjAsIkJvcmRlclN0eWxlIjp7IiRpZCI6IjIwMTMiLCJMaW5lQ29sb3IiOm51bGwsIkxpbmVXZWlnaHQiOjAuMCwiTGluZVR5cGUiOjAsIlBhcmVudFN0eWxlIjpudWxsfSwiUGFyZW50U3R5bGUiOm51bGx9XX0sIlNjYWxlIjpudWxsLCJTY2FsZVYyIjp7IiRpZCI6IjIwMTQiLCJTdGFydERhdGUiOiIyMDIxLTAxLTA2VDIzOjU5OjAwIiwiRW5kRGF0ZSI6IjIwMjQtMDMtMTVUMjM6NTk6MDAiLCJBdXRvRGF0ZVJhbmdlIjp0cnVlLCJXb3JraW5nRGF5cyI6MzEsIkZpc2NhbFllYXIiOnsiJGlkIjoiMjAxNSIsIlN0YXJ0TW9udGgiOjEsIlVzZVN0YXJ0aW5nWWVhckZvck51bWJlcmluZyI6dHJ1ZSwiU2hvd0Zpc2NhbFllYXJMYWJlbCI6dHJ1ZX0sIlRvZGF5TWFya2VyVGV4dCI6IlRvZGF5IiwiQXV0b1NjYWxlVHlwZSI6ZmFsc2UsIlRpbWViYW5kU2NhbGVzIjp7IiRpZCI6IjIwMTYiLCJUb3BTY2FsZUxheWVyIjp7IiRpZCI6IjIwMTciLCJGb3JtYXQiOiJNTU0iLCJUeXBlIjoyfSwiTWlkZGxlU2NhbGVMYXllciI6eyIkaWQiOiIyMDE4IiwiRm9ybWF0IjoiTU1NIiwiVHlwZSI6M30sIkJvdHRvbVNjYWxlTGF5ZXIiOnsiJGlkIjoiMjAxOSIsIkZvcm1hdCI6Ik1NTSIsIlR5cGUiOjR9fX0sIk1pbGVzdG9uZXMiOlt7IiRpZCI6IjIwMjAiLCJEYXRlIjoiMjAyMy0wMS0wNlQyMzo1OTowMFoiLCJTdHlsZSI6eyIkaWQiOiIyMDIxIiwiU2hhcGUiOjAsIkNvbm5lY3Rvck1hcmdpbiI6eyIkaWQiOiIyMDIyIiwiVG9wIjowLjAsIkxlZnQiOjIuMCwiUmlnaHQiOjIuMCwiQm90dG9tIjowLjB9LCJDb25uZWN0b3JTdHlsZSI6eyIkaWQiOiIyMDIzIiwiTGluZUNvbG9yIjp7IiRpZCI6IjIwMjQiLCIkdHlwZSI6Ik5MUkUuQ29tbW9uLkRvbS5Tb2xpZENvbG9yQnJ1c2gsIE5MUkUuQ29tbW9uIiwiQ29sb3IiOnsiJGlkIjoiMjAyNSIsIkEiOjEyNywiUiI6NzksIkciOjEyOSwiQiI6MTg5fX0sIkxpbmVXZWlnaHQiOjEuMCwiTGluZVR5cGUiOjAsIlBhcmVudFN0eWxlIjpudWxsfSwiSXNCZWxvd1RpbWViYW5kIjp0cnVlLCJQb3NpdGlvbk9uVGFzayI6MCwiSGlkZURhdGUiOmZhbHNlLCJTaGFwZVNpemUiOjEsIlNwYWNpbmciOjEuMCwiUGFkZGluZyI6eyIkaWQiOiIyMDI2IiwiVG9wIjo3LjAsIkxlZnQiOjMuMCwiUmlnaHQiOjAuMCwiQm90dG9tIjoyLjB9LCJTaGFwZVN0eWxlIjp7IiRpZCI6IjIwMjciLCJNYXJnaW4iOnsiJGlkIjoiMjAyOCIsIlRvcCI6MC4wLCJMZWZ0IjowLjAsIlJpZ2h0IjowLjAsIkJvdHRvbSI6MC4wfSwiUGFkZGluZyI6eyIkaWQiOiIyMDI5IiwiVG9wIjowLjAsIkxlZnQiOjAuMCwiUmlnaHQiOjAuMCwiQm90dG9tIjowLjB9LCJCYWNrZ3JvdW5kIjp7IiRpZCI6IjIwMzAiLCJDb2xvciI6eyIkaWQiOiIyMDMxIiwiQSI6MjU1LCJSIjoxMTIsIkciOjE3MywiQiI6NzF9fSwiSXNWaXNpYmxlIjp0cnVlLCJXaWR0aCI6MTguMCwiSGVpZ2h0IjoyMC4wLCJCb3JkZXJTdHlsZSI6eyIkaWQiOiIyMDMyIiwiTGluZUNvbG9yIjp7IiRpZCI6IjIwMzMiLCIkdHlwZSI6Ik5MUkUuQ29tbW9uLkRvbS5Tb2xpZENvbG9yQnJ1c2gsIE5MUkUuQ29tbW9uIiwiQ29sb3IiOnsiJGlkIjoiMjAzNCIsIkEiOjI1NSwiUiI6NDcsIkciOjgyLCJCIjoxNDN9fSwiTGluZVdlaWdodCI6MC4wLCJMaW5lVHlwZSI6MCwiUGFyZW50U3R5bGUiOm51bGx9LCJQYXJlbnRTdHlsZSI6bnVsbH0sIlRpdGxlU3R5bGUiOnsiJGlkIjoiMjAzNSIsIkZvbnRTZXR0aW5ncyI6eyIkaWQiOiIyMDM2IiwiRm9udFNpemUiOjExLCJGb250TmFtZSI6IkNhbGlicmkiLCJJc0JvbGQiOmZhbHNlLCJJc0l0YWxpYyI6ZmFsc2UsIklzVW5kZXJsaW5lZCI6ZmFsc2UsIlBhcmVudFN0eWxlIjpudWxsfSwiQXV0b1NpemUiOjAsIkZvcmVncm91bmQiOnsiJGlkIjoiMjAzNyIsIkNvbG9yIjp7IiRpZCI6IjIwMz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zOSIsIlRvcCI6MC4wLCJMZWZ0IjowLjAsIlJpZ2h0IjowLjAsIkJvdHRvbSI6MC4wfSwiUGFkZGluZyI6eyIkaWQiOiIyMDQwIiwiVG9wIjowLjAsIkxlZnQiOjAuMCwiUmlnaHQiOjAuMCwiQm90dG9tIjowLjB9LCJCYWNrZ3JvdW5kIjp7IiRpZCI6IjIwNDEiLCJDb2xvciI6eyIkaWQiOiIyMDQyIiwiQSI6MCwiUiI6MjU1LCJHIjoyNTUsIkIiOjI1NX19LCJJc1Zpc2libGUiOnRydWUsIldpZHRoIjowLjAsIkhlaWdodCI6MC4wLCJCb3JkZXJTdHlsZSI6eyIkaWQiOiIyMDQzIiwiTGluZUNvbG9yIjpudWxsLCJMaW5lV2VpZ2h0IjowLjAsIkxpbmVUeXBlIjowLCJQYXJlbnRTdHlsZSI6bnVsbH0sIlBhcmVudFN0eWxlIjpudWxsfSwiRGF0ZVN0eWxlIjp7IiRpZCI6IjIwNDQiLCJGb250U2V0dGluZ3MiOnsiJGlkIjoiMjA0NSIsIkZvbnRTaXplIjo5LCJGb250TmFtZSI6IkNhbGlicmkiLCJJc0JvbGQiOmZhbHNlLCJJc0l0YWxpYyI6ZmFsc2UsIklzVW5kZXJsaW5lZCI6ZmFsc2UsIlBhcmVudFN0eWxlIjpudWxsfSwiQXV0b1NpemUiOjAsIkZvcmVncm91bmQiOnsiJGlkIjoiMjA0NiIsIkNvbG9yIjp7IiRpZCI6IjIwND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DgiLCJUb3AiOjAuMCwiTGVmdCI6MC4wLCJSaWdodCI6MC4wLCJCb3R0b20iOjAuMH0sIlBhZGRpbmciOnsiJGlkIjoiMjA0OSIsIlRvcCI6MC4wLCJMZWZ0IjowLjAsIlJpZ2h0IjowLjAsIkJvdHRvbSI6MC4wfSwiQmFja2dyb3VuZCI6eyIkaWQiOiIyMDUwIiwiQ29sb3IiOnsiJGlkIjoiMjA1MSIsIkEiOjAsIlIiOjI1NSwiRyI6MjU1LCJCIjoyNTV9fSwiSXNWaXNpYmxlIjp0cnVlLCJXaWR0aCI6MC4wLCJIZWlnaHQiOjAuMCwiQm9yZGVyU3R5bGUiOnsiJGlkIjoiMjA1MiIsIkxpbmVDb2xvciI6bnVsbCwiTGluZVdlaWdodCI6MC4wLCJMaW5lVHlwZSI6MCwiUGFyZW50U3R5bGUiOm51bGx9LCJQYXJlbnRTdHlsZSI6bnVsbH0sIkRhdGVGb3JtYXQiOnsiJGlkIjoiMjA1My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NTQiLCJEYXRlUGFydElzVmlzaWJsZSI6dHJ1ZSwiVGltZVBhcnRJc1Zpc2libGUiOmZhbHNlfX0sIldlZWtOdW1iZXJpbmciOnsiJGlkIjoiMjA1NSIsIkZvcm1hdCI6MCwiSXNWaXNpYmxlIjpmYWxzZSwiTGFzdEtub3duVmlzaWJpbGl0eVN0YXRlIjpmYWxzZX0sIklzVmlzaWJsZSI6dHJ1ZSwiUGFyZW50U3R5bGUiOm51bGx9LCJJbmRleCI6MCwiUGVyY2VudGFnZUNvbXBsZXRlIjpudWxsLCJQb3NpdGlvbiI6eyJSYXRpbyI6MC4wLCJJc0N1c3RvbSI6ZmFsc2V9LCJEYXRlRm9ybWF0Ijp7IiRyZWYiOiIyMDUzIn0sIldlZWtOdW1iZXJpbmciOnsiJGlkIjoiMjA1NiIsIkZvcm1hdCI6MCwiSXNWaXNpYmxlIjpmYWxzZSwiTGFzdEtub3duVmlzaWJpbGl0eVN0YXRlIjpmYWxzZX0sIlJlbGF0ZWRUYXNrSWQiOiIwMDAwMDAwMC0wMDAwLTAwMDAtMDAwMC0wMDAwMDAwMDAwMDAiLCJJZCI6IjE3NzE4ODcwLTdlNTQtNDgzMC1iOGNlLTg4NGE0NWIxNGQzYSIsIkltcG9ydElkIjpudWxsLCJUaXRsZSI6IlByb2plY3QgS2lja29mZiIsIk5vdGUiOm51bGwsIkh5cGVybGluayI6eyIkaWQiOiIyMDU3IiwiQWRkcmVzcyI6IiIsIlN1YkFkZHJlc3MiOiIifSwiSXNDaGFuZ2VkIjpmYWxzZSwiSXNOZXciOmZhbHNlfSx7IiRpZCI6IjIwNTgiLCJEYXRlIjoiMjAyMy0wOS0wMVQyMzo1OTowMFoiLCJTdHlsZSI6eyIkaWQiOiIyMDU5IiwiU2hhcGUiOjAsIkNvbm5lY3Rvck1hcmdpbiI6eyIkaWQiOiIyMDYwIiwiVG9wIjowLjAsIkxlZnQiOjIuMCwiUmlnaHQiOjIuMCwiQm90dG9tIjowLjB9LCJDb25uZWN0b3JTdHlsZSI6eyIkaWQiOiIyMDYxIiwiTGluZUNvbG9yIjp7IiRpZCI6IjIwNjIiLCIkdHlwZSI6Ik5MUkUuQ29tbW9uLkRvbS5Tb2xpZENvbG9yQnJ1c2gsIE5MUkUuQ29tbW9uIiwiQ29sb3IiOnsiJGlkIjoiMjA2MyIsIkEiOjEyNywiUiI6NzksIkciOjEyOSwiQiI6MTg5fX0sIkxpbmVXZWlnaHQiOjEuNSwiTGluZVR5cGUiOjAsIlBhcmVudFN0eWxlIjpudWxsfSwiSXNCZWxvd1RpbWViYW5kIjp0cnVlLCJQb3NpdGlvbk9uVGFzayI6MCwiSGlkZURhdGUiOmZhbHNlLCJTaGFwZVNpemUiOjEsIlNwYWNpbmciOjEuMCwiUGFkZGluZyI6eyIkaWQiOiIyMDY0IiwiVG9wIjo3LjAsIkxlZnQiOjMuMCwiUmlnaHQiOjAuMCwiQm90dG9tIjoyLjB9LCJTaGFwZVN0eWxlIjp7IiRpZCI6IjIwNjUiLCJNYXJnaW4iOnsiJGlkIjoiMjA2NiIsIlRvcCI6MC4wLCJMZWZ0IjowLjAsIlJpZ2h0IjowLjAsIkJvdHRvbSI6MC4wfSwiUGFkZGluZyI6eyIkaWQiOiIyMDY3IiwiVG9wIjowLjAsIkxlZnQiOjAuMCwiUmlnaHQiOjAuMCwiQm90dG9tIjowLjB9LCJCYWNrZ3JvdW5kIjp7IiRpZCI6IjIwNjgiLCJDb2xvciI6eyIkaWQiOiIyMDY5IiwiQSI6MjU1LCJSIjoxMTIsIkciOjE3MywiQiI6NzF9fSwiSXNWaXNpYmxlIjp0cnVlLCJXaWR0aCI6MTguMCwiSGVpZ2h0IjoyMC4wLCJCb3JkZXJTdHlsZSI6eyIkaWQiOiIyMDcwIiwiTGluZUNvbG9yIjp7IiRpZCI6IjIwNzEiLCIkdHlwZSI6Ik5MUkUuQ29tbW9uLkRvbS5Tb2xpZENvbG9yQnJ1c2gsIE5MUkUuQ29tbW9uIiwiQ29sb3IiOnsiJGlkIjoiMjA3MiIsIkEiOjI1NSwiUiI6NDcsIkciOjgyLCJCIjoxNDN9fSwiTGluZVdlaWdodCI6MC4wLCJMaW5lVHlwZSI6MCwiUGFyZW50U3R5bGUiOm51bGx9LCJQYXJlbnRTdHlsZSI6bnVsbH0sIlRpdGxlU3R5bGUiOnsiJGlkIjoiMjA3MyIsIkZvbnRTZXR0aW5ncyI6eyIkaWQiOiIyMDc0IiwiRm9udFNpemUiOjExLCJGb250TmFtZSI6IkNhbGlicmkiLCJJc0JvbGQiOmZhbHNlLCJJc0l0YWxpYyI6ZmFsc2UsIklzVW5kZXJsaW5lZCI6ZmFsc2UsIlBhcmVudFN0eWxlIjpudWxsfSwiQXV0b1NpemUiOjAsIkZvcmVncm91bmQiOnsiJGlkIjoiMjA3NSIsIkNvbG9yIjp7IiRpZCI6IjIwNz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3NyIsIlRvcCI6MC4wLCJMZWZ0IjowLjAsIlJpZ2h0IjowLjAsIkJvdHRvbSI6MC4wfSwiUGFkZGluZyI6eyIkaWQiOiIyMDc4IiwiVG9wIjowLjAsIkxlZnQiOjAuMCwiUmlnaHQiOjAuMCwiQm90dG9tIjowLjB9LCJCYWNrZ3JvdW5kIjp7IiRpZCI6IjIwNzkiLCJDb2xvciI6eyIkaWQiOiIyMDgwIiwiQSI6MCwiUiI6MjU1LCJHIjoyNTUsIkIiOjI1NX19LCJJc1Zpc2libGUiOnRydWUsIldpZHRoIjowLjAsIkhlaWdodCI6MC4wLCJCb3JkZXJTdHlsZSI6eyIkaWQiOiIyMDgxIiwiTGluZUNvbG9yIjpudWxsLCJMaW5lV2VpZ2h0IjowLjAsIkxpbmVUeXBlIjowLCJQYXJlbnRTdHlsZSI6bnVsbH0sIlBhcmVudFN0eWxlIjpudWxsfSwiRGF0ZVN0eWxlIjp7IiRpZCI6IjIwODIiLCJGb250U2V0dGluZ3MiOnsiJGlkIjoiMjA4MyIsIkZvbnRTaXplIjo5LCJGb250TmFtZSI6IkNhbGlicmkiLCJJc0JvbGQiOmZhbHNlLCJJc0l0YWxpYyI6ZmFsc2UsIklzVW5kZXJsaW5lZCI6ZmFsc2UsIlBhcmVudFN0eWxlIjpudWxsfSwiQXV0b1NpemUiOjAsIkZvcmVncm91bmQiOnsiJGlkIjoiMjA4NCIsIkNvbG9yIjp7IiRpZCI6IjIwO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ODYiLCJUb3AiOjAuMCwiTGVmdCI6MC4wLCJSaWdodCI6MC4wLCJCb3R0b20iOjAuMH0sIlBhZGRpbmciOnsiJGlkIjoiMjA4NyIsIlRvcCI6MC4wLCJMZWZ0IjowLjAsIlJpZ2h0IjowLjAsIkJvdHRvbSI6MC4wfSwiQmFja2dyb3VuZCI6eyIkaWQiOiIyMDg4IiwiQ29sb3IiOnsiJGlkIjoiMjA4OSIsIkEiOjAsIlIiOjI1NSwiRyI6MjU1LCJCIjoyNTV9fSwiSXNWaXNpYmxlIjp0cnVlLCJXaWR0aCI6MC4wLCJIZWlnaHQiOjAuMCwiQm9yZGVyU3R5bGUiOnsiJGlkIjoiMjA5MCIsIkxpbmVDb2xvciI6bnVsbCwiTGluZVdlaWdodCI6MC4wLCJMaW5lVHlwZSI6MCwiUGFyZW50U3R5bGUiOm51bGx9LCJQYXJlbnRTdHlsZSI6bnVsbH0sIkRhdGVGb3JtYXQiOnsiJGlkIjoiMjA5MS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OTIiLCJEYXRlUGFydElzVmlzaWJsZSI6dHJ1ZSwiVGltZVBhcnRJc1Zpc2libGUiOmZhbHNlfX0sIldlZWtOdW1iZXJpbmciOnsiJGlkIjoiMjA5MyIsIkZvcm1hdCI6MCwiSXNWaXNpYmxlIjpmYWxzZSwiTGFzdEtub3duVmlzaWJpbGl0eVN0YXRlIjpmYWxzZX0sIklzVmlzaWJsZSI6dHJ1ZSwiUGFyZW50U3R5bGUiOm51bGx9LCJJbmRleCI6MSwiUGVyY2VudGFnZUNvbXBsZXRlIjpudWxsLCJQb3NpdGlvbiI6eyJSYXRpbyI6MC4wLCJJc0N1c3RvbSI6ZmFsc2V9LCJEYXRlRm9ybWF0Ijp7IiRyZWYiOiIyMDkxIn0sIldlZWtOdW1iZXJpbmciOnsiJGlkIjoiMjA5NCIsIkZvcm1hdCI6MCwiSXNWaXNpYmxlIjpmYWxzZSwiTGFzdEtub3duVmlzaWJpbGl0eVN0YXRlIjpmYWxzZX0sIlJlbGF0ZWRUYXNrSWQiOiIwMDAwMDAwMC0wMDAwLTAwMDAtMDAwMC0wMDAwMDAwMDAwMDAiLCJJZCI6ImI4YzYwMzI2LTk5NTItNDM5Yi05NzdjLWIxMDNlNWY3NmJkYiIsIkltcG9ydElkIjpudWxsLCJUaXRsZSI6IlB1YmxpYyBCZXRhIiwiTm90ZSI6bnVsbCwiSHlwZXJsaW5rIjp7IiRpZCI6IjIwOTUiLCJBZGRyZXNzIjoiIiwiU3ViQWRkcmVzcyI6IiJ9LCJJc0NoYW5nZWQiOmZhbHNlLCJJc05ldyI6ZmFsc2V9LHsiJGlkIjoiMjA5NiIsIkRhdGUiOiIyMDIzLTA1LTI1VDIzOjU5OjAwWiIsIlN0eWxlIjp7IiRpZCI6IjIwOTciLCJTaGFwZSI6MCwiQ29ubmVjdG9yTWFyZ2luIjp7IiRpZCI6IjIwOTgiLCJUb3AiOjAuMCwiTGVmdCI6Mi4wLCJSaWdodCI6Mi4wLCJCb3R0b20iOjAuMH0sIkNvbm5lY3RvclN0eWxlIjp7IiRpZCI6IjIwOTkiLCJMaW5lQ29sb3IiOnsiJGlkIjoiMjEwMCIsIiR0eXBlIjoiTkxSRS5Db21tb24uRG9tLlNvbGlkQ29sb3JCcnVzaCwgTkxSRS5Db21tb24iLCJDb2xvciI6eyIkaWQiOiIyMTAxIiwiQSI6MTI3LCJSIjo3OSwiRyI6MTI5LCJCIjoxODl9fSwiTGluZVdlaWdodCI6MS4wLCJMaW5lVHlwZSI6MCwiUGFyZW50U3R5bGUiOm51bGx9LCJJc0JlbG93VGltZWJhbmQiOnRydWUsIlBvc2l0aW9uT25UYXNrIjowLCJIaWRlRGF0ZSI6ZmFsc2UsIlNoYXBlU2l6ZSI6MSwiU3BhY2luZyI6MS4wLCJQYWRkaW5nIjp7IiRpZCI6IjIxMDIiLCJUb3AiOjcuMCwiTGVmdCI6My4wLCJSaWdodCI6MC4wLCJCb3R0b20iOjIuMH0sIlNoYXBlU3R5bGUiOnsiJGlkIjoiMjEwMyIsIk1hcmdpbiI6eyIkaWQiOiIyMTA0IiwiVG9wIjowLjAsIkxlZnQiOjAuMCwiUmlnaHQiOjAuMCwiQm90dG9tIjowLjB9LCJQYWRkaW5nIjp7IiRpZCI6IjIxMDUiLCJUb3AiOjAuMCwiTGVmdCI6MC4wLCJSaWdodCI6MC4wLCJCb3R0b20iOjAuMH0sIkJhY2tncm91bmQiOnsiJGlkIjoiMjEwNiIsIkNvbG9yIjp7IiRpZCI6IjIxMDciLCJBIjoyNTUsIlIiOjExMiwiRyI6MTczLCJCIjo3MX19LCJJc1Zpc2libGUiOnRydWUsIldpZHRoIjoxOC4wLCJIZWlnaHQiOjIwLjAsIkJvcmRlclN0eWxlIjp7IiRpZCI6IjIxMDgiLCJMaW5lQ29sb3IiOnsiJGlkIjoiMjEwOSIsIiR0eXBlIjoiTkxSRS5Db21tb24uRG9tLlNvbGlkQ29sb3JCcnVzaCwgTkxSRS5Db21tb24iLCJDb2xvciI6eyIkaWQiOiIyMTEwIiwiQSI6MjU1LCJSIjo0NywiRyI6ODIsIkIiOjE0M319LCJMaW5lV2VpZ2h0IjowLjAsIkxpbmVUeXBlIjowLCJQYXJlbnRTdHlsZSI6bnVsbH0sIlBhcmVudFN0eWxlIjpudWxsfSwiVGl0bGVTdHlsZSI6eyIkaWQiOiIyMTExIiwiRm9udFNldHRpbmdzIjp7IiRpZCI6IjIxMTIiLCJGb250U2l6ZSI6MTEsIkZvbnROYW1lIjoiQ2FsaWJyaSIsIklzQm9sZCI6ZmFsc2UsIklzSXRhbGljIjpmYWxzZSwiSXNVbmRlcmxpbmVkIjpmYWxzZSwiUGFyZW50U3R5bGUiOm51bGx9LCJBdXRvU2l6ZSI6MCwiRm9yZWdyb3VuZCI6eyIkaWQiOiIyMTEzIiwiQ29sb3IiOnsiJGlkIjoiMjEx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E1IiwiVG9wIjowLjAsIkxlZnQiOjAuMCwiUmlnaHQiOjAuMCwiQm90dG9tIjowLjB9LCJQYWRkaW5nIjp7IiRpZCI6IjIxMTYiLCJUb3AiOjAuMCwiTGVmdCI6MC4wLCJSaWdodCI6MC4wLCJCb3R0b20iOjAuMH0sIkJhY2tncm91bmQiOnsiJGlkIjoiMjExNyIsIkNvbG9yIjp7IiRpZCI6IjIxMTgiLCJBIjowLCJSIjoyNTUsIkciOjI1NSwiQiI6MjU1fX0sIklzVmlzaWJsZSI6dHJ1ZSwiV2lkdGgiOjAuMCwiSGVpZ2h0IjowLjAsIkJvcmRlclN0eWxlIjp7IiRpZCI6IjIxMTkiLCJMaW5lQ29sb3IiOm51bGwsIkxpbmVXZWlnaHQiOjAuMCwiTGluZVR5cGUiOjAsIlBhcmVudFN0eWxlIjpudWxsfSwiUGFyZW50U3R5bGUiOm51bGx9LCJEYXRlU3R5bGUiOnsiJGlkIjoiMjEyMCIsIkZvbnRTZXR0aW5ncyI6eyIkaWQiOiIyMTIxIiwiRm9udFNpemUiOjksIkZvbnROYW1lIjoiQ2FsaWJyaSIsIklzQm9sZCI6ZmFsc2UsIklzSXRhbGljIjpmYWxzZSwiSXNVbmRlcmxpbmVkIjpmYWxzZSwiUGFyZW50U3R5bGUiOm51bGx9LCJBdXRvU2l6ZSI6MCwiRm9yZWdyb3VuZCI6eyIkaWQiOiIyMTIyIiwiQ29sb3IiOnsiJGlkIjoiMjEy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yNCIsIlRvcCI6MC4wLCJMZWZ0IjowLjAsIlJpZ2h0IjowLjAsIkJvdHRvbSI6MC4wfSwiUGFkZGluZyI6eyIkaWQiOiIyMTI1IiwiVG9wIjowLjAsIkxlZnQiOjAuMCwiUmlnaHQiOjAuMCwiQm90dG9tIjowLjB9LCJCYWNrZ3JvdW5kIjp7IiRpZCI6IjIxMjYiLCJDb2xvciI6eyIkaWQiOiIyMTI3IiwiQSI6MCwiUiI6MjU1LCJHIjoyNTUsIkIiOjI1NX19LCJJc1Zpc2libGUiOnRydWUsIldpZHRoIjowLjAsIkhlaWdodCI6MC4wLCJCb3JkZXJTdHlsZSI6eyIkaWQiOiIyMTI4IiwiTGluZUNvbG9yIjpudWxsLCJMaW5lV2VpZ2h0IjowLjAsIkxpbmVUeXBlIjowLCJQYXJlbnRTdHlsZSI6bnVsbH0sIlBhcmVudFN0eWxlIjpudWxsfSwiRGF0ZUZvcm1hdCI6eyIkaWQiOiIyMTI5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zMCIsIkRhdGVQYXJ0SXNWaXNpYmxlIjp0cnVlLCJUaW1lUGFydElzVmlzaWJsZSI6ZmFsc2V9fSwiV2Vla051bWJlcmluZyI6eyIkaWQiOiIyMTMxIiwiRm9ybWF0IjowLCJJc1Zpc2libGUiOmZhbHNlLCJMYXN0S25vd25WaXNpYmlsaXR5U3RhdGUiOmZhbHNlfSwiSXNWaXNpYmxlIjp0cnVlLCJQYXJlbnRTdHlsZSI6bnVsbH0sIkluZGV4IjoyLCJQZXJjZW50YWdlQ29tcGxldGUiOm51bGwsIlBvc2l0aW9uIjp7IlJhdGlvIjowLjAsIklzQ3VzdG9tIjpmYWxzZX0sIkRhdGVGb3JtYXQiOnsiJHJlZiI6IjIxMjkifSwiV2Vla051bWJlcmluZyI6eyIkaWQiOiIyMTMyIiwiRm9ybWF0IjowLCJJc1Zpc2libGUiOmZhbHNlLCJMYXN0S25vd25WaXNpYmlsaXR5U3RhdGUiOmZhbHNlfSwiUmVsYXRlZFRhc2tJZCI6IjAwMDAwMDAwLTAwMDAtMDAwMC0wMDAwLTAwMDAwMDAwMDAwMCIsIklkIjoiMGUyOGE4NGMtZjY3Mi00ZTAwLWEwODktOTY0YmUwZDI0YjBjIiwiSW1wb3J0SWQiOm51bGwsIlRpdGxlIjoiQWxwaGEgRGVtbyIsIk5vdGUiOm51bGwsIkh5cGVybGluayI6eyIkaWQiOiIyMTMzIiwiQWRkcmVzcyI6IiIsIlN1YkFkZHJlc3MiOiIifSwiSXNDaGFuZ2VkIjpmYWxzZSwiSXNOZXciOmZhbHNlfSx7IiRpZCI6IjIxMzQiLCJEYXRlIjoiMjAyNC0wMi0yOFQwMDowMDowMCIsIlN0eWxlIjp7IiRpZCI6IjIxMzUiLCJTaGFwZSI6MCwiQ29ubmVjdG9yTWFyZ2luIjp7IiRpZCI6IjIxMzYiLCJUb3AiOjAuMCwiTGVmdCI6Mi4wLCJSaWdodCI6Mi4wLCJCb3R0b20iOjAuMH0sIkNvbm5lY3RvclN0eWxlIjp7IiRpZCI6IjIxMzciLCJMaW5lQ29sb3IiOnsiJGlkIjoiMjEzOCIsIiR0eXBlIjoiTkxSRS5Db21tb24uRG9tLlNvbGlkQ29sb3JCcnVzaCwgTkxSRS5Db21tb24iLCJDb2xvciI6eyIkaWQiOiIyMTM5IiwiQSI6MTI3LCJSIjo3OSwiRyI6MTI5LCJCIjoxODl9fSwiTGluZVdlaWdodCI6MS4wLCJMaW5lVHlwZSI6MCwiUGFyZW50U3R5bGUiOm51bGx9LCJJc0JlbG93VGltZWJhbmQiOnRydWUsIlBvc2l0aW9uT25UYXNrIjowLCJIaWRlRGF0ZSI6ZmFsc2UsIlNoYXBlU2l6ZSI6MSwiU3BhY2luZyI6MS4wLCJQYWRkaW5nIjp7IiRpZCI6IjIxNDAiLCJUb3AiOjc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xMiwiRyI6MTczLCJCIjo3MX19LCJJc1Zpc2libGUiOnRydWUsIldpZHRoIjoxOC4wLCJIZWlnaHQiOjIwLjAsIkJvcmRlclN0eWxlIjp7IiRpZCI6IjIxNDYiLCJMaW5lQ29sb3IiOnsiJGlkIjoiMjE0NyIsIiR0eXBlIjoiTkxSRS5Db21tb24uRG9tLlNvbGlkQ29sb3JCcnVzaCwgTkxSRS5Db21tb24iLCJDb2xvciI6eyIkaWQiOiIyMTQ4IiwiQSI6MjU1LCJSIjo0NywiRyI6ODIsIkIiOjE0M319LCJMaW5lV2VpZ2h0IjowLjAsIkxpbmVUeXBlIjowLCJQYXJlbnRTdHlsZSI6bnVsbH0sIlBhcmVudFN0eWxlIjpudWxsfSwiVGl0bGVTdHlsZSI6eyIkaWQiOiIyMTQ5IiwiRm9udFNldHRpbmdzIjp7IiRpZCI6IjIxNTAiLCJGb250U2l6ZSI6MTEsIkZvbnROYW1lIjoiQ2FsaWJyaSIsIklzQm9sZCI6ZmFsc2UsIklzSXRhbGljIjpmYWxzZSwiSXNVbmRlcmxpbmVkIjpmYWxzZSwiUGFyZW50U3R5bGUiOm51bGx9LCJBdXRvU2l6ZSI6MCwiRm9yZWdyb3VuZCI6eyIkaWQiOiIyMTUxIiwiQ29sb3IiOnsiJGlkIjoiMjE1M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UzIiwiVG9wIjowLjAsIkxlZnQiOjAuMCwiUmlnaHQiOjAuMCwiQm90dG9tIjowLjB9LCJQYWRkaW5nIjp7IiRpZCI6IjIxNTQiLCJUb3AiOjAuMCwiTGVmdCI6MC4wLCJSaWdodCI6MC4wLCJCb3R0b20iOjAuMH0sIkJhY2tncm91bmQiOnsiJGlkIjoiMjE1NSIsIkNvbG9yIjp7IiRpZCI6IjIxNTYiLCJBIjowLCJSIjoyNTUsIkciOjI1NSwiQiI6MjU1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ksIkZvbnROYW1lIjoiQ2FsaWJyaSIsIklzQm9sZCI6ZmFsc2UsIklzSXRhbGljIjpmYWxzZSwiSXNVbmRlcmxpbmVkIjpmYWxzZSwiUGFyZW50U3R5bGUiOm51bGx9LCJBdXRvU2l6ZSI6MCwiRm9yZWdyb3VuZCI6eyIkaWQiOiIyMTYwIiwiQ29sb3IiOnsiJGlkIjoiM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CwiUiI6MjU1LCJHIjoyNTUsIkIiOjI1NX19LCJJc1Zpc2libGUiOnRydWUsIldpZHRoIjowLjAsIkhlaWdodCI6MC4wLCJCb3JkZXJTdHlsZSI6eyIkaWQiOiIyMTY2IiwiTGluZUNvbG9yIjpudWxsLCJMaW5lV2VpZ2h0IjowLjAsIkxpbmVUeXBlIjowLCJQYXJlbnRTdHlsZSI6bnVsbH0sIlBhcmVudFN0eWxlIjpudWxsfSwiRGF0ZUZvcm1hdCI6eyIkaWQiOiIyMTY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2OCIsIkRhdGVQYXJ0SXNWaXNpYmxlIjp0cnVlLCJUaW1lUGFydElzVmlzaWJsZSI6ZmFsc2V9fSwiV2Vla051bWJlcmluZyI6eyIkaWQiOiIyMTY5IiwiRm9ybWF0IjowLCJJc1Zpc2libGUiOmZhbHNlLCJMYXN0S25vd25WaXNpYmlsaXR5U3RhdGUiOmZhbHNlfSwiSXNWaXNpYmxlIjp0cnVlLCJQYXJlbnRTdHlsZSI6bnVsbH0sIkluZGV4IjozLCJQZXJjZW50YWdlQ29tcGxldGUiOm51bGwsIlBvc2l0aW9uIjp7IlJhdGlvIjowLjAsIklzQ3VzdG9tIjpmYWxzZX0sIkRhdGVGb3JtYXQiOnsiJHJlZiI6IjIxNjcifSwiV2Vla051bWJlcmluZyI6eyIkaWQiOiIyMTcwIiwiRm9ybWF0IjowLCJJc1Zpc2libGUiOmZhbHNlLCJMYXN0S25vd25WaXNpYmlsaXR5U3RhdGUiOmZhbHNlfSwiUmVsYXRlZFRhc2tJZCI6IjAwMDAwMDAwLTAwMDAtMDAwMC0wMDAwLTAwMDAwMDAwMDAwMCIsIklkIjoiYjFhMmIwYWQtNTBjNS00ZjNkLWIyNGItM2FhYjY5ZDY4ZmM1IiwiSW1wb3J0SWQiOm51bGwsIlRpdGxlIjoiUmVsZWFzZSB0byBXZWIiLCJOb3RlIjpudWxsLCJIeXBlcmxpbmsiOnsiJGlkIjoiMjE3MSIsIkFkZHJlc3MiOiIiLCJTdWJBZGRyZXNzIjoiIn0sIklzQ2hhbmdlZCI6ZmFsc2UsIklzTmV3IjpmYWxzZX1dLCJUYXNrcyI6W10sIlN3aW1sYW5lcyI6W10sIk1zUHJvamVjdEl0ZW1zVHJlZSI6eyIkaWQiOiIyMTcyIiwiUm9vdCI6eyJJbXBvcnRJZCI6bnVsbCwiSXNJbXBvcnRlZCI6ZmFsc2UsIkNoaWxkcmVuIjpbXX19LCJNZXRhZGF0YSI6eyIkaWQiOiIyMTczIiwiUmVjZW50Q29sb3JzQ29sbGVjdGlvbiI6IltcIiNGRjQ0NTQ2QVwiLFwiI0ZGOURDM0U2XCIsXCIjRkY3MEFENDdcIixcIiNGRjQ0NzJDNFwiLFwiI0ZGRUQ3RDMxXCJdIiwiU291cmNlVGVtcGxhdGUiOiJ7XCIkaWRcIjpcIjFcIixcIklkXCI6XCJjYTBkODQzMy0zM2U1LTQ0N2MtYmQxMC01NmNlMzBkOWFlYTl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xNC4zOTk5OTk2MTg1MzAyNzM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EyNCxcIkdcIjoxMjQsXCJCXCI6MTI0fX0sXCJJc1Zpc2libGVcIjp0cnVlLFwiV2lkdGhcIjo4NTguMCxcIkhlaWdodFwiOjE0LjM5OTk5OTYxODUzMDI3MyxcIkJvcmRlclN0eWxlXCI6bnVsbH0sXCJCb3R0b21UaW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TI0LFwiR1wiOjEyNCxcIkJcIjoxMjR9fSxcIklzVmlzaWJsZVwiOnRydWUsXCJXaWR0aFwiOjAuMCxcIkhlaWdodFwiOjE0LjM5OTk5OTYxODUzMDI3MyxcIkJvcmRlclN0eWxlXCI6bnVsbH0sXCJSaWdodEVuZENhcHNTdHlsZVwiOntcIiRpZFwiOlwiMjNcIixcIkZvbnRTZXR0aW5nc1wiOntcIiRpZFwiOlwiMjRcIixcIkZvbnRTaXplXCI6MTgsXCJGb250TmFtZVwiOlwiQ2FsaWJyaVwiLFwiSXNCb2xkXCI6dHJ1ZSxcIklzSXRhbGljXCI6ZmFsc2UsXCJJc1VuZGVybGluZWRcIjpmYWxzZX0sXCJBdXRvU2l6ZVwiOjAsXCJGb3JlZ3JvdW5kXCI6e1wiJGlkXCI6XCIyNVwiLFwiQ29sb3JcIjp7XCIkaWRcIjpcIjI2XCIsXCJBXCI6MjU1LFwiUlwiOjEyNCxcIkdcIjoxMjQsXCJCXCI6MTI0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1wiLFwiVG9wXCI6MC4wLFwiTGVmdFwiOjAuMCxcIlJpZ2h0XCI6MjUuMCxcIkJvdHRvbVwiOjAuMH0sXCJQYWRkaW5nXCI6e1wiJGlkXCI6XCIyOFwiLFwiVG9wXCI6MC4wLFwiTGVmdFwiOjAuMCxcIlJpZ2h0XCI6MC4wLFwiQm90dG9tXCI6MC4wfSxcIkJhY2tncm91bmRcIjp7XCIkaWRcIjpcIjI5XCIsXCJDb2xvclwiOntcIiRpZFwiOlwiMzBcIixcIkFcIjo4OSxcIlJcIjowLFwiR1wiOjAsXCJCXCI6MH19LFwiSXNWaXNpYmxlXCI6dHJ1ZSxcIldpZHRoXCI6MC4wLFwiSGVpZ2h0XCI6MC4wLFwiQm9yZGVyU3R5bGVcIjpudWxsfSxcIkxlZnRFbmRDYXBzU3R5bGVcIjp7XCIkaWRcIjpcIjMxXCIsXCJGb250U2V0dGluZ3NcIjp7XCIkaWRcIjpcIjMyXCIsXCJGb250U2l6ZVwiOjE4LFwiRm9udE5hbWVcIjpcIkNhbGlicmlcIixcIklzQm9sZFwiOnRydWUsXCJJc0l0YWxpY1wiOmZhbHNlLFwiSXNVbmRlcmxpbmVkXCI6ZmFsc2V9LFwiQXV0b1NpemVcIjowLFwiRm9yZWdyb3VuZFwiOntcIiRpZFwiOlwiMzNcIixcIkNvbG9yXCI6e1wiJGlkXCI6XCIzN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VwiLFwiVG9wXCI6MC4wLFwiTGVmdFwiOjc2LjE4NDEzODY0MzQxNzk1MyxcIlJpZ2h0XCI6MC4wLFwiQm90dG9tXCI6MC4wfSxcIlBhZGRpbmdcIjp7XCIkaWRcIjpcIjM2XCIsXCJUb3BcIjowLjAsXCJMZWZ0XCI6MC4wLFwiUmlnaHRcIjowLjAsXCJCb3R0b21cIjowLjB9LFwiQmFja2dyb3VuZFwiOntcIiRpZFwiOlwiMzdcIixcIkNvbG9yXCI6e1wiJHJlZlwiOlwiMzBcIn19LFwiSXNWaXNpYmxlXCI6ZmFsc2UsXCJXaWR0aFwiOjAuMCxcIkhlaWdodFwiOjAuMCxcIkJvcmRlclN0eWxlXCI6bnVsbH0sXCJUb2RheVRleHRTdHlsZVwiOntcIiRpZFwiOlwiMzhcIixcIkZvbnRTZXR0aW5nc1wiOntcIiRpZFwiOlwiMzlcIixcIkZvbnRTaXplXCI6MTIsXCJGb250TmFtZVwiOlwiQ2FsaWJyaVwiLFwiSXNCb2xkXCI6ZmFsc2UsXCJJc0l0YWxpY1wiOmZhbHNlLFwiSXNVbmRlcmxpbmVkXCI6ZmFsc2V9LFwiQXV0b1NpemVcIjowLFwiRm9yZWdyb3VuZFwiOntcIiRpZFwiOlwiNDBcIixcIkNvbG9yXCI6e1wiJGlkXCI6XCI0MV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MlwiLFwiVG9wXCI6MC4wLFwiTGVmdFwiOjAuMCxcIlJpZ2h0XCI6MC4wLFwiQm90dG9tXCI6MC4wfSxcIlBhZGRpbmdcIjp7XCIkaWRcIjpcIjQzXCIsXCJUb3BcIjowLjAsXCJMZWZ0XCI6MC4wLFwiUmlnaHRcIjowLjAsXCJCb3R0b21cIjowLjB9LFwiQmFja2dyb3VuZFwiOntcIiRpZFwiOlwiNDRcIixcIkNvbG9yXCI6e1wiJHJlZlwiOlwiMzBcIn19LFwiSXNWaXNpYmxlXCI6dHJ1ZSxcIldpZHRoXCI6MC4wLFwiSGVpZ2h0XCI6MC4wLFwiQm9yZGVyU3R5bGVcIjpudWxsfSxcIlRvZGF5TWFya2VyU3R5bGVcIjp7XCIkaWRcIjpcIjQ1XCIsXCJNYXJnaW5cIjp7XCIkaWRcIjpcIjQ2XCIsXCJUb3BcIjowLjAsXCJMZWZ0XCI6MC4wLFwiUmlnaHRcIjowLjAsXCJCb3R0b21cIjowLjB9LFwiUGFkZGluZ1wiOntcIiRpZFwiOlwiNDdcIixcIlRvcFwiOjAuMCxcIkxlZnRcIjowLjAsXCJSaWdodFwiOjAuMCxcIkJvdHRvbVwiOjAuMH0sXCJCYWNrZ3JvdW5kXCI6e1wiJGlkXCI6XCI0OFwiLFwiQ29sb3JcIjp7XCIkaWRcIjpcIjQ5XCIsXCJBXCI6MjU1LFwiUlwiOjI1NSxcIkdcIjowLFwiQlwiOjB9fSxcIklzVmlzaWJsZVwiOnRydWUsXCJXaWR0aFwiOjAuMCxcIkhlaWdodFwiOjAuMCxcIkJvcmRlclN0eWxlXCI6bnVsbH0sXCJTY2FsZVN0eWxlXCI6e1wiJGlkXCI6XCI1MFwiLFwiU2hvd1NlZ21lbnRTZXBhcmF0b3JzXCI6dHJ1ZSxcIlNlZ21lbnRTZXBhcmF0b3JPcGFjaXR5XCI6MzAsXCJTaGFwZVwiOjAsXCJIYXNCZWVuVmlzaWJsZUJlZm9yZVwiOnRydWUsXCJGb250U2V0dGluZ3NcIjp7XCIkaWRcIjpcIjUxXCIsXCJGb250U2l6ZVwiOjExLFwiRm9udE5hbWVcIjpcIkNhbGlicmlcIixcIklzQm9sZFwiOmZhbHNlLFwiSXNJdGFsaWNcIjpmYWxzZSxcIklzVW5kZXJsaW5lZFwiOmZhbHNlfSxcIkF1dG9TaXplXCI6MCxcIkZvcmVncm91bmRcIjp7XCIkaWRcIjpcIjUyXCIsXCJDb2xvclwiOntcIiRpZFwiOlwiNTN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RcIixcIlRvcFwiOjAuMCxcIkxlZnRcIjo1LjAsXCJSaWdodFwiOjAuMCxcIkJvdHRvbVwiOjAuMH0sXCJQYWRkaW5nXCI6e1wiJGlkXCI6XCI1NVwiLFwiVG9wXCI6MC4wLFwiTGVmdFwiOjAuMCxcIlJpZ2h0XCI6MC4wLFwiQm90dG9tXCI6MC4wfSxcIkJhY2tncm91bmRcIjp7XCIkaWRcIjpcIjU2XCIsXCJDb2xvclwiOntcIiRyZWZcIjpcIjMwXCJ9fSxcIklzVmlzaWJsZVwiOnRydWUsXCJXaWR0aFwiOjAuMCxcIkhlaWdodFwiOjAuMCxcIkJvcmRlclN0eWxlXCI6bnVsbH0sXCJNaWRkbGVUaWVyU2NhbGVTdHlsZVwiOntcIiRpZFwiOlwiNTdcIixcIlNob3dTZWdtZW50U2VwYXJhdG9yc1wiOnRydWUsXCJTZWdtZW50U2VwYXJhdG9yT3BhY2l0eVwiOjMwLFwiU2hhcGVcIjowLFwiSGFzQmVlblZpc2libGVCZWZvcmVcIjp0cnVlLFwiRm9udFNldHRpbmdzXCI6e1wiJGlkXCI6XCI1OFwiLFwiRm9udFNpemVcIjoxMSxcIkZvbnROYW1lXCI6XCJDYWxpYnJpXCIsXCJJc0JvbGRcIjpmYWxzZSxcIklzSXRhbGljXCI6ZmFsc2UsXCJJc1VuZGVybGluZWRcIjpmYWxzZX0sXCJBdXRvU2l6ZVwiOjAsXCJGb3JlZ3JvdW5kXCI6e1wiJGlkXCI6XCI1OVwiLFwiQ29sb3JcIjp7XCIkcmVmXCI6XCI1M1wi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MFwifX0sXCJJc1Zpc2libGVcIjp0cnVlLFwiV2lkdGhcIjowLjAsXCJIZWlnaHRcIjowLjAsXCJCb3JkZXJTdHlsZVwiOm51bGx9LFwiQm90dG9tVGllclNjYWxlU3R5bGVcIjp7XCIkaWRcIjpcIjYzXCIsXCJTaG93U2VnbWVudFNlcGFyYXRvcnNcIjp0cnVlLFwiU2VnbWVudFNlcGFyYXRvck9wYWNpdHlcIjozMCxcIlNoYXBlXCI6MCxcIkhhc0JlZW5WaXNpYmxlQmVmb3JlXCI6dHJ1ZSxcIkZvbnRTZXR0aW5nc1wiOntcIiRpZFwiOlwiNjRcIixcIkZvbnRTaXplXCI6MTEsXCJGb250TmFtZVwiOlwiQ2FsaWJyaVwiLFwiSXNCb2xkXCI6ZmFsc2UsXCJJc0l0YWxpY1wiOmZhbHNlLFwiSXNVbmRlcmxpbmVkXCI6ZmFsc2V9LFwiQXV0b1NpemVcIjowLFwiRm9yZWdyb3VuZFwiOntcIiRpZFwiOlwiNjVcIixcIkNvbG9yXCI6e1wiJHJlZlwiOlwiNTNcIn19LFwiQmFja2dyb3VuZEZpbGxUeXBlXCI6MCxcIk1heFdpZHRoXCI6MjAwLjAsXCJNYXhIZWlnaHRcIjpcIkluZmluaXR5XCIsXCJTbWFydEZvcmVncm91bmRJc0FjdGl2ZVwiOmZhbHNlLFwiSG9yaXpvbnRhbEFsaWdubWVudFwiOjAsXCJWZXJ0aWNhbEFsaWdubWVudFwiOjEsXCJTbWFydEZvcmVncm91bmRcIjpudWxsLFwiTWFyZ2luXCI6e1wiJGlkXCI6XCI2NlwiLFwiVG9wXCI6MC4wLFwiTGVmdFwiOjUuMCxcIlJpZ2h0XCI6MC4wLFwiQm90dG9tXCI6MC4wfSxcIlBhZGRpbmdcIjp7XCIkaWRcIjpcIjY3XCIsXCJUb3BcIjowLjAsXCJMZWZ0XCI6MC4wLFwiUmlnaHRcIjowLjAsXCJCb3R0b21cIjowLjB9LFwiQmFja2dyb3VuZFwiOntcIiRpZFwiOlwiNjhcIixcIkNvbG9yXCI6e1wiJHJlZlwiOlwiMzBcIn19LFwiSXNWaXNpYmxlXCI6dHJ1ZSxcIldpZHRoXCI6MC4wLFwiSGVpZ2h0XCI6MC4wLFwiQm9yZGVyU3R5bGVcIjpudWxsfSxcIlNpbmdsZVNjYWxlU2hhcGVTdHlsZVwiOntcIiRpZFwiOlwiNjlcIixcIlNoYXBlXCI6MCxcIkhlaWdodFwiOjMwLjB9LFwiRWxhcHNlZFRpbWVCYWNrZ3JvdW5kXCI6e1wiJGlkXCI6XCI3MFwiLFwiQ29sb3JcIjp7XCIkaWRcIjpcIjcxXCIsXCJBXCI6MTkxLFwiUlwiOjIzNCxcIkdcIjoyMixcIkJcIjozMH19LFwiQXBwZW5kWWVhck9uWWVhckNoYW5nZVwiOnRydWUsXCJFbGFwc2VkVGltZUZvcm1hdFwiOjIsXCJUb2RheU1hcmtlclBvc2l0aW9uXCI6MixcIlF1aWNrUG9zaXRpb25cIjozLFwiQWJzb2x1dGVQb3NpdGlvblwiOjM5OS42LFwiTWFyZ2luXCI6e1wiJGlkXCI6XCI3MlwiLFwiVG9wXCI6MC4wLFwiTGVmdFwiOjEwLjAsXCJSaWdodFwiOjEwLjAsXCJCb3R0b21cIjowLjB9LFwiUGFkZGluZ1wiOntcIiRpZFwiOlwiNzNcIixcIlRvcFwiOjAuMCxcIkxlZnRcIjowLjAsXCJSaWdodFwiOjAuMCxcIkJvdHRvbVwiOjAuMH0sXCJCYWNrZ3JvdW5kXCI6e1wiJGlkXCI6XCI3NFwiLFwiQ29sb3JcIjp7XCIkaWRcIjpcIjc1XCIsXCJBXCI6MjU1LFwiUlwiOjQ3LFwiR1wiOjU0LFwiQlwiOjE1M319LFwiSXNWaXNpYmxlXCI6dHJ1ZSxcIldpZHRoXCI6MC4wLFwiSGVpZ2h0XCI6MC4wLFwiQm9yZGVyU3R5bGVcIjpudWxsfSxcIkRlZmF1bHRNaWxlc3RvbmVTdHlsZVwiOntcIiRpZFwiOlwiNzZcIixcIlNoYXBlXCI6MSxcIkNvbm5lY3Rvck1hcmdpblwiOntcIiRpZFwiOlwiNzdcIixcIlRvcFwiOjAuMCxcIkxlZnRcIjoyLjAsXCJSaWdodFwiOjIuMCxcIkJvdHRvbVwiOjAuMH0sXCJDb25uZWN0b3JTdHlsZVwiOntcIiRpZFwiOlwiNzhcIixcIkxpbmVDb2xvclwiOntcIiRpZFwiOlwiNzlcIixcIiR0eXBlXCI6XCJOTFJFLkNvbW1vbi5Eb20uU29saWRDb2xvckJydXNoLCBOTFJFLkNvbW1vblwiLFwiQ29sb3JcIjp7XCIkaWRcIjpcIjgwXCIsXCJBXCI6MTI3LFwiUlwiOjc5LFwiR1wiOjEyOSxcIkJcIjoxODl9fSxcIkxpbmVXZWlnaHRcIjoxLjAsXCJMaW5lVHlwZVwiOjB9LFwiSXNCZWxvd1RpbWViYW5kXCI6dHJ1ZSxcIkhpZGVEYXRlXCI6ZmFsc2UsXCJTaGFwZVNpemVcIjoxLFwiU3BhY2luZ1wiOjEuMCxcIlBhZGRpbmdcIjp7XCIkaWRcIjpcIjgxXCIsXCJUb3BcIjo3LjAsXCJMZWZ0XCI6My4wLFwiUmlnaHRcIjowLjAsXCJCb3R0b21cIjoyLjB9LFwiUG9zaXRpb25cIjpudWxsLFwiUG9zaXRpb25PblRhc2tcIjowLFwiU2hhcGVTdHlsZVwiOntcIiRpZFwiOlwiODJcIixcIk1hcmdpblwiOntcIiRpZFwiOlwiODNcIixcIlRvcFwiOjAuMCxcIkxlZnRcIjowLjAsXCJSaWdodFwiOjAuMCxcIkJvdHRvbVwiOjAuMH0sXCJQYWRkaW5nXCI6e1wiJGlkXCI6XCI4NFwiLFwiVG9wXCI6MC4wLFwiTGVmdFwiOjAuMCxcIlJpZ2h0XCI6MC4wLFwiQm90dG9tXCI6MC4wfSxcIkJhY2tncm91bmRcIjp7XCIkaWRcIjpcIjg1XCIsXCJDb2xvclwiOntcIiRpZFwiOlwiODZcIixcIkFcIjoyNTUsXCJSXCI6MCxcIkdcIjoxMTQsXCJCXCI6MTg4fX0sXCJJc1Zpc2libGVcIjp0cnVlLFwiV2lkdGhcIjoxOC4wLFwiSGVpZ2h0XCI6MjAuMCxcIkJvcmRlclN0eWxlXCI6e1wiJGlkXCI6XCI4N1wiLFwiTGluZUNvbG9yXCI6e1wiJGlkXCI6XCI4OFwiLFwiJHR5cGVcIjpcIk5MUkUuQ29tbW9uLkRvbS5Tb2xpZENvbG9yQnJ1c2gsIE5MUkUuQ29tbW9uXCIsXCJDb2xvclwiOntcIiRpZFwiOlwiODlcIixcIkFcIjoyNTUsXCJSXCI6MjU1LFwiR1wiOjAsXCJCXCI6MH19LFwiTGluZVdlaWdodFwiOjAuMCxcIkxpbmVUeXBlXCI6MH19LFwiVGl0bGVTdHlsZVwiOntcIiRpZFwiOlwiOTBcIixcIkZvbnRTZXR0aW5nc1wiOntcIiRpZFwiOlwiOTFcIixcIkZvbnRTaXplXCI6MTEsXCJGb250TmFtZVwiOlwiQ2FsaWJyaVwiLFwiSXNCb2xkXCI6ZmFsc2UsXCJJc0l0YWxpY1wiOmZhbHNlLFwiSXNVbmRlcmxpbmVkXCI6ZmFsc2V9LFwiQXV0b1NpemVcIjowLFwiRm9yZWdyb3VuZFwiOntcIiRpZFwiOlwiOTJcIixcIkNvbG9yXCI6e1wiJGlkXCI6XCI5M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5NFwiLFwiVG9wXCI6MC4wLFwiTGVmdFwiOjAuMCxcIlJpZ2h0XCI6MC4wLFwiQm90dG9tXCI6MC4wfSxcIlBhZGRpbmdcIjp7XCIkaWRcIjpcIjk1XCIsXCJUb3BcIjowLjAsXCJMZWZ0XCI6MC4wLFwiUmlnaHRcIjowLjAsXCJCb3R0b21cIjowLjB9LFwiQmFja2dyb3VuZFwiOntcIiRpZFwiOlwiOTZcIixcIkNvbG9yXCI6e1wiJHJlZlwiOlwiMzBcIn19LFwiSXNWaXNpYmxlXCI6dHJ1ZSxcIldpZHRoXCI6MC4wLFwiSGVpZ2h0XCI6MC4wLFwiQm9yZGVyU3R5bGVcIjpudWxsfSxcIkRhdGVTdHlsZVwiOntcIiRpZFwiOlwiOTdcIixcIkZvbnRTZXR0aW5nc1wiOntcIiRpZFwiOlwiOThcIixcIkZvbnRTaXplXCI6OSxcIkZvbnROYW1lXCI6XCJDYWxpYnJpXCIsXCJJc0JvbGRcIjpmYWxzZSxcIklzSXRhbGljXCI6ZmFsc2UsXCJJc1VuZGVybGluZWRcIjpmYWxzZX0sXCJBdXRvU2l6ZVwiOjAsXCJGb3JlZ3JvdW5kXCI6e1wiJGlkXCI6XCI5OVwiLFwiQ29sb3JcIjp7XCIkaWRcIjpcIjEwM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xXCIsXCJUb3BcIjowLjAsXCJMZWZ0XCI6MC4wLFwiUmlnaHRcIjowLjAsXCJCb3R0b21cIjowLjB9LFwiUGFkZGluZ1wiOntcIiRpZFwiOlwiMTAyXCIsXCJUb3BcIjowLjAsXCJMZWZ0XCI6MC4wLFwiUmlnaHRcIjowLjAsXCJCb3R0b21cIjowLjB9LFwiQmFja2dyb3VuZFwiOntcIiRpZFwiOlwiMTAzXCIsXCJDb2xvclwiOntcIiRyZWZcIjpcIjMwXCJ9fSxcIklzVmlzaWJsZVwiOnRydWUsXCJXaWR0aFwiOjAuMCxcIkhlaWdodFwiOjAuMCxcIkJvcmRlclN0eWxlXCI6bnVsbH0sXCJEYXRlRm9ybWF0XCI6e1wiJGlkXCI6XCIxM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wNVwiLFwiRGF0ZVBhcnRJc1Zpc2libGVcIjp0cnVlLFwiVGltZVBhcnRJc1Zpc2libGVcIjpmYWxzZX19LFwiSXNWaXNpYmxlXCI6dHJ1ZX0sXCJEZWZhdWx0VGFza1N0eWxlXCI6e1wiJGlkXCI6XCIxMDZcIixcIlNoYXBlXCI6MCxcIlNoYXBlVGhpY2tuZXNzXCI6MSxcIkR1cmF0aW9uRm9ybWF0XCI6MCxcIlBlcmNlbnRhZ2VDb21wbGV0ZVN0eWxlXCI6e1wiJGlkXCI6XCIxMDdcIixcIkZvbnRTZXR0aW5nc1wiOntcIiRpZFwiOlwiMTA4XCIsXCJGb250U2l6ZVwiOjEwLFwiRm9udE5hbWVcIjpcIkNhbGlicmlcIixcIklzQm9sZFwiOmZhbHNlLFwiSXNJdGFsaWNcIjpmYWxzZSxcIklzVW5kZXJsaW5lZFwiOmZhbHNlfSxcIkF1dG9TaXplXCI6MCxcIkZvcmVncm91bmRcIjp7XCIkaWRcIjpcIjEwOVwiLFwiQ29sb3JcIjp7XCIkaWRcIjpcIjExMF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xXCIsXCJUb3BcIjowLjAsXCJMZWZ0XCI6MC4wLFwiUmlnaHRcIjowLjAsXCJCb3R0b21cIjowLjB9LFwiUGFkZGluZ1wiOntcIiRpZFwiOlwiMTEyXCIsXCJUb3BcIjowLjAsXCJMZWZ0XCI6MC4wLFwiUmlnaHRcIjowLjAsXCJCb3R0b21cIjowLjB9LFwiQmFja2dyb3VuZFwiOntcIiRpZFwiOlwiMTEzXCIsXCJDb2xvclwiOntcIiRyZWZcIjpcIjMwXCJ9fSxcIklzVmlzaWJsZVwiOnRydWUsXCJXaWR0aFwiOjAuMCxcIkhlaWdodFwiOjAuMCxcIkJvcmRlclN0eWxlXCI6bnVsbH0sXCJEdXJhdGlvblN0eWxlXCI6e1wiJGlkXCI6XCIxMTRcIixcIkZvbnRTZXR0aW5nc1wiOntcIiRpZFwiOlwiMTE1XCIsXCJGb250U2l6ZVwiOjEwLFwiRm9udE5hbWVcIjpcIkNhbGlicmlcIixcIklzQm9sZFwiOmZhbHNlLFwiSXNJdGFsaWNcIjpmYWxzZSxcIklzVW5kZXJsaW5lZFwiOmZhbHNlfSxcIkF1dG9TaXplXCI6MCxcIkZvcmVncm91bmRcIjp7XCIkaWRcIjpcIjExNlwiLFwiQ29sb3JcIjp7XCIkaWRcIjpcIjExN1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FwiLFwiVG9wXCI6MC4wLFwiTGVmdFwiOjAuMCxcIlJpZ2h0XCI6MC4wLFwiQm90dG9tXCI6MC4wfSxcIlBhZGRpbmdcIjp7XCIkaWRcIjpcIjExOVwiLFwiVG9wXCI6MC4wLFwiTGVmdFwiOjAuMCxcIlJpZ2h0XCI6MC4wLFwiQm90dG9tXCI6MC4wfSxcIkJhY2tncm91bmRcIjp7XCIkaWRcIjpcIjEyMFwiLFwiQ29sb3JcIjp7XCIkcmVmXCI6XCIzMFwifX0sXCJJc1Zpc2libGVcIjp0cnVlLFwiV2lkdGhcIjowLjAsXCJIZWlnaHRcIjowLjAsXCJCb3JkZXJTdHlsZVwiOm51bGx9LFwiSG9yaXpvbnRhbENvbm5lY3RvclN0eWxlXCI6e1wiJGlkXCI6XCIxMjFcIixcIkxpbmVDb2xvclwiOntcIiRpZFwiOlwiMTIyXCIsXCIkdHlwZVwiOlwiTkxSRS5Db21tb24uRG9tLlNvbGlkQ29sb3JCcnVzaCwgTkxSRS5Db21tb25cIixcIkNvbG9yXCI6e1wiJGlkXCI6XCIxMjNcIixcIkFcIjoyNTUsXCJSXCI6MjA0LFwiR1wiOjIwNCxcIkJcIjoyMDR9fSxcIkxpbmVXZWlnaHRcIjoxLjAsXCJMaW5lVHlwZVwiOjB9LFwiVmVydGljYWxDb25uZWN0b3JTdHlsZVwiOntcIiRpZFwiOlwiMTI0XCIsXCJMaW5lQ29sb3JcIjp7XCIkaWRcIjpcIjEyNVwiLFwiJHR5cGVcIjpcIk5MUkUuQ29tbW9uLkRvbS5Tb2xpZENvbG9yQnJ1c2gsIE5MUkUuQ29tbW9uXCIsXCJDb2xvclwiOntcIiRpZFwiOlwiMTI2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3XCIsXCJNYXJnaW5cIjp7XCIkaWRcIjpcIjEyOFwiLFwiVG9wXCI6MC4wLFwiTGVmdFwiOjQuMCxcIlJpZ2h0XCI6NC4wLFwiQm90dG9tXCI6MC4wfSxcIlBhZGRpbmdcIjp7XCIkaWRcIjpcIjEyOVwiLFwiVG9wXCI6MC4wLFwiTGVmdFwiOjAuMCxcIlJpZ2h0XCI6MC4wLFwiQm90dG9tXCI6MC4wfSxcIkJhY2tncm91bmRcIjp7XCIkaWRcIjpcIjEzMFwiLFwiQ29sb3JcIjp7XCIkaWRcIjpcIjEzMVwiLFwiQVwiOjI1NSxcIlJcIjowLFwiR1wiOjExNCxcIkJcIjoxODh9fSxcIklzVmlzaWJsZVwiOnRydWUsXCJXaWR0aFwiOjAuMCxcIkhlaWdodFwiOjE2LjAsXCJCb3JkZXJTdHlsZVwiOntcIiRpZFwiOlwiMTMyXCIsXCJMaW5lQ29sb3JcIjp7XCIkaWRcIjpcIjEzM1wiLFwiJHR5cGVcIjpcIk5MUkUuQ29tbW9uLkRvbS5Tb2xpZENvbG9yQnJ1c2gsIE5MUkUuQ29tbW9uXCIsXCJDb2xvclwiOntcIiRpZFwiOlwiMTM0XCIsXCJBXCI6MjU1LFwiUlwiOjI1NSxcIkdcIjowLFwiQlwiOjB9fSxcIkxpbmVXZWlnaHRcIjowLjAsXCJMaW5lVHlwZVwiOjB9fSxcIlRpdGxlU3R5bGVcIjp7XCIkaWRcIjpcIjEzNVwiLFwiRm9udFNldHRpbmdzXCI6e1wiJGlkXCI6XCIxMzZcIixcIkZvbnRTaXplXCI6MTEsXCJGb250TmFtZVwiOlwiQ2FsaWJyaVwiLFwiSXNCb2xkXCI6ZmFsc2UsXCJJc0l0YWxpY1wiOmZhbHNlLFwiSXNVbmRlcmxpbmVkXCI6ZmFsc2V9LFwiQXV0b1NpemVcIjowLFwiRm9yZWdyb3VuZFwiOntcIiRpZFwiOlwiMTM3XCIsXCJDb2xvclwiOntcIiRpZFwiOlwiMTM4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zOVwiLFwiVG9wXCI6MC4wLFwiTGVmdFwiOjAuMCxcIlJpZ2h0XCI6MC4wLFwiQm90dG9tXCI6MC4wfSxcIlBhZGRpbmdcIjp7XCIkaWRcIjpcIjE0MFwiLFwiVG9wXCI6MC4wLFwiTGVmdFwiOjAuMCxcIlJpZ2h0XCI6MC4wLFwiQm90dG9tXCI6MC4wfSxcIkJhY2tncm91bmRcIjp7XCIkaWRcIjpcIjE0MVwiLFwiQ29sb3JcIjp7XCIkcmVmXCI6XCIzMFwifX0sXCJJc1Zpc2libGVcIjp0cnVlLFwiV2lkdGhcIjowLjAsXCJIZWlnaHRcIjowLjAsXCJCb3JkZXJTdHlsZVwiOm51bGx9LFwiRGF0ZVN0eWxlXCI6e1wiJGlkXCI6XCIxNDJcIixcIkZvbnRTZXR0aW5nc1wiOntcIiRpZFwiOlwiMTQzXCIsXCJGb250U2l6ZVwiOjEwLFwiRm9udE5hbWVcIjpcIkNhbGlicmlcIixcIklzQm9sZFwiOmZhbHNlLFwiSXNJdGFsaWNcIjpmYWxzZSxcIklzVW5kZXJsaW5lZFwiOmZhbHNlfSxcIkF1dG9TaXplXCI6MCxcIkZvcmVncm91bmRcIjp7XCIkaWRcIjpcIjE0NFwiLFwiQ29sb3JcIjp7XCIkaWRcIjpcIjE0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Q2XCIsXCJUb3BcIjowLjAsXCJMZWZ0XCI6MC4wLFwiUmlnaHRcIjowLjAsXCJCb3R0b21cIjowLjB9LFwiUGFkZGluZ1wiOntcIiRpZFwiOlwiMTQ3XCIsXCJUb3BcIjowLjAsXCJMZWZ0XCI6MC4wLFwiUmlnaHRcIjowLjAsXCJCb3R0b21cIjowLjB9LFwiQmFja2dyb3VuZFwiOntcIiRpZFwiOlwiMTQ4XCIsXCJDb2xvclwiOntcIiRyZWZcIjpcIjMwXCJ9fSxcIklzVmlzaWJsZVwiOnRydWUsXCJXaWR0aFwiOjAuMCxcIkhlaWdodFwiOjAuMCxcIkJvcmRlclN0eWxlXCI6bnVsbH0sXCJEYXRlRm9ybWF0XCI6e1wiJGlkXCI6XCIxN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7XCIkaWRcIjpcIjE1MFwiLFwiQWN0aXZpdHlIZWFkZXJXaWR0aFwiOjc4LjMwMDkyOTgzOTM5MTMsXCJJc1NldFwiOnRydWV9LFwiRGVmYXVsdFN3aW1sYW5lU3R5bGVcIjpudWxsLFwiQ3VzdG9tTWlsZXN0b25lU3R5bGVMaXN0XCI6W3tcIiRpZFwiOlwiMTUxXCIsXCJTaGFwZVwiOjAsXCJDb25uZWN0b3JNYXJnaW5cIjp7XCIkaWRcIjpcIjE1MlwiLFwiVG9wXCI6MC4wLFwiTGVmdFwiOjIuMCxcIlJpZ2h0XCI6Mi4wLFwiQm90dG9tXCI6MC4wfSxcIkNvbm5lY3RvclN0eWxlXCI6e1wiJGlkXCI6XCIxNTNcIixcIkxpbmVDb2xvclwiOntcIiRpZFwiOlwiMTU0XCIsXCIkdHlwZVwiOlwiTkxSRS5Db21tb24uRG9tLlNvbGlkQ29sb3JCcnVzaCwgTkxSRS5Db21tb25cIixcIkNvbG9yXCI6e1wiJGlkXCI6XCIxNTVcIixcIkFcIjoxMjcsXCJSXCI6NzksXCJHXCI6MTI5LFwiQlwiOjE4OX19LFwiTGluZVdlaWdodFwiOjEuMCxcIkxpbmVUeXBlXCI6MH0sXCJJc0JlbG93VGltZWJhbmRcIjp0cnVlLFwiSGlkZURhdGVcIjpmYWxzZSxcIlNoYXBlU2l6ZVwiOjEsXCJTcGFjaW5nXCI6MS4wLFwiUGFkZGluZ1wiOntcIiRpZFwiOlwiMTU2XCIsXCJUb3BcIjo3LjAsXCJMZWZ0XCI6My4wLFwiUmlnaHRcIjowLjAsXCJCb3R0b21cIjoyLjB9LFwiUG9zaXRpb25cIjp7XCIkaWRcIjpcIjE1N1wiLFwiUmF0aW9cIjowLjA4NzcxMTg3MTExMTgzNDUsXCJJc0N1c3RvbVwiOmZhbHNlfSxcIlBvc2l0aW9uT25UYXNrXCI6MCxcIlNoYXBlU3R5bGVcIjp7XCIkaWRcIjpcIjE1OFwiLFwiTWFyZ2luXCI6e1wiJGlkXCI6XCIxNTlcIixcIlRvcFwiOjAuMCxcIkxlZnRcIjowLjAsXCJSaWdodFwiOjAuMCxcIkJvdHRvbVwiOjAuMH0sXCJQYWRkaW5nXCI6e1wiJGlkXCI6XCIxNjBcIixcIlRvcFwiOjAuMCxcIkxlZnRcIjowLjAsXCJSaWdodFwiOjAuMCxcIkJvdHRvbVwiOjAuMH0sXCJCYWNrZ3JvdW5kXCI6e1wiJGlkXCI6XCIxNjFcIixcIkNvbG9yXCI6e1wiJGlkXCI6XCIxNjJcIixcIkFcIjoyNTUsXCJSXCI6MTEyLFwiR1wiOjE3MyxcIkJcIjo3MX19LFwiSXNWaXNpYmxlXCI6dHJ1ZSxcIldpZHRoXCI6MTguMCxcIkhlaWdodFwiOjIwLjAsXCJCb3JkZXJTdHlsZVwiOntcIiRpZFwiOlwiMTYzXCIsXCJMaW5lQ29sb3JcIjp7XCIkaWRcIjpcIjE2NFwiLFwiJHR5cGVcIjpcIk5MUkUuQ29tbW9uLkRvbS5Tb2xpZENvbG9yQnJ1c2gsIE5MUkUuQ29tbW9uXCIsXCJDb2xvclwiOntcIiRpZFwiOlwiMTY1XCIsXCJBXCI6MjU1LFwiUlwiOjQ3LFwiR1wiOjgyLFwiQlwiOjE0M319LFwiTGluZVdlaWdodFwiOjAuMCxcIkxpbmVUeXBlXCI6MH19LFwiVGl0bGVTdHlsZVwiOntcIiRpZFwiOlwiMTY2XCIsXCJGb250U2V0dGluZ3NcIjp7XCIkaWRcIjpcIjE2N1wiLFwiRm9udFNpemVcIjoxMSxcIkZvbnROYW1lXCI6XCJDYWxpYnJpXCIsXCJJc0JvbGRcIjpmYWxzZSxcIklzSXRhbGljXCI6ZmFsc2UsXCJJc1VuZGVybGluZWRcIjpmYWxzZX0sXCJBdXRvU2l6ZVwiOjIsXCJGb3JlZ3JvdW5kXCI6e1wiJGlkXCI6XCIxNjhcIixcIkNvbG9yXCI6e1wiJGlkXCI6XCIxNjlcIixcIkFcIjoyNTUsXCJSXCI6MCxcIkdcIjowLFwiQlwiOjB9fSxcIkJhY2tncm91bmRGaWxsVHlwZVwiOjAsXCJNYXhXaWR0aFwiOjY1LjYwMDAwMDAwMDAwMDAwOSxcIk1heEhlaWdodFwiOlwiSW5maW5pdHlcIixcIlNtYXJ0Rm9yZWdyb3VuZElzQWN0aXZlXCI6ZmFsc2UsXCJIb3Jpem9udGFsQWxpZ25tZW50XCI6MSxcIlZlcnRpY2FsQWxpZ25tZW50XCI6MCxcIlNtYXJ0Rm9yZWdyb3VuZFwiOm51bGwsXCJNYXJnaW5cIjp7XCIkaWRcIjpcIjE3MFwiLFwiVG9wXCI6MC4wLFwiTGVmdFwiOjAuMCxcIlJpZ2h0XCI6MC4wLFwiQm90dG9tXCI6MC4wfSxcIlBhZGRpbmdcIjp7XCIkaWRcIjpcIjE3MVwiLFwiVG9wXCI6MC4wLFwiTGVmdFwiOjAuMCxcIlJpZ2h0XCI6MC4wLFwiQm90dG9tXCI6MC4wfSxcIkJhY2tncm91bmRcIjp7XCIkaWRcIjpcIjE3MlwiLFwiQ29sb3JcIjp7XCIkaWRcIjpcIjE3M1wiLFwiQVwiOjAsXCJSXCI6MjU1LFwiR1wiOjI1NSxcIkJcIjoyNTV9fSxcIklzVmlzaWJsZVwiOnRydWUsXCJXaWR0aFwiOjAuMCxcIkhlaWdodFwiOjAuMCxcIkJvcmRlclN0eWxlXCI6e1wiJGlkXCI6XCIxNzRcIixcIkxpbmVDb2xvclwiOm51bGwsXCJMaW5lV2VpZ2h0XCI6MC4wLFwiTGluZVR5cGVcIjowfX0sXCJEYXRlU3R5bGVcIjp7XCIkaWRcIjpcIjE3NVwiLFwiRm9udFNldHRpbmdzXCI6e1wiJGlkXCI6XCIxNzZcIixcIkZvbnRTaXplXCI6OSxcIkZvbnROYW1lXCI6XCJDYWxpYnJpXCIsXCJJc0JvbGRcIjpmYWxzZSxcIklzSXRhbGljXCI6ZmFsc2UsXCJJc1VuZGVybGluZWRcIjpmYWxzZX0sXCJBdXRvU2l6ZVwiOjAsXCJGb3JlZ3JvdW5kXCI6e1wiJGlkXCI6XCIxNzdcIixcIkNvbG9yXCI6e1wiJGlkXCI6XCIxNzh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OVwiLFwiVG9wXCI6MC4wLFwiTGVmdFwiOjAuMCxcIlJpZ2h0XCI6MC4wLFwiQm90dG9tXCI6MC4wfSxcIlBhZGRpbmdcIjp7XCIkaWRcIjpcIjE4MFwiLFwiVG9wXCI6MC4wLFwiTGVmdFwiOjAuMCxcIlJpZ2h0XCI6MC4wLFwiQm90dG9tXCI6MC4wfSxcIkJhY2tncm91bmRcIjp7XCIkaWRcIjpcIjE4MVwiLFwiQ29sb3JcIjp7XCIkaWRcIjpcIjE4MlwiLFwiQVwiOjAsXCJSXCI6MjU1LFwiR1wiOjI1NSxcIkJcIjoyNTV9fSxcIklzVmlzaWJsZVwiOnRydWUsXCJXaWR0aFwiOjAuMCxcIkhlaWdodFwiOjAuMCxcIkJvcmRlclN0eWxlXCI6e1wiJGlkXCI6XCIxODNcIixcIkxpbmVDb2xvclwiOm51bGwsXCJMaW5lV2VpZ2h0XCI6MC4wLFwiTGluZVR5cGVcIjowfX0sXCJEYXRlRm9ybWF0XCI6e1wiJGlkXCI6XCIxO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4NVwiLFwiRGF0ZVBhcnRJc1Zpc2libGVcIjp0cnVlLFwiVGltZVBhcnRJc1Zpc2libGVcIjpmYWxzZX19LFwiSXNWaXNpYmxlXCI6dHJ1ZX0se1wiJGlkXCI6XCIxODZcIixcIlNoYXBlXCI6MCxcIkNvbm5lY3Rvck1hcmdpblwiOntcIiRpZFwiOlwiMTg3XCIsXCJUb3BcIjowLjAsXCJMZWZ0XCI6Mi4wLFwiUmlnaHRcIjoyLjAsXCJCb3R0b21cIjowLjB9LFwiQ29ubmVjdG9yU3R5bGVcIjp7XCIkaWRcIjpcIjE4OFwiLFwiTGluZUNvbG9yXCI6e1wiJGlkXCI6XCIxODlcIixcIiR0eXBlXCI6XCJOTFJFLkNvbW1vbi5Eb20uU29saWRDb2xvckJydXNoLCBOTFJFLkNvbW1vblwiLFwiQ29sb3JcIjp7XCIkaWRcIjpcIjE5MFwiLFwiQVwiOjEyNyxcIlJcIjo3OSxcIkdcIjoxMjksXCJCXCI6MTg5fX0sXCJMaW5lV2VpZ2h0XCI6MS4wLFwiTGluZVR5cGVcIjowfSxcIklzQmVsb3dUaW1lYmFuZFwiOnRydWUsXCJIaWRlRGF0ZVwiOmZhbHNlLFwiU2hhcGVTaXplXCI6MSxcIlNwYWNpbmdcIjoxLjAsXCJQYWRkaW5nXCI6e1wiJGlkXCI6XCIxOTFcIixcIlRvcFwiOjcuMCxcIkxlZnRcIjozLjAsXCJSaWdodFwiOjAuMCxcIkJvdHRvbVwiOjIuMH0sXCJQb3NpdGlvblwiOntcIiRpZFwiOlwiMTkyXCIsXCJSYXRpb1wiOjAuMCxcIklzQ3VzdG9tXCI6ZmFsc2V9LFwiUG9zaXRpb25PblRhc2tcIjowLFwiU2hhcGVTdHlsZVwiOntcIiRpZFwiOlwiMTkzXCIsXCJNYXJnaW5cIjp7XCIkaWRcIjpcIjE5NFwiLFwiVG9wXCI6MC4wLFwiTGVmdFwiOjAuMCxcIlJpZ2h0XCI6MC4wLFwiQm90dG9tXCI6MC4wfSxcIlBhZGRpbmdcIjp7XCIkaWRcIjpcIjE5NVwiLFwiVG9wXCI6MC4wLFwiTGVmdFwiOjAuMCxcIlJpZ2h0XCI6MC4wLFwiQm90dG9tXCI6MC4wfSxcIkJhY2tncm91bmRcIjp7XCIkaWRcIjpcIjE5NlwiLFwiQ29sb3JcIjp7XCIkaWRcIjpcIjE5N1wiLFwiQVwiOjI1NSxcIlJcIjoxMTIsXCJHXCI6MTczLFwiQlwiOjcxfX0sXCJJc1Zpc2libGVcIjp0cnVlLFwiV2lkdGhcIjoxOC4wLFwiSGVpZ2h0XCI6MjAuMCxcIkJvcmRlclN0eWxlXCI6e1wiJGlkXCI6XCIxOThcIixcIkxpbmVDb2xvclwiOntcIiRpZFwiOlwiMTk5XCIsXCIkdHlwZVwiOlwiTkxSRS5Db21tb24uRG9tLlNvbGlkQ29sb3JCcnVzaCwgTkxSRS5Db21tb25cIixcIkNvbG9yXCI6e1wiJGlkXCI6XCIyMDBcIixcIkFcIjoyNTUsXCJSXCI6NDcsXCJHXCI6ODIsXCJCXCI6MTQzfX0sXCJMaW5lV2VpZ2h0XCI6MC4wLFwiTGluZVR5cGVcIjowfX0sXCJUaXRsZVN0eWxlXCI6e1wiJGlkXCI6XCIyMDFcIixcIkZvbnRTZXR0aW5nc1wiOntcIiRpZFwiOlwiMjAyXCIsXCJGb250U2l6ZVwiOjExLFwiRm9udE5hbWVcIjpcIkNhbGlicmlcIixcIklzQm9sZFwiOmZhbHNlLFwiSXNJdGFsaWNcIjpmYWxzZSxcIklzVW5kZXJsaW5lZFwiOmZhbHNlfSxcIkF1dG9TaXplXCI6MixcIkZvcmVncm91bmRcIjp7XCIkaWRcIjpcIjIwM1wiLFwiQ29sb3JcIjp7XCIkaWRcIjpcIjIwNFwiLFwiQVwiOjI1NSxcIlJcIjowLFwiR1wiOjAsXCJCXCI6MH19LFwiQmFja2dyb3VuZEZpbGxUeXBlXCI6MCxcIk1heFdpZHRoXCI6ODguNTYzMzMzMzMzMzMzMzMzLFwiTWF4SGVpZ2h0XCI6XCJJbmZpbml0eVwiLFwiU21hcnRGb3JlZ3JvdW5kSXNBY3RpdmVcIjpmYWxzZSxcIkhvcml6b250YWxBbGlnbm1lbnRcIjoxLFwiVmVydGljYWxBbGlnbm1lbnRcIjowLFwiU21hcnRGb3JlZ3JvdW5kXCI6bnVsbCxcIk1hcmdpblwiOntcIiRpZFwiOlwiMjA1XCIsXCJUb3BcIjowLjAsXCJMZWZ0XCI6MC4wLFwiUmlnaHRcIjowLjAsXCJCb3R0b21cIjowLjB9LFwiUGFkZGluZ1wiOntcIiRpZFwiOlwiMjA2XCIsXCJUb3BcIjowLjAsXCJMZWZ0XCI6MC4wLFwiUmlnaHRcIjowLjAsXCJCb3R0b21cIjowLjB9LFwiQmFja2dyb3VuZFwiOntcIiRpZFwiOlwiMjA3XCIsXCJDb2xvclwiOntcIiRpZFwiOlwiMjA4XCIsXCJBXCI6MCxcIlJcIjoyNTUsXCJHXCI6MjU1LFwiQlwiOjI1NX19LFwiSXNWaXNpYmxlXCI6dHJ1ZSxcIldpZHRoXCI6MC4wLFwiSGVpZ2h0XCI6MC4wLFwiQm9yZGVyU3R5bGVcIjp7XCIkaWRcIjpcIjIwOVwiLFwiTGluZUNvbG9yXCI6bnVsbCxcIkxpbmVXZWlnaHRcIjowLjAsXCJMaW5lVHlwZVwiOjB9fSxcIkRhdGVTdHlsZVwiOntcIiRpZFwiOlwiMjEwXCIsXCJGb250U2V0dGluZ3NcIjp7XCIkaWRcIjpcIjIxMVwiLFwiRm9udFNpemVcIjo5LFwiRm9udE5hbWVcIjpcIkNhbGlicmlcIixcIklzQm9sZFwiOmZhbHNlLFwiSXNJdGFsaWNcIjpmYWxzZSxcIklzVW5kZXJsaW5lZFwiOmZhbHNlfSxcIkF1dG9TaXplXCI6MCxcIkZvcmVncm91bmRcIjp7XCIkaWRcIjpcIjIxMlwiLFwiQ29sb3JcIjp7XCIkaWRcIjpcIjIx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E0XCIsXCJUb3BcIjowLjAsXCJMZWZ0XCI6MC4wLFwiUmlnaHRcIjowLjAsXCJCb3R0b21cIjowLjB9LFwiUGFkZGluZ1wiOntcIiRpZFwiOlwiMjE1XCIsXCJUb3BcIjowLjAsXCJMZWZ0XCI6MC4wLFwiUmlnaHRcIjowLjAsXCJCb3R0b21cIjowLjB9LFwiQmFja2dyb3VuZFwiOntcIiRpZFwiOlwiMjE2XCIsXCJDb2xvclwiOntcIiRpZFwiOlwiMjE3XCIsXCJBXCI6MCxcIlJcIjoyNTUsXCJHXCI6MjU1LFwiQlwiOjI1NX19LFwiSXNWaXNpYmxlXCI6dHJ1ZSxcIldpZHRoXCI6MC4wLFwiSGVpZ2h0XCI6MC4wLFwiQm9yZGVyU3R5bGVcIjp7XCIkaWRcIjpcIjIxOFwiLFwiTGluZUNvbG9yXCI6bnVsbCxcIkxpbmVXZWlnaHRcIjowLjAsXCJMaW5lVHlwZVwiOjB9fSxcIkRhdGVGb3JtYXRcIjp7XCIkaWRcIjpcIjIxO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MjIwXCIsXCJEYXRlUGFydElzVmlzaWJsZVwiOnRydWUsXCJUaW1lUGFydElzVmlzaWJsZVwiOmZhbHNlfX0sXCJJc1Zpc2libGVcIjp0cnVlfSx7XCIkaWRcIjpcIjIyMVwiLFwiU2hhcGVcIjowLFwiQ29ubmVjdG9yTWFyZ2luXCI6e1wiJGlkXCI6XCIyMjJcIixcIlRvcFwiOjAuMCxcIkxlZnRcIjoyLjAsXCJSaWdodFwiOjIuMCxcIkJvdHRvbVwiOjAuMH0sXCJDb25uZWN0b3JTdHlsZVwiOntcIiRpZFwiOlwiMjIzXCIsXCJMaW5lQ29sb3JcIjp7XCIkaWRcIjpcIjIyNFwiLFwiJHR5cGVcIjpcIk5MUkUuQ29tbW9uLkRvbS5Tb2xpZENvbG9yQnJ1c2gsIE5MUkUuQ29tbW9uXCIsXCJDb2xvclwiOntcIiRpZFwiOlwiMjI1XCIsXCJBXCI6MTI3LFwiUlwiOjc5LFwiR1wiOjEyOSxcIkJcIjoxODl9fSxcIkxpbmVXZWlnaHRcIjoxLjUsXCJMaW5lVHlwZVwiOjB9LFwiSXNCZWxvd1RpbWViYW5kXCI6dHJ1ZSxcIkhpZGVEYXRlXCI6ZmFsc2UsXCJTaGFwZVNpemVcIjoxLFwiU3BhY2luZ1wiOjEuMCxcIlBhZGRpbmdcIjp7XCIkaWRcIjpcIjIyNlwiLFwiVG9wXCI6Ny4wLFwiTGVmdFwiOjMuMCxcIlJpZ2h0XCI6MC4wLFwiQm90dG9tXCI6Mi4wfSxcIlBvc2l0aW9uXCI6e1wiJGlkXCI6XCIyMjdcIixcIlJhdGlvXCI6MC4wLFwiSXNDdXN0b21cIjpmYWxzZX0sXCJQb3NpdGlvbk9uVGFza1wiOjA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xMixcIkdcIjoxNzMsXCJCXCI6NzF9fSxcIklzVmlzaWJsZVwiOnRydWUsXCJXaWR0aFwiOjE4LjAsXCJIZWlnaHRcIjoyMC4wLFwiQm9yZGVyU3R5bGVcIjp7XCIkaWRcIjpcIjIzM1wiLFwiTGluZUNvbG9yXCI6e1wiJGlkXCI6XCIyMzRcIixcIiR0eXBlXCI6XCJOTFJFLkNvbW1vbi5Eb20uU29saWRDb2xvckJydXNoLCBOTFJFLkNvbW1vblwiLFwiQ29sb3JcIjp7XCIkaWRcIjpcIjIzNVwiLFwiQVwiOjI1NSxcIlJcIjo0NyxcIkdcIjo4MixcIkJcIjoxNDN9fSxcIkxpbmVXZWlnaHRcIjowLjAsXCJMaW5lVHlwZVwiOjB9fSxcIlRpdGxlU3R5bGVcIjp7XCIkaWRcIjpcIjIzNlwiLFwiRm9udFNldHRpbmdzXCI6e1wiJGlkXCI6XCIyMzdcIixcIkZvbnRTaXplXCI6MTEsXCJGb250TmFtZVwiOlwiQ2FsaWJyaVwiLFwiSXNCb2xkXCI6ZmFsc2UsXCJJc0l0YWxpY1wiOmZhbHNlLFwiSXNVbmRlcmxpbmVkXCI6ZmFsc2V9LFwiQXV0b1NpemVcIjoyLFwiRm9yZWdyb3VuZFwiOntcIiRpZFwiOlwiMjM4XCIsXCJDb2xvclwiOntcIiRpZFwiOlwiMjM5XCIsXCJBXCI6MjU1LFwiUlwiOjAsXCJHXCI6MCxcIkJcIjowfX0sXCJCYWNrZ3JvdW5kRmlsbFR5cGVcIjowLFwiTWF4V2lkdGhcIjo4NC40NDMzMzMzMzMzMzMzNDIsXCJNYXhIZWlnaHRcIjpcIkluZmluaXR5XCIsXCJTbWFydEZvcmVncm91bmRJc0FjdGl2ZVwiOmZhbHNlLFwiSG9yaXpvbnRhbEFsaWdubWVudFwiOjEsXCJWZXJ0aWNhbEFsaWdubWVudFwiOjAsXCJTbWFydEZvcmVncm91bmRcIjpudWxsLFwiTWFyZ2luXCI6e1wiJGlkXCI6XCIyNDBcIixcIlRvcFwiOjAuMCxcIkxlZnRcIjowLjAsXCJSaWdodFwiOjAuMCxcIkJvdHRvbVwiOjAuMH0sXCJQYWRkaW5nXCI6e1wiJGlkXCI6XCIyNDFcIixcIlRvcFwiOjAuMCxcIkxlZnRcIjowLjAsXCJSaWdodFwiOjAuMCxcIkJvdHRvbVwiOjAuMH0sXCJCYWNrZ3JvdW5kXCI6e1wiJGlkXCI6XCIyNDJcIixcIkNvbG9yXCI6e1wiJGlkXCI6XCIyNDNcIixcIkFcIjowLFwiUlwiOjI1NSxcIkdcIjoyNTUsXCJCXCI6MjU1fX0sXCJJc1Zpc2libGVcIjp0cnVlLFwiV2lkdGhcIjowLjAsXCJIZWlnaHRcIjowLjAsXCJCb3JkZXJTdHlsZVwiOntcIiRpZFwiOlwiMjQ0XCIsXCJMaW5lQ29sb3JcIjpudWxsLFwiTGluZVdlaWdodFwiOjAuMCxcIkxpbmVUeXBlXCI6MH19LFwiRGF0ZVN0eWxlXCI6e1wiJGlkXCI6XCIyNDVcIixcIkZvbnRTZXR0aW5nc1wiOntcIiRpZFwiOlwiMjQ2XCIsXCJGb250U2l6ZVwiOjksXCJGb250TmFtZVwiOlwiQ2FsaWJyaVwiLFwiSXNCb2xkXCI6ZmFsc2UsXCJJc0l0YWxpY1wiOmZhbHNlLFwiSXNVbmRlcmxpbmVkXCI6ZmFsc2V9LFwiQXV0b1NpemVcIjowLFwiRm9yZWdyb3VuZFwiOntcIiRpZFwiOlwiMjQ3XCIsXCJDb2xvclwiOntcIiRpZFwiOlwiMjQ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wLFwiUlwiOjI1NSxcIkdcIjoyNTUsXCJCXCI6MjU1fX0sXCJJc1Zpc2libGVcIjp0cnVlLFwiV2lkdGhcIjowLjAsXCJIZWlnaHRcIjowLjAsXCJCb3JkZXJTdHlsZVwiOntcIiRpZFwiOlwiMjUzXCIsXCJMaW5lQ29sb3JcIjpudWxsLFwiTGluZVdlaWdodFwiOjAuMCxcIkxpbmVUeXBlXCI6MH19LFwiRGF0ZUZvcm1hdFwiOntcIiRpZFwiOlwiMjU0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yNTVcIixcIkRhdGVQYXJ0SXNWaXNpYmxlXCI6dHJ1ZSxcIlRpbWVQYXJ0SXNWaXNpYmxlXCI6ZmFsc2V9fSxcIklzVmlzaWJsZVwiOnRydWV9LHtcIiRpZFwiOlwiMjU2XCIsXCJTaGFwZVwiOjAsXCJDb25uZWN0b3JNYXJnaW5cIjp7XCIkaWRcIjpcIjI1N1wiLFwiVG9wXCI6MC4wLFwiTGVmdFwiOjIuMCxcIlJpZ2h0XCI6Mi4wLFwiQm90dG9tXCI6MC4wfSxcIkNvbm5lY3RvclN0eWxlXCI6e1wiJGlkXCI6XCIyNThcIixcIkxpbmVDb2xvclwiOntcIiRpZFwiOlwiMjU5XCIsXCIkdHlwZVwiOlwiTkxSRS5Db21tb24uRG9tLlNvbGlkQ29sb3JCcnVzaCwgTkxSRS5Db21tb25cIixcIkNvbG9yXCI6e1wiJGlkXCI6XCIyNjBcIixcIkFcIjoxMjcsXCJSXCI6NzksXCJHXCI6MTI5LFwiQlwiOjE4OX19LFwiTGluZVdlaWdodFwiOjEuMCxcIkxpbmVUeXBlXCI6MH0sXCJJc0JlbG93VGltZWJhbmRcIjp0cnVlLFwiSGlkZURhdGVcIjpmYWxzZSxcIlNoYXBlU2l6ZVwiOjEsXCJTcGFjaW5nXCI6MS4wLFwiUGFkZGluZ1wiOntcIiRpZFwiOlwiMjYxXCIsXCJUb3BcIjo3LjAsXCJMZWZ0XCI6My4wLFwiUmlnaHRcIjowLjAsXCJCb3R0b21cIjoyLjB9LFwiUG9zaXRpb25cIjp7XCIkaWRcIjpcIjI2MlwiLFwiUmF0aW9cIjowLjA4NzcxMTg3MTExMTgzNDUsXCJJc0N1c3RvbVwiOmZhbHNlfSxcIlBvc2l0aW9uT25UYXNrXCI6MCxcIlNoYXBlU3R5bGVcIjp7XCIkaWRcIjpcIjI2M1wiLFwiTWFyZ2luXCI6e1wiJGlkXCI6XCIyNjRcIixcIlRvcFwiOjAuMCxcIkxlZnRcIjowLjAsXCJSaWdodFwiOjAuMCxcIkJvdHRvbVwiOjAuMH0sXCJQYWRkaW5nXCI6e1wiJGlkXCI6XCIyNjVcIixcIlRvcFwiOjAuMCxcIkxlZnRcIjowLjAsXCJSaWdodFwiOjAuMCxcIkJvdHRvbVwiOjAuMH0sXCJCYWNrZ3JvdW5kXCI6e1wiJGlkXCI6XCIyNjZcIixcIkNvbG9yXCI6e1wiJGlkXCI6XCIyNjdcIixcIkFcIjoyNTUsXCJSXCI6MTEyLFwiR1wiOjE3MyxcIkJcIjo3MX19LFwiSXNWaXNpYmxlXCI6dHJ1ZSxcIldpZHRoXCI6MTguMCxcIkhlaWdodFwiOjIwLjAsXCJCb3JkZXJTdHlsZVwiOntcIiRpZFwiOlwiMjY4XCIsXCJMaW5lQ29sb3JcIjp7XCIkaWRcIjpcIjI2OVwiLFwiJHR5cGVcIjpcIk5MUkUuQ29tbW9uLkRvbS5Tb2xpZENvbG9yQnJ1c2gsIE5MUkUuQ29tbW9uXCIsXCJDb2xvclwiOntcIiRpZFwiOlwiMjcwXCIsXCJBXCI6MjU1LFwiUlwiOjQ3LFwiR1wiOjgyLFwiQlwiOjE0M319LFwiTGluZVdlaWdodFwiOjAuMCxcIkxpbmVUeXBlXCI6MH19LFwiVGl0bGVTdHlsZVwiOntcIiRpZFwiOlwiMjcxXCIsXCJGb250U2V0dGluZ3NcIjp7XCIkaWRcIjpcIjI3MlwiLFwiRm9udFNpemVcIjoxMSxcIkZvbnROYW1lXCI6XCJDYWxpYnJpXCIsXCJJc0JvbGRcIjpmYWxzZSxcIklzSXRhbGljXCI6ZmFsc2UsXCJJc1VuZGVybGluZWRcIjpmYWxzZX0sXCJBdXRvU2l6ZVwiOjIsXCJGb3JlZ3JvdW5kXCI6e1wiJGlkXCI6XCIyNzNcIixcIkNvbG9yXCI6e1wiJGlkXCI6XCIyNzRcIixcIkFcIjoyNTUsXCJSXCI6MCxcIkdcIjowLFwiQlwiOjB9fSxcIkJhY2tncm91bmRGaWxsVHlwZVwiOjAsXCJNYXhXaWR0aFwiOjc0LjIzNDcyNTk1MjE0ODQzOCxcIk1heEhlaWdodFwiOlwiSW5maW5pdHlcIixcIlNtYXJ0Rm9yZWdyb3VuZElzQWN0aXZlXCI6ZmFsc2UsXCJIb3Jpem9udGFsQWxpZ25tZW50XCI6MSxcIlZlcnRpY2FsQWxpZ25tZW50XCI6MCxcIlNtYXJ0Rm9yZWdyb3VuZFwiOm51bGwsXCJNYXJnaW5cIjp7XCIkaWRcIjpcIjI3NVwiLFwiVG9wXCI6MC4wLFwiTGVmdFwiOjAuMCxcIlJpZ2h0XCI6MC4wLFwiQm90dG9tXCI6MC4wfSxcIlBhZGRpbmdcIjp7XCIkaWRcIjpcIjI3NlwiLFwiVG9wXCI6MC4wLFwiTGVmdFwiOjAuMCxcIlJpZ2h0XCI6MC4wLFwiQm90dG9tXCI6MC4wfSxcIkJhY2tncm91bmRcIjp7XCIkaWRcIjpcIjI3N1wiLFwiQ29sb3JcIjp7XCIkaWRcIjpcIjI3OFwiLFwiQVwiOjAsXCJSXCI6MjU1LFwiR1wiOjI1NSxcIkJcIjoyNTV9fSxcIklzVmlzaWJsZVwiOnRydWUsXCJXaWR0aFwiOjAuMCxcIkhlaWdodFwiOjAuMCxcIkJvcmRlclN0eWxlXCI6e1wiJGlkXCI6XCIyNzlcIixcIkxpbmVDb2xvclwiOm51bGwsXCJMaW5lV2VpZ2h0XCI6MC4wLFwiTGluZVR5cGVcIjowfX0sXCJEYXRlU3R5bGVcIjp7XCIkaWRcIjpcIjI4MFwiLFwiRm9udFNldHRpbmdzXCI6e1wiJGlkXCI6XCIyODFcIixcIkZvbnRTaXplXCI6OSxcIkZvbnROYW1lXCI6XCJDYWxpYnJpXCIsXCJJc0JvbGRcIjpmYWxzZSxcIklzSXRhbGljXCI6ZmFsc2UsXCJJc1VuZGVybGluZWRcIjpmYWxzZX0sXCJBdXRvU2l6ZVwiOjAsXCJGb3JlZ3JvdW5kXCI6e1wiJGlkXCI6XCIyODJcIixcIkNvbG9yXCI6e1wiJGlkXCI6XCIyOD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I4NFwiLFwiVG9wXCI6MC4wLFwiTGVmdFwiOjAuMCxcIlJpZ2h0XCI6MC4wLFwiQm90dG9tXCI6MC4wfSxcIlBhZGRpbmdcIjp7XCIkaWRcIjpcIjI4NVwiLFwiVG9wXCI6MC4wLFwiTGVmdFwiOjAuMCxcIlJpZ2h0XCI6MC4wLFwiQm90dG9tXCI6MC4wfSxcIkJhY2tncm91bmRcIjp7XCIkaWRcIjpcIjI4NlwiLFwiQ29sb3JcIjp7XCIkaWRcIjpcIjI4N1wiLFwiQVwiOjAsXCJSXCI6MjU1LFwiR1wiOjI1NSxcIkJcIjoyNTV9fSxcIklzVmlzaWJsZVwiOnRydWUsXCJXaWR0aFwiOjAuMCxcIkhlaWdodFwiOjAuMCxcIkJvcmRlclN0eWxlXCI6e1wiJGlkXCI6XCIyODhcIixcIkxpbmVDb2xvclwiOm51bGwsXCJMaW5lV2VpZ2h0XCI6MC4wLFwiTGluZVR5cGVcIjowfX0sXCJEYXRlRm9ybWF0XCI6e1wiJGlkXCI6XCIyODl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I5MFwiLFwiRGF0ZVBhcnRJc1Zpc2libGVcIjp0cnVlLFwiVGltZVBhcnRJc1Zpc2libGVcIjpmYWxzZX19LFwiSXNWaXNpYmxlXCI6dHJ1ZX1dLFwiQ3VzdG9tVGFza1N0eWxlTGlzdFwiOltdLFwiQ3VzdG9tU3dpbWxhbmVEZWZpbml0aW9uU3R5bGVMaXN0XCI6bnVsbCxcIkN1c3RvbVN3aW1sYW5lVjJTdHlsZUxpc3RcIjpbe1wiJGlkXCI6XCIyOTFcIixcIkhlYWRlclN0eWxlXCI6e1wiJGlkXCI6XCIyOTJcIixcIlRleHRTdHlsZVwiOntcIiRpZFwiOlwiMjkzXCIsXCJGb250U2V0dGluZ3NcIjp7XCIkaWRcIjpcIjI5NFwiLFwiRm9udFNpemVcIjoxMixcIkZvbnROYW1lXCI6XCJDYWxpYnJpXCIsXCJJc0JvbGRcIjp0cnVlLFwiSXNJdGFsaWNcIjpmYWxzZSxcIklzVW5kZXJsaW5lZFwiOmZhbHNlfSxcIkF1dG9TaXplXCI6MCxcIkZvcmVncm91bmRcIjp7XCIkaWRcIjpcIjI5NVwiLFwiQ29sb3JcIjp7XCIkaWRcIjpcIjI5Nl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Mjk3XCIsXCJUb3BcIjowLjAsXCJMZWZ0XCI6MC4wLFwiUmlnaHRcIjowLjAsXCJCb3R0b21cIjowLjB9LFwiUGFkZGluZ1wiOntcIiRpZFwiOlwiMjk4XCIsXCJUb3BcIjowLjAsXCJMZWZ0XCI6MC4wLFwiUmlnaHRcIjowLjAsXCJCb3R0b21cIjowLjB9LFwiQmFja2dyb3VuZFwiOm51bGwsXCJJc1Zpc2libGVcIjpmYWxzZSxcIldpZHRoXCI6MC4wLFwiSGVpZ2h0XCI6MC4wLFwiQm9yZGVyU3R5bGVcIjpudWxsfSxcIlJlY3RhbmdsZVN0eWxlXCI6e1wiJGlkXCI6XCIyOTlcIixcIk1hcmdpblwiOntcIiRpZFwiOlwiMzAwXCIsXCJUb3BcIjowLjAsXCJMZWZ0XCI6MC4wLFwiUmlnaHRcIjowLjAsXCJCb3R0b21cIjowLjB9LFwiUGFkZGluZ1wiOntcIiRpZFwiOlwiMzAxXCIsXCJUb3BcIjowLjAsXCJMZWZ0XCI6MC4wLFwiUmlnaHRcIjowLjAsXCJCb3R0b21cIjowLjB9LFwiQmFja2dyb3VuZFwiOntcIiRpZFwiOlwiMzAyXCIsXCJDb2xvclwiOntcIiRpZFwiOlwiMzAzXCIsXCJBXCI6MjU1LFwiUlwiOjY4LFwiR1wiOjExNCxcIkJcIjoxOTZ9fSxcIklzVmlzaWJsZVwiOmZhbHNlLFwiV2lkdGhcIjowLjAsXCJIZWlnaHRcIjowLjAsXCJCb3JkZXJTdHlsZVwiOntcIiRpZFwiOlwiMzA0XCIsXCJMaW5lQ29sb3JcIjp7XCIkaWRcIjpcIjMwNVwiLFwiJHR5cGVcIjpcIk5MUkUuQ29tbW9uLkRvbS5Tb2xpZENvbG9yQnJ1c2gsIE5MUkUuQ29tbW9uXCIsXCJDb2xvclwiOntcIiRpZFwiOlwiMzA2XCIsXCJBXCI6MjU1LFwiUlwiOjI1NSxcIkdcIjowLFwiQlwiOjB9fSxcIkxpbmVXZWlnaHRcIjowLjAsXCJMaW5lVHlwZVwiOjB9fSxcIlRleHRJc1ZlcnRpY2FsXCI6dHJ1ZX0sXCJCYWNrZ3JvdW5kU3R5bGVcIjp7XCIkaWRcIjpcIjMwN1wiLFwiTWFyZ2luXCI6e1wiJGlkXCI6XCIzMDhcIixcIlRvcFwiOjAuMCxcIkxlZnRcIjowLjAsXCJSaWdodFwiOjAuMCxcIkJvdHRvbVwiOjAuMH0sXCJQYWRkaW5nXCI6e1wiJGlkXCI6XCIzMDlcIixcIlRvcFwiOjAuMCxcIkxlZnRcIjowLjAsXCJSaWdodFwiOjAuMCxcIkJvdHRvbVwiOjAuMH0sXCJCYWNrZ3JvdW5kXCI6e1wiJGlkXCI6XCIzMTBcIixcIkNvbG9yXCI6e1wiJGlkXCI6XCIzMTFcIixcIkFcIjozOCxcIlJcIjoxNjUsXCJHXCI6MTY1LFwiQlwiOjE2NX19LFwiSXNWaXNpYmxlXCI6dHJ1ZSxcIldpZHRoXCI6MC4wLFwiSGVpZ2h0XCI6MC4wLFwiQm9yZGVyU3R5bGVcIjp7XCIkaWRcIjpcIjMxMlwiLFwiTGluZUNvbG9yXCI6e1wiJGlkXCI6XCIzMTNcIixcIiR0eXBlXCI6XCJOTFJFLkNvbW1vbi5Eb20uU29saWRDb2xvckJydXNoLCBOTFJFLkNvbW1vblwiLFwiQ29sb3JcIjp7XCIkaWRcIjpcIjMxNFwiLFwiQVwiOjI1NSxcIlJcIjo0NyxcIkdcIjo4MixcIkJcIjoxNDN9fSxcIkxpbmVXZWlnaHRcIjowLjAsXCJMaW5lVHlwZVwiOjB9fSxcIklzQWJvdmVUaW1lYmFuZFwiOnRydWUsXCJTd2ltbGFuZURlZmF1bHRBY3Rpdml0eVN0eWxlXCI6e1wiJGlkXCI6XCIzMTVcIixcIkhlYWRlclN0eWxlXCI6e1wiJGlkXCI6XCIzMTZcIixcIlRleHRTdHlsZVwiOntcIiRpZFwiOlwiMzE3XCIsXCJGb250U2V0dGluZ3NcIjp7XCIkaWRcIjpcIjMxOFwiLFwiRm9udFNpemVcIjoxMixcIkZvbnROYW1lXCI6XCJDYWxpYnJpXCIsXCJJc0JvbGRcIjpmYWxzZSxcIklzSXRhbGljXCI6ZmFsc2UsXCJJc1VuZGVybGluZWRcIjpmYWxzZX0sXCJBdXRvU2l6ZVwiOjAsXCJGb3JlZ3JvdW5kXCI6e1wiJGlkXCI6XCIzMTlcIixcIkNvbG9yXCI6e1wiJGlkXCI6XCIzMjB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yMVwiLFwiVG9wXCI6MC4wLFwiTGVmdFwiOjAuMCxcIlJpZ2h0XCI6MC4wLFwiQm90dG9tXCI6MC4wfSxcIlBhZGRpbmdcIjp7XCIkaWRcIjpcIjMyMlwiLFwiVG9wXCI6MC4wLFwiTGVmdFwiOjAuMCxcIlJpZ2h0XCI6MC4wLFwiQm90dG9tXCI6MC4wfSxcIkJhY2tncm91bmRcIjpudWxsLFwiSXNWaXNpYmxlXCI6dHJ1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NjMsXCJSXCI6NjgsXCJHXCI6MTE0LFwiQlwiOjE5Nn19LFwiSXNWaXNpYmxlXCI6dHJ1ZSxcIldpZHRoXCI6MC4wLFwiSGVpZ2h0XCI6MC4wLFwiQm9yZGVyU3R5bGVcIjp7XCIkaWRcIjpcIjMyOFwiLFwiTGluZUNvbG9yXCI6e1wiJGlkXCI6XCIzMjlcIixcIiR0eXBlXCI6XCJOTFJFLkNvbW1vbi5Eb20uU29saWRDb2xvckJydXNoLCBOTFJFLkNvbW1vblwiLFwiQ29sb3JcIjp7XCIkaWRcIjpcIjMzMFwiLFwiQVwiOjI1NSxcIlJcIjoyNTUsXCJHXCI6MCxcIkJcIjowfX0sXCJMaW5lV2VpZ2h0XCI6MC4wLFwiTGluZVR5cGVcIjowfX19LFwiQmFja2dyb3VuZFN0eWxlXCI6e1wiJGlkXCI6XCIzMzFcIixcIk1hcmdpblwiOntcIiRpZFwiOlwiMzMyXCIsXCJUb3BcIjowLjAsXCJMZWZ0XCI6MC4wLFwiUmlnaHRcIjowLjAsXCJCb3R0b21cIjowLjB9LFwiUGFkZGluZ1wiOntcIiRpZFwiOlwiMzMzXCIsXCJUb3BcIjowLjAsXCJMZWZ0XCI6MC4wLFwiUmlnaHRcIjowLjAsXCJCb3R0b21cIjowLjB9LFwiQmFja2dyb3VuZFwiOntcIiRpZFwiOlwiMzM0XCIsXCJDb2xvclwiOntcIiRpZFwiOlwiMzM1XCIsXCJBXCI6NTEsXCJSXCI6MTY1LFwiR1wiOjE2NSxcIkJcIjoxNjV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zM5XCIsXCJIZWFkZXJTdHlsZVwiOntcIiRpZFwiOlwiMzQwXCIsXCJUZXh0U3R5bGVcIjp7XCIkaWRcIjpcIjM0MVwiLFwiRm9udFNldHRpbmdzXCI6e1wiJGlkXCI6XCIzNDJcIixcIkZvbnRTaXplXCI6MTAsXCJGb250TmFtZVwiOlwiQ2FsaWJyaVwiLFwiSXNCb2xkXCI6ZmFsc2UsXCJJc0l0YWxpY1wiOmZhbHNlLFwiSXNVbmRlcmxpbmVkXCI6ZmFsc2V9LFwiQXV0b1NpemVcIjowLFwiRm9yZWdyb3VuZFwiOntcIiRpZFwiOlwiMzQzXCIsXCJDb2xvclwiOntcIiRpZFwiOlwiMzQ0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DVcIixcIlRvcFwiOjAuMCxcIkxlZnRcIjowLjAsXCJSaWdodFwiOjAuMCxcIkJvdHRvbVwiOjAuMH0sXCJQYWRkaW5nXCI6e1wiJGlkXCI6XCIzNDZcIixcIlRvcFwiOjAuMCxcIkxlZnRcIjowLjAsXCJSaWdodFwiOjAuMCxcIkJvdHRvbVwiOjAuMH0sXCJCYWNrZ3JvdW5kXCI6e1wiJGlkXCI6XCIzNDdcIixcIkNvbG9yXCI6e1wiJGlkXCI6XCIzNDhcIixcIkFcIjo2MyxcIlJcIjo5MSxcIkdcIjoxNTUsXCJCXCI6MjEzfX0sXCJJc1Zpc2libGVcIjp0cnVlLFwiV2lkdGhcIjowLjAsXCJIZWlnaHRcIjowLjAsXCJCb3JkZXJTdHlsZVwiOm51bGx9LFwiUmVjdGFuZ2x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HJlZlwiOlwiMzI3XCJ9fSxcIklzVmlzaWJsZVwiOnRydWUsXCJXaWR0aFwiOjAuMCxcIkhlaWdodFwiOjAuMCxcIkJvcmRlclN0eWxlXCI6e1wiJGlkXCI6XCIzNTNcIixcIkxpbmVDb2xvclwiOntcIiRpZFwiOlwiMzU0XCIsXCIkdHlwZVwiOlwiTkxSRS5Db21tb24uRG9tLlNvbGlkQ29sb3JCcnVzaCwgTkxSRS5Db21tb25cIixcIkNvbG9yXCI6e1wiJGlkXCI6XCIzNTVcIixcIkFcIjoyNTUsXCJSXCI6NDcsXCJHXCI6ODIsXCJCXCI6MTQzfX0sXCJMaW5lV2VpZ2h0XCI6MC4wLFwiTGluZVR5cGVcIjowfX19LFwiQmFja2dyb3VuZFN0eWxlXCI6e1wiJGlkXCI6XCIzNTZcIixcIk1hcmdpblwiOntcIiRpZFwiOlwiMzU3XCIsXCJUb3BcIjowLjAsXCJMZWZ0XCI6MC4wLFwiUmlnaHRcIjowLjAsXCJCb3R0b21cIjowLjB9LFwiUGFkZGluZ1wiOntcIiRpZFwiOlwiMzU4XCIsXCJUb3BcIjowLjAsXCJMZWZ0XCI6MC4wLFwiUmlnaHRcIjowLjAsXCJCb3R0b21cIjowLjB9LFwiQmFja2dyb3VuZFwiOntcIiRpZFwiOlwiMzU5XCIsXCJDb2xvclwiOntcIiRyZWZcIjpcIjMzNVwifX0sXCJJc1Zpc2libGVcIjp0cnVlLFwiV2lkdGhcIjowLjAsXCJIZWlnaHRcIjowLjAsXCJCb3JkZXJTdHlsZVwiOntcIiRpZFwiOlwiMzYwXCIsXCJMaW5lQ29sb3JcIjp7XCIkaWRcIjpcIjM2MVwiLFwiJHR5cGVcIjpcIk5MUkUuQ29tbW9uLkRvbS5Tb2xpZENvbG9yQnJ1c2gsIE5MUkUuQ29tbW9uXCIsXCJDb2xvclwiOntcIiRpZFwiOlwiMzYyXCIsXCJBXCI6MjU1LFwiUlwiOjQ3LFwiR1wiOjgyLFwiQlwiOjE0M319LFwiTGluZVdlaWdodFwiOjAuMCxcIkxpbmVUeXBlXCI6MH19LFwiQ3VzdG9tU3dpbWxhbmVNaWxlc3RvbmVTdHlsZUxpc3RcIjpbXSxcIkN1c3RvbVN3aW1sYW5lVGFza1N0eWxlTGlzdFwiOlt7XCIkaWRcIjpcIjM2M1wiLFwiVGFza1N0eWxlXCI6e1wiJGlkXCI6XCIzNjRcIixcIlNoYXBlXCI6NCxcIlNoYXBlVGhpY2tuZXNzXCI6MCxcIkR1cmF0aW9uRm9ybWF0XCI6MCxcIlBlcmNlbnRhZ2VDb21wbGV0ZVN0eWxlXCI6e1wiJGlkXCI6XCIzNjVcIixcIkZvbnRTZXR0aW5nc1wiOntcIiRpZFwiOlwiMzY2XCIsXCJGb250U2l6ZVwiOjEwLFwiRm9udE5hbWVcIjpcIkNhbGlicmlcIixcIklzQm9sZFwiOmZhbHNlLFwiSXNJdGFsaWNcIjpmYWxzZSxcIklzVW5kZXJsaW5lZFwiOmZhbHNlfSxcIkF1dG9TaXplXCI6MCxcIkZvcmVncm91bmRcIjp7XCIkaWRcIjpcIjM2N1wiLFwiQ29sb3JcIjp7XCIkaWRcIjpcIjM2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M2OVwiLFwiVG9wXCI6MC4wLFwiTGVmdFwiOjAuMCxcIlJpZ2h0XCI6MC4wLFwiQm90dG9tXCI6MC4wfSxcIlBhZGRpbmdcIjp7XCIkaWRcIjpcIjM3MFwiLFwiVG9wXCI6MC4wLFwiTGVmdFwiOjAuMCxcIlJpZ2h0XCI6MC4wLFwiQm90dG9tXCI6MC4wfSxcIkJhY2tncm91bmRcIjp7XCIkcmVmXCI6XCIxMTNcIn0sXCJJc1Zpc2libGVcIjp0cnVlLFwiV2lkdGhcIjowLjAsXCJIZWlnaHRcIjowLjAsXCJCb3JkZXJTdHlsZVwiOntcIiRpZFwiOlwiMzcxXCIsXCJMaW5lQ29sb3JcIjpudWxsLFwiTGluZVdlaWdodFwiOjAuMCxcIkxpbmVUeXBlXCI6MH19LFwiRHVyYXRpb25TdHlsZVwiOntcIiRpZFwiOlwiMzcyXCIsXCJGb250U2V0dGluZ3NcIjp7XCIkaWRcIjpcIjM3M1wiLFwiRm9udFNpemVcIjoxMCxcIkZvbnROYW1lXCI6XCJDYWxpYnJpXCIsXCJJc0JvbGRcIjpmYWxzZSxcIklzSXRhbGljXCI6ZmFsc2UsXCJJc1VuZGVybGluZWRcIjpmYWxzZX0sXCJBdXRvU2l6ZVwiOjAsXCJGb3JlZ3JvdW5kXCI6e1wiJGlkXCI6XCIzNzRcIixcIkNvbG9yXCI6e1wiJGlkXCI6XCIzNz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HJlZlwiOlwiMTIwXCJ9LFwiSXNWaXNpYmxlXCI6dHJ1ZSxcIldpZHRoXCI6MC4wLFwiSGVpZ2h0XCI6MC4wLFwiQm9yZGVyU3R5bGVcIjp7XCIkaWRcIjpcIjM3OFwiLFwiTGluZUNvbG9yXCI6bnVsbCxcIkxpbmVXZWlnaHRcIjowLjAsXCJMaW5lVHlwZVwiOjB9fSxcIkhvcml6b250YWxDb25uZWN0b3JTdHlsZVwiOntcIiRpZFwiOlwiMzc5XCIsXCJMaW5lQ29sb3JcIjp7XCIkcmVmXCI6XCIxMjJcIn0sXCJMaW5lV2VpZ2h0XCI6MS4wLFwiTGluZVR5cGVcIjowfSxcIlZlcnRpY2FsQ29ubmVjdG9yU3R5bGVcIjp7XCIkaWRcIjpcIjM4M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kOWFiZWRkYi02N2U5LTQyMDgtYTU5OS01YjVhZDRmNjJlZTRcIixcIkF0dGFjaGVkTWlsZXN0b25lc1N0eWxlc1wiOm51bGwsXCJTaGFwZVN0eWxlXCI6e1wiJGlkXCI6XCIzODFcIixcIk1hcmdpblwiOntcIiRpZFwiOlwiMzgyXCIsXCJUb3BcIjowLjAsXCJMZWZ0XCI6NC4wLFwiUmlnaHRcIjo0LjAsXCJCb3R0b21cIjowLjB9LFwiUGFkZGluZ1wiOntcIiRpZFwiOlwiMzgzXCIsXCJUb3BcIjowLjAsXCJMZWZ0XCI6MC4wLFwiUmlnaHRcIjowLjAsXCJCb3R0b21cIjowLjB9LFwiQmFja2dyb3VuZFwiOntcIiRpZFwiOlwiMzg0XCIsXCJDb2xvclwiOntcIiRpZFwiOlwiMzg1XCIsXCJBXCI6MjU1LFwiUlwiOjE1NyxcIkdcIjoxOTUsXCJCXCI6MjMwfX0sXCJJc1Zpc2libGVcIjp0cnVlLFwiV2lkdGhcIjoxOTQuMCxcIkhlaWdodFwiOjEzLjQyNjY2NjY2NjY2NjY3NyxcIkJvcmRlclN0eWxlXCI6e1wiJGlkXCI6XCIzODZcIixcIkxpbmVDb2xvclwiOntcIiRpZFwiOlwiMzg3XCIsXCIkdHlwZVwiOlwiTkxSRS5Db21tb24uRG9tLlNvbGlkQ29sb3JCcnVzaCwgTkxSRS5Db21tb25cIixcIkNvbG9yXCI6e1wiJGlkXCI6XCIzODhcIixcIkFcIjoyNTUsXCJSXCI6NDcsXCJHXCI6ODIsXCJCXCI6MTQzfX0sXCJMaW5lV2VpZ2h0XCI6MC4wLFwiTGluZVR5cGVcIjowfX0sXCJUaXRsZVN0eWxlXCI6e1wiJGlkXCI6XCIzODlcIixcIkZvbnRTZXR0aW5nc1wiOntcIiRpZFwiOlwiMzkwXCIsXCJGb250U2l6ZVwiOjExLFwiRm9udE5hbWVcIjpcIkNhbGlicmlcIixcIklzQm9sZFwiOmZhbHNlLFwiSXNJdGFsaWNcIjpmYWxzZSxcIklzVW5kZXJsaW5lZFwiOmZhbHNlfSxcIkF1dG9TaXplXCI6MixcIkZvcmVncm91bmRcIjp7XCIkaWRcIjpcIjM5MVwiLFwiQ29sb3JcIjp7XCIkaWRcIjpcIjM5MlwiLFwiQVwiOjI1NSxcIlJcIjowLFwiR1wiOjAsXCJCXCI6MH19LFwiQmFja2dyb3VuZEZpbGxUeXBlXCI6MCxcIk1heFdpZHRoXCI6MTI0NC4xMTAyMjk0OTIxODc1LFwiTWF4SGVpZ2h0XCI6XCJJbmZpbml0eVwiLFwiU21hcnRGb3JlZ3JvdW5kSXNBY3RpdmVcIjpmYWxzZSxcIkhvcml6b250YWxBbGlnbm1lbnRcIjoxLFwiVmVydGljYWxBbGlnbm1lbnRcIjowLFwiU21hcnRGb3JlZ3JvdW5kXCI6bnVsbCxcIk1hcmdpblwiOntcIiRpZFwiOlwiMzkzXCIsXCJUb3BcIjowLjAsXCJMZWZ0XCI6MC4wLFwiUmlnaHRcIjowLjAsXCJCb3R0b21cIjowLjB9LFwiUGFkZGluZ1wiOntcIiRpZFwiOlwiMzk0XCIsXCJUb3BcIjowLjAsXCJMZWZ0XCI6MC4wLFwiUmlnaHRcIjowLjAsXCJCb3R0b21cIjowLjB9LFwiQmFja2dyb3VuZFwiOntcIiRpZFwiOlwiMzk1XCIsXCJDb2xvclwiOntcIiRpZFwiOlwiMzk2XCIsXCJBXCI6MCxcIlJcIjoyNTUsXCJHXCI6MjU1LFwiQlwiOjI1NX19LFwiSXNWaXNpYmxlXCI6dHJ1ZSxcIldpZHRoXCI6MC4wLFwiSGVpZ2h0XCI6MC4wLFwiQm9yZGVyU3R5bGVcIjp7XCIkaWRcIjpcIjM5N1wiLFwiTGluZUNvbG9yXCI6bnVsbCxcIkxpbmVXZWlnaHRcIjowLjAsXCJMaW5lVHlwZVwiOjB9fSxcIkRhdGVTdHlsZVwiOntcIiRpZFwiOlwiMzk4XCIsXCJGb250U2V0dGluZ3NcIjp7XCIkaWRcIjpcIjM5OVwiLFwiRm9udFNpemVcIjoxMCxcIkZvbnROYW1lXCI6XCJDYWxpYnJpXCIsXCJJc0JvbGRcIjpmYWxzZSxcIklzSXRhbGljXCI6ZmFsc2UsXCJJc1VuZGVybGluZWRcIjpmYWxzZX0sXCJBdXRvU2l6ZVwiOjAsXCJGb3JlZ3JvdW5kXCI6e1wiJGlkXCI6XCI0MDBcIixcIkNvbG9yXCI6e1wiJGlkXCI6XCI0MDF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cmVmXCI6XCIxNDhcIn0sXCJJc1Zpc2libGVcIjp0cnVlLFwiV2lkdGhcIjowLjAsXCJIZWlnaHRcIjowLjAsXCJCb3JkZXJTdHlsZVwiOntcIiRpZFwiOlwiNDA0XCIsXCJMaW5lQ29sb3JcIjpudWxsLFwiTGluZVdlaWdodFwiOjAuMCxcIkxpbmVUeXBlXCI6MH19LFwiRGF0ZUZvcm1hdFwiOntcIiRpZFwiOlwiNDA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DA2XCIsXCJUYXNrU3R5bGVcIjp7XCIkaWRcIjpcIjQwN1wiLFwiU2hhcGVcIjozLFwiU2hhcGVUaGlja25lc3NcIjowLFwiRHVyYXRpb25Gb3JtYXRcIjowLFwiUGVyY2VudGFnZUNvbXBsZXRlU3R5bGVcIjp7XCIkaWRcIjpcIjQwOFwiLFwiRm9udFNldHRpbmdzXCI6e1wiJGlkXCI6XCI0MDlcIixcIkZvbnRTaXplXCI6MTAsXCJGb250TmFtZVwiOlwiQ2FsaWJyaVwiLFwiSXNCb2xkXCI6ZmFsc2UsXCJJc0l0YWxpY1wiOmZhbHNlLFwiSXNVbmRlcmxpbmVkXCI6ZmFsc2V9LFwiQXV0b1NpemVcIjowLFwiRm9yZWdyb3VuZFwiOntcIiRpZFwiOlwiNDEw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QxMVwiLFwiVG9wXCI6MC4wLFwiTGVmdFwiOjAuMCxcIlJpZ2h0XCI6MC4wLFwiQm90dG9tXCI6MC4wfSxcIlBhZGRpbmdcIjp7XCIkaWRcIjpcIjQxMlwiLFwiVG9wXCI6MC4wLFwiTGVmdFwiOjAuMCxcIlJpZ2h0XCI6MC4wLFwiQm90dG9tXCI6MC4wfSxcIkJhY2tncm91bmRcIjp7XCIkcmVmXCI6XCIxMTNcIn0sXCJJc1Zpc2libGVcIjp0cnVlLFwiV2lkdGhcIjowLjAsXCJIZWlnaHRcIjowLjAsXCJCb3JkZXJTdHlsZVwiOntcIiRpZFwiOlwiNDEzXCIsXCJMaW5lQ29sb3JcIjpudWxsLFwiTGluZVdlaWdodFwiOjAuMCxcIkxpbmVUeXBlXCI6MH19LFwiRHVyYXRpb25TdHlsZVwiOntcIiRpZFwiOlwiNDE0XCIsXCJGb250U2V0dGluZ3NcIjp7XCIkaWRcIjpcIjQxNVwiLFwiRm9udFNpemVcIjoxMCxcIkZvbnROYW1lXCI6XCJDYWxpYnJpXCIsXCJJc0JvbGRcIjpmYWxzZSxcIklzSXRhbGljXCI6ZmFsc2UsXCJJc1VuZGVybGluZWRcIjpmYWxzZX0sXCJBdXRvU2l6ZVwiOjAsXCJGb3JlZ3JvdW5kXCI6e1wiJGlkXCI6XCI0MTZ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NDE3XCIsXCJUb3BcIjowLjAsXCJMZWZ0XCI6MC4wLFwiUmlnaHRcIjowLjAsXCJCb3R0b21cIjowLjB9LFwiUGFkZGluZ1wiOntcIiRpZFwiOlwiNDE4XCIsXCJUb3BcIjowLjAsXCJMZWZ0XCI6MC4wLFwiUmlnaHRcIjowLjAsXCJCb3R0b21cIjowLjB9LFwiQmFja2dyb3VuZFwiOntcIiRyZWZcIjpcIjEyMFwifSxcIklzVmlzaWJsZVwiOnRydWUsXCJXaWR0aFwiOjAuMCxcIkhlaWdodFwiOjAuMCxcIkJvcmRlclN0eWxlXCI6e1wiJGlkXCI6XCI0MTlcIixcIkxpbmVDb2xvclwiOm51bGwsXCJMaW5lV2VpZ2h0XCI6MC4wLFwiTGluZVR5cGVcIjowfX0sXCJIb3Jpem9udGFsQ29ubmVjdG9yU3R5bGVcIjp7XCIkaWRcIjpcIjQyMFwiLFwiTGluZUNvbG9yXCI6e1wiJHJlZlwiOlwiMTIyXCJ9LFwiTGluZVdlaWdodFwiOjEuMCxcIkxpbmVUeXBlXCI6MH0sXCJWZXJ0aWNhbENvbm5lY3RvclN0eWxlXCI6e1wiJGlkXCI6XCI0MjF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zLFwiSXNCZWxvd1RpbWViYW5kXCI6ZmFsc2UsXCJQZXJjZW50YWdlQ29tcGxldGVTaGFwZU9wYWNpdHlcIjozNSxcIkdyb3VwTmFtZVwiOlwiZDlhYmVkZGItNjdlOS00MjA4LWE1OTktNWI1YWQ0ZjYyZWU0XCIsXCJBdHRhY2hlZE1pbGVzdG9uZXNTdHlsZXNcIjpudWxsLFwiU2hhcGVTdHlsZVwiOntcIiRpZFwiOlwiNDIyXCIsXCJNYXJnaW5cIjp7XCIkaWRcIjpcIjQyM1wiLFwiVG9wXCI6MC4wLFwiTGVmdFwiOjQuMCxcIlJpZ2h0XCI6NC4wLFwiQm90dG9tXCI6MC4wfSxcIlBhZGRpbmdcIjp7XCIkaWRcIjpcIjQyNFwiLFwiVG9wXCI6MC4wLFwiTGVmdFwiOjAuMCxcIlJpZ2h0XCI6MC4wLFwiQm90dG9tXCI6MC4wfSxcIkJhY2tncm91bmRcIjp7XCIkaWRcIjpcIjQyNVwiLFwiQ29sb3JcIjp7XCIkaWRcIjpcIjQyNlwiLFwiQVwiOjI1NSxcIlJcIjoxNTcsXCJHXCI6MTk1LFwiQlwiOjIzMH19LFwiSXNWaXNpYmxlXCI6dHJ1ZSxcIldpZHRoXCI6MTM4LjAsXCJIZWlnaHRcIjoxMy40MjY2NjY2NjY2NjY2NzcsXCJCb3JkZXJTdHlsZVwiOntcIiRpZFwiOlwiNDI3XCIsXCJMaW5lQ29sb3JcIjp7XCIkaWRcIjpcIjQyOFwiLFwiJHR5cGVcIjpcIk5MUkUuQ29tbW9uLkRvbS5Tb2xpZENvbG9yQnJ1c2gsIE5MUkUuQ29tbW9uXCIsXCJDb2xvclwiOntcIiRpZFwiOlwiNDI5XCIsXCJBXCI6MjU1LFwiUlwiOjQ3LFwiR1wiOjgyLFwiQlwiOjE0M319LFwiTGluZVdlaWdodFwiOjAuMCxcIkxpbmVUeXBlXCI6MH19LFwiVGl0bGVTdHlsZVwiOntcIiRpZFwiOlwiNDMwXCIsXCJGb250U2V0dGluZ3NcIjp7XCIkaWRcIjpcIjQzMVwiLFwiRm9udFNpemVcIjoxMSxcIkZvbnROYW1lXCI6XCJDYWxpYnJpXCIsXCJJc0JvbGRcIjpmYWxzZSxcIklzSXRhbGljXCI6ZmFsc2UsXCJJc1VuZGVybGluZWRcIjpmYWxzZX0sXCJBdXRvU2l6ZVwiOjIsXCJGb3JlZ3JvdW5kXCI6e1wiJGlkXCI6XCI0MzJcIixcIkNvbG9yXCI6e1wiJGlkXCI6XCI0MzNcIixcIkFcIjoyNTUsXCJSXCI6MCxcIkdcIjowLFwiQlwiOjB9fSxcIkJhY2tncm91bmRGaWxsVHlwZVwiOjAsXCJNYXhXaWR0aFwiOjk5LjIzMDg2NTQ3ODUxNTYyNSxcIk1heEhlaWdodFwiOlwiSW5maW5pdHlcIixcIlNtYXJ0Rm9yZWdyb3VuZElzQWN0aXZlXCI6ZmFsc2UsXCJIb3Jpem9udGFsQWxpZ25tZW50XCI6MSxcIlZlcnRpY2FsQWxpZ25tZW50XCI6MCxcIlNtYXJ0Rm9yZWdyb3VuZFwiOm51bGwsXCJNYXJnaW5cIjp7XCIkaWRcIjpcIjQzNFwiLFwiVG9wXCI6MC4wLFwiTGVmdFwiOjAuMCxcIlJpZ2h0XCI6MC4wLFwiQm90dG9tXCI6MC4wfSxcIlBhZGRpbmdcIjp7XCIkaWRcIjpcIjQzNVwiLFwiVG9wXCI6MC4wLFwiTGVmdFwiOjAuMCxcIlJpZ2h0XCI6MC4wLFwiQm90dG9tXCI6MC4wfSxcIkJhY2tncm91bmRcIjp7XCIkaWRcIjpcIjQzNlwiLFwiQ29sb3JcIjp7XCIkaWRcIjpcIjQzN1wiLFwiQVwiOjAsXCJSXCI6MjU1LFwiR1wiOjI1NSxcIkJcIjoyNTV9fSxcIklzVmlzaWJsZVwiOnRydWUsXCJXaWR0aFwiOjAuMCxcIkhlaWdodFwiOjAuMCxcIkJvcmRlclN0eWxlXCI6e1wiJGlkXCI6XCI0MzhcIixcIkxpbmVDb2xvclwiOm51bGwsXCJMaW5lV2VpZ2h0XCI6MC4wLFwiTGluZVR5cGVcIjowfX0sXCJEYXRlU3R5bGVcIjp7XCIkaWRcIjpcIjQzOVwiLFwiRm9udFNldHRpbmdzXCI6e1wiJGlkXCI6XCI0NDBcIixcIkZvbnRTaXplXCI6MTAsXCJGb250TmFtZVwiOlwiQ2FsaWJyaVwiLFwiSXNCb2xkXCI6ZmFsc2UsXCJJc0l0YWxpY1wiOmZhbHNlLFwiSXNVbmRlcmxpbmVkXCI6ZmFsc2V9LFwiQXV0b1NpemVcIjowLFwiRm9yZWdyb3VuZFwiOntcIiRpZFwiOlwiNDQxXCIsXCJDb2xvclwiOntcIiRpZFwiOlwiNDQy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DNcIixcIlRvcFwiOjAuMCxcIkxlZnRcIjowLjAsXCJSaWdodFwiOjAuMCxcIkJvdHRvbVwiOjAuMH0sXCJQYWRkaW5nXCI6e1wiJGlkXCI6XCI0NDRcIixcIlRvcFwiOjAuMCxcIkxlZnRcIjowLjAsXCJSaWdodFwiOjAuMCxcIkJvdHRvbVwiOjAuMH0sXCJCYWNrZ3JvdW5kXCI6e1wiJHJlZlwiOlwiMTQ4XCJ9LFwiSXNWaXNpYmxlXCI6dHJ1ZSxcIldpZHRoXCI6MC4wLFwiSGVpZ2h0XCI6MC4wLFwiQm9yZGVyU3R5bGVcIjp7XCIkaWRcIjpcIjQ0NVwiLFwiTGluZUNvbG9yXCI6bnVsbCxcIkxpbmVXZWlnaHRcIjowLjAsXCJMaW5lVHlwZVwiOjB9fSxcIkRhdGVGb3JtYXRcIjp7XCIkaWRcIjpcIjQ0N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V0sXCJJc1Zpc2libGVcIjp0cnVlfSx7XCIkaWRcIjpcIjQ0N1wiLFwiSGVhZGVyU3R5bGVcIjp7XCIkaWRcIjpcIjQ0OFwiLFwiVGV4dFN0eWxlXCI6e1wiJGlkXCI6XCI0NDlcIixcIkZvbnRTZXR0aW5nc1wiOntcIiRpZFwiOlwiNDUwXCIsXCJGb250U2l6ZVwiOjEwLFwiRm9udE5hbWVcIjpcIkNhbGlicmlcIixcIklzQm9sZFwiOmZhbHNlLFwiSXNJdGFsaWNcIjpmYWxzZSxcIklzVW5kZXJsaW5lZFwiOmZhbHNlfSxcIkF1dG9TaXplXCI6MCxcIkZvcmVncm91bmRcIjp7XCIkaWRcIjpcIjQ1MVwiLFwiQ29sb3JcIjp7XCIkaWRcIjpcIjQ1Ml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UzXCIsXCJUb3BcIjowLjAsXCJMZWZ0XCI6MC4wLFwiUmlnaHRcIjowLjAsXCJCb3R0b21cIjowLjB9LFwiUGFkZGluZ1wiOntcIiRpZFwiOlwiNDU0XCIsXCJUb3BcIjowLjAsXCJMZWZ0XCI6MC4wLFwiUmlnaHRcIjowLjAsXCJCb3R0b21cIjowLjB9LFwiQmFja2dyb3VuZFwiOntcIiRpZFwiOlwiNDU1XCIsXCJDb2xvclwiOntcIiRpZFwiOlwiNDU2XCIsXCJBXCI6MCxcIlJcIjoyNTUsXCJHXCI6MjU1LFwiQlwiOjI1NX19LFwiSXNWaXNpYmxlXCI6dHJ1ZSxcIldpZHRoXCI6MC4wLFwiSGVpZ2h0XCI6MC4wLFwiQm9yZGVyU3R5bGVcIjpudWxsfSxcIlJlY3RhbmdsZVN0eWxlXCI6e1wiJGlkXCI6XCI0NTdcIixcIk1hcmdpblwiOntcIiRpZFwiOlwiNDU4XCIsXCJUb3BcIjowLjAsXCJMZWZ0XCI6MC4wLFwiUmlnaHRcIjowLjAsXCJCb3R0b21cIjowLjB9LFwiUGFkZGluZ1wiOntcIiRpZFwiOlwiNDU5XCIsXCJUb3BcIjowLjAsXCJMZWZ0XCI6MC4wLFwiUmlnaHRcIjowLjAsXCJCb3R0b21cIjowLjB9LFwiQmFja2dyb3VuZFwiOntcIiRpZFwiOlwiNDYwXCIsXCJDb2xvclwiOntcIiRyZWZcIjpcIjMyN1wifX0sXCJJc1Zpc2libGVcIjp0cnVlLFwiV2lkdGhcIjowLjAsXCJIZWlnaHRcIjowLjAsXCJCb3JkZXJTdHlsZVwiOntcIiRpZFwiOlwiNDYxXCIsXCJMaW5lQ29sb3JcIjp7XCIkaWRcIjpcIjQ2MlwiLFwiJHR5cGVcIjpcIk5MUkUuQ29tbW9uLkRvbS5Tb2xpZENvbG9yQnJ1c2gsIE5MUkUuQ29tbW9uXCIsXCJDb2xvclwiOntcIiRpZFwiOlwiNDYzXCIsXCJBXCI6MjU1LFwiUlwiOjQ3LFwiR1wiOjgyLFwiQlwiOjE0M319LFwiTGluZVdlaWdodFwiOjAuMCxcIkxpbmVUeXBlXCI6MH19fSxcIkJhY2tncm91bmRTdHlsZVwiOntcIiRpZFwiOlwiNDY0XCIsXCJNYXJnaW5cIjp7XCIkaWRcIjpcIjQ2NVwiLFwiVG9wXCI6MC4wLFwiTGVmdFwiOjAuMCxcIlJpZ2h0XCI6MC4wLFwiQm90dG9tXCI6MC4wfSxcIlBhZGRpbmdcIjp7XCIkaWRcIjpcIjQ2NlwiLFwiVG9wXCI6MC4wLFwiTGVmdFwiOjAuMCxcIlJpZ2h0XCI6MC4wLFwiQm90dG9tXCI6MC4wfSxcIkJhY2tncm91bmRcIjp7XCIkaWRcIjpcIjQ2N1wiLFwiQ29sb3JcIjp7XCIkcmVmXCI6XCIzMzVcIn19LFwiSXNWaXNpYmxlXCI6dHJ1ZSxcIldpZHRoXCI6MC4wLFwiSGVpZ2h0XCI6MC4wLFwiQm9yZGVyU3R5bGVcIjp7XCIkaWRcIjpcIjQ2OFwiLFwiTGluZUNvbG9yXCI6e1wiJGlkXCI6XCI0NjlcIixcIiR0eXBlXCI6XCJOTFJFLkNvbW1vbi5Eb20uU29saWRDb2xvckJydXNoLCBOTFJFLkNvbW1vblwiLFwiQ29sb3JcIjp7XCIkaWRcIjpcIjQ3MFwiLFwiQVwiOjI1NSxcIlJcIjo0NyxcIkdcIjo4MixcIkJcIjoxNDN9fSxcIkxpbmVXZWlnaHRcIjowLjAsXCJMaW5lVHlwZVwiOjB9fSxcIkN1c3RvbVN3aW1sYW5lTWlsZXN0b25lU3R5bGVMaXN0XCI6W10sXCJDdXN0b21Td2ltbGFuZVRhc2tTdHlsZUxpc3RcIjpbe1wiJGlkXCI6XCI0NzFcIixcIlRhc2tTdHlsZVwiOntcIiRpZFwiOlwiNDcyXCIsXCJTaGFwZVwiOjEsXCJTaGFwZVRoaWNrbmVzc1wiOjMsXCJEdXJhdGlvbkZvcm1hdFwiOjAsXCJQZXJjZW50YWdlQ29tcGxldGVTdHlsZVwiOntcIiRpZFwiOlwiNDczXCIsXCJGb250U2V0dGluZ3NcIjp7XCIkaWRcIjpcIjQ3NFwiLFwiRm9udFNpemVcIjoxMCxcIkZvbnROYW1lXCI6XCJDYWxpYnJpXCIsXCJJc0JvbGRcIjpmYWxzZSxcIklzSXRhbGljXCI6ZmFsc2UsXCJJc1VuZGVybGluZWRcIjpmYWxzZX0sXCJBdXRvU2l6ZVwiOjAsXCJGb3JlZ3JvdW5kXCI6e1wiJGlkXCI6XCI0NzV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1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Iw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JcIn0sXCJMaW5lV2VpZ2h0XCI6MS4wLFwiTGluZVR5cGVcIjowfSxcIlZlcnRpY2FsQ29ubmVjdG9yU3R5bGVcIjp7XCIkaWRcIjpcIjQ4N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0ODdcIixcIk1hcmdpblwiOntcIiRpZFwiOlwiNDg4XCIsXCJUb3BcIjowLjAsXCJMZWZ0XCI6NC4wLFwiUmlnaHRcIjo0LjAsXCJCb3R0b21cIjowLjB9LFwiUGFkZGluZ1wiOntcIiRpZFwiOlwiNDg5XCIsXCJUb3BcIjowLjAsXCJMZWZ0XCI6MC4wLFwiUmlnaHRcIjowLjAsXCJCb3R0b21cIjowLjB9LFwiQmFja2dyb3VuZFwiOntcIiRpZFwiOlwiNDkwXCIsXCJDb2xvclwiOntcIiRpZFwiOlwiNDkxXCIsXCJBXCI6MjU1LFwiUlwiOjE1NyxcIkdcIjoxOTUsXCJCXCI6MjMwfX0sXCJJc1Zpc2libGVcIjp0cnVlLFwiV2lkdGhcIjoxNjQuMCxcIkhlaWdodFwiOjEzLjQyNjY2NjY2NjY2NjY2OCxcIkJvcmRlclN0eWxlXCI6e1wiJGlkXCI6XCI0OTJcIixcIkxpbmVDb2xvclwiOntcIiRpZFwiOlwiNDkzXCIsXCIkdHlwZVwiOlwiTkxSRS5Db21tb24uRG9tLlNvbGlkQ29sb3JCcnVzaCwgTkxSRS5Db21tb25cIixcIkNvbG9yXCI6e1wiJGlkXCI6XCI0OTRcIixcIkFcIjoyNTUsXCJSXCI6NDcsXCJHXCI6ODIsXCJCXCI6MTQzfX0sXCJMaW5lV2VpZ2h0XCI6MC4wLFwiTGluZVR5cGVcIjowfX0sXCJUaXRsZVN0eWxlXCI6e1wiJGlkXCI6XCI0OTVcIixcIkZvbnRTZXR0aW5nc1wiOntcIiRpZFwiOlwiNDk2XCIsXCJGb250U2l6ZVwiOjExLFwiRm9udE5hbWVcIjpcIkNhbGlicmlcIixcIklzQm9sZFwiOmZhbHNlLFwiSXNJdGFsaWNcIjpmYWxzZSxcIklzVW5kZXJsaW5lZFwiOmZhbHNlfSxcIkF1dG9TaXplXCI6MixcIkZvcmVncm91bmRcIjp7XCIkaWRcIjpcIjQ5N1wiLFwiQ29sb3JcIjp7XCIkaWRcIjpcIjQ5OFwiLFwiQVwiOjI1NSxcIlJcIjowLFwiR1wiOjAsXCJCXCI6MH19LFwiQmFja2dyb3VuZEZpbGxUeXBlXCI6MCxcIk1heFdpZHRoXCI6MTI5LjkxNzM5NjQ0OTcwNDA5LFwiTWF4SGVpZ2h0XCI6XCJJbmZpbml0eVwiLFwiU21hcnRGb3JlZ3JvdW5kSXNBY3RpdmVcIjpmYWxzZSxcIkhvcml6b250YWxBbGlnbm1lbnRcIjoxLFwiVmVydGljYWxBbGlnbm1lbnRcIjowLFwiU21hcnRGb3JlZ3JvdW5kXCI6bnVsbCxcIk1hcmdpblwiOntcIiRpZFwiOlwiNDk5XCIsXCJUb3BcIjowLjAsXCJMZWZ0XCI6MC4wLFwiUmlnaHRcIjowLjAsXCJCb3R0b21cIjowLjB9LFwiUGFkZGluZ1wiOntcIiRpZFwiOlwiNTAwXCIsXCJUb3BcIjowLjAsXCJMZWZ0XCI6MC4wLFwiUmlnaHRcIjowLjAsXCJCb3R0b21cIjowLjB9LFwiQmFja2dyb3VuZFwiOntcIiRpZFwiOlwiNTAxXCIsXCJDb2xvclwiOntcIiRpZFwiOlwiNTAyXCIsXCJBXCI6MCxcIlJcIjoyNTUsXCJHXCI6MjU1LFwiQlwiOjI1NX19LFwiSXNWaXNpYmxlXCI6dHJ1ZSxcIldpZHRoXCI6MC4wLFwiSGVpZ2h0XCI6MC4wLFwiQm9yZGVyU3R5bGVcIjp7XCIkaWRcIjpcIjUwM1wiLFwiTGluZUNvbG9yXCI6bnVsbCxcIkxpbmVXZWlnaHRcIjowLjAsXCJMaW5lVHlwZVwiOjB9fSxcIkRhdGVTdHlsZVwiOntcIiRpZFwiOlwiNTA0XCIsXCJGb250U2V0dGluZ3NcIjp7XCIkaWRcIjpcIjUwNVwiLFwiRm9udFNpemVcIjoxMCxcIkZvbnROYW1lXCI6XCJDYWxpYnJpXCIsXCJJc0JvbGRcIjpmYWxzZSxcIklzSXRhbGljXCI6ZmFsc2UsXCJJc1VuZGVybGluZWRcIjpmYWxzZX0sXCJBdXRvU2l6ZVwiOjAsXCJGb3JlZ3JvdW5kXCI6e1wiJGlkXCI6XCI1MDZ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TA3XCIsXCJUb3BcIjowLjAsXCJMZWZ0XCI6MC4wLFwiUmlnaHRcIjowLjAsXCJCb3R0b21cIjowLjB9LFwiUGFkZGluZ1wiOntcIiRpZFwiOlwiNTA4XCIsXCJUb3BcIjowLjAsXCJMZWZ0XCI6MC4wLFwiUmlnaHRcIjowLjAsXCJCb3R0b21cIjowLjB9LFwiQmFja2dyb3VuZFwiOntcIiRyZWZcIjpcIjE0OFwifSxcIklzVmlzaWJsZVwiOnRydWUsXCJXaWR0aFwiOjAuMCxcIkhlaWdodFwiOjAuMCxcIkJvcmRlclN0eWxlXCI6e1wiJGlkXCI6XCI1MDlcIixcIkxpbmVDb2xvclwiOm51bGwsXCJMaW5lV2VpZ2h0XCI6MC4wLFwiTGluZVR5cGVcIjowfX0sXCJEYXRlRm9ybWF0XCI6e1wiJGlkXCI6XCI1MTB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TExXCIsXCJTaGFwZVwiOjEsXCJDb25uZWN0b3JNYXJnaW5cIjp7XCIkaWRcIjpcIjUxMlwiLFwiVG9wXCI6MC4wLFwiTGVmdFwiOjIuMCxcIlJpZ2h0XCI6Mi4wLFwiQm90dG9tXCI6MC4wfSxcIkNvbm5lY3RvclN0eWxlXCI6e1wiJGlkXCI6XCI1MTNcIixcIkxpbmVDb2xvclwiOntcIiRpZFwiOlwiNTE0XCIsXCIkdHlwZVwiOlwiTkxSRS5Db21tb24uRG9tLlNvbGlkQ29sb3JCcnVzaCwgTkxSRS5Db21tb25cIixcIkNvbG9yXCI6e1wiJGlkXCI6XCI1MTVcIixcIkFcIjoxMjcsXCJSXCI6MTY0LFwiR1wiOjEyNSxcIkJcIjowfX0sXCJMaW5lV2VpZ2h0XCI6MS4wLFwiTGluZVR5cGVcIjowfSxcIklzQmVsb3dUaW1lYmFuZFwiOmZhbHNlLFwiSGlkZURhdGVcIjpmYWxzZSxcIlNoYXBlU2l6ZVwiOjAsXCJTcGFjaW5nXCI6MS4wLFwiUGFkZGluZ1wiOntcIiRpZFwiOlwiNTE2XCIsXCJUb3BcIjo3LjAsXCJMZWZ0XCI6My4wLFwiUmlnaHRcIjowLjAsXCJCb3R0b21cIjoyLjB9LFwiUG9zaXRpb25cIjpudWxsLFwiUG9zaXRpb25PblRhc2tcIjozLFwiU2hhcGVTdHlsZVwiOntcIiRpZFwiOlwiNTE3XCIsXCJNYXJnaW5cIjp7XCIkaWRcIjpcIjUxOFwiLFwiVG9wXCI6MC4wLFwiTGVmdFwiOjAuMCxcIlJpZ2h0XCI6MC4wLFwiQm90dG9tXCI6MC4wfSxcIlBhZGRpbmdcIjp7XCIkaWRcIjpcIjUxOVwiLFwiVG9wXCI6MC4wLFwiTGVmdFwiOjAuMCxcIlJpZ2h0XCI6MC4wLFwiQm90dG9tXCI6MC4wfSxcIkJhY2tncm91bmRcIjp7XCIkaWRcIjpcIjUyMFwiLFwiQ29sb3JcIjp7XCIkaWRcIjpcIjUyMVwiLFwiQVwiOjI1NSxcIlJcIjo2OCxcIkdcIjoxMTQsXCJCXCI6MTk2fX0sXCJJc1Zpc2libGVcIjp0cnVlLFwiV2lkdGhcIjoxMi4wLFwiSGVpZ2h0XCI6MTQuMCxcIkJvcmRlclN0eWxlXCI6e1wiJGlkXCI6XCI1MjJcIixcIkxpbmVDb2xvclwiOntcIiRpZFwiOlwiNTIzXCIsXCIkdHlwZVwiOlwiTkxSRS5Db21tb24uRG9tLlNvbGlkQ29sb3JCcnVzaCwgTkxSRS5Db21tb25cIixcIkNvbG9yXCI6e1wiJGlkXCI6XCI1MjRcIixcIkFcIjoyNTUsXCJSXCI6NDcsXCJHXCI6ODIsXCJCXCI6MTQzfX0sXCJMaW5lV2VpZ2h0XCI6MC4wLFwiTGluZVR5cGVcIjowfX0sXCJUaXRsZVN0eWxlXCI6e1wiJGlkXCI6XCI1MjVcIixcIkZvbnRTZXR0aW5nc1wiOntcIiRpZFwiOlwiNTI2XCIsXCJGb250U2l6ZVwiOjExLFwiRm9udE5hbWVcIjpcIkNhbGlicmlcIixcIklzQm9sZFwiOmZhbHNlLFwiSXNJdGFsaWNcIjpmYWxzZSxcIklzVW5kZXJsaW5lZFwiOmZhbHNlfSxcIkF1dG9TaXplXCI6MixcIkZvcmVncm91bmRcIjp7XCIkaWRcIjpcIjUyN1wiLFwiQ29sb3JcIjp7XCIkaWRcIjpcIjUyOFwiLFwiQVwiOjI1NSxcIlJcIjowLFwiR1wiOjAsXCJCXCI6MH19LFwiQmFja2dyb3VuZEZpbGxUeXBlXCI6MCxcIk1heFdpZHRoXCI6MTE1Ljc4NjkyNjI2OTUzMTI1LFwiTWF4SGVpZ2h0XCI6XCJJbmZpbml0eVwiLFwiU21hcnRGb3JlZ3JvdW5kSXNBY3RpdmVcIjpmYWxzZSxcIkhvcml6b250YWxBbGlnbm1lbnRcIjoxLFwiVmVydGljYWxBbGlnbm1lbnRcIjowLFwiU21hcnRGb3JlZ3JvdW5kXCI6bnVsbC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MCxcIlJcIjoyNTUsXCJHXCI6MjU1LFwiQlwiOjI1NX19LFwiSXNWaXNpYmxlXCI6ZmFsc2UsXCJXaWR0aFwiOjAuMCxcIkhlaWdodFwiOjAuMCxcIkJvcmRlclN0eWxlXCI6e1wiJGlkXCI6XCI1MzNcIixcIkxpbmVDb2xvclwiOm51bGwsXCJMaW5lV2VpZ2h0XCI6MC4wLFwiTGluZVR5cGVcIjowfX0sXCJEYXRlU3R5bGVcIjp7XCIkaWRcIjpcIjUzNFwiLFwiRm9udFNldHRpbmdzXCI6e1wiJGlkXCI6XCI1MzVcIixcIkZvbnRTaXplXCI6OSxcIkZvbnROYW1lXCI6XCJDYWxpYnJpXCIsXCJJc0JvbGRcIjpmYWxzZSxcIklzSXRhbGljXCI6ZmFsc2UsXCJJc1VuZGVybGluZWRcIjpmYWxzZX0sXCJBdXRvU2l6ZVwiOjAsXCJGb3JlZ3JvdW5kXCI6e1wiJGlkXCI6XCI1MzZcIixcIkNvbG9yXCI6e1wiJGlkXCI6XCI1Mz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OFwiLFwiVG9wXCI6MC4wLFwiTGVmdFwiOjAuMCxcIlJpZ2h0XCI6MC4wLFwiQm90dG9tXCI6MC4wfSxcIlBhZGRpbmdcIjp7XCIkaWRcIjpcIjUzOVwiLFwiVG9wXCI6MC4wLFwiTGVmdFwiOjAuMCxcIlJpZ2h0XCI6MC4wLFwiQm90dG9tXCI6MC4wfSxcIkJhY2tncm91bmRcIjp7XCIkaWRcIjpcIjU0MFwiLFwiQ29sb3JcIjp7XCIkaWRcIjpcIjU0MVwiLFwiQVwiOjAsXCJSXCI6MjU1LFwiR1wiOjI1NSxcIkJcIjoyNTV9fSxcIklzVmlzaWJsZVwiOmZhbHNlLFwiV2lkdGhcIjowLjAsXCJIZWlnaHRcIjowLjAsXCJCb3JkZXJTdHlsZVwiOntcIiRpZFwiOlwiNTQyXCIsXCJMaW5lQ29sb3JcIjpudWxsLFwiTGluZVdlaWdodFwiOjAuMCxcIkxpbmVUeXBlXCI6MH19LFwiRGF0ZUZvcm1hdFwiOntcIiRpZFwiOlwiNTQ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DRcIixcIkRhdGVQYXJ0SXNWaXNpYmxlXCI6dHJ1ZSxcIlRpbWVQYXJ0SXNWaXNpYmxlXCI6ZmFsc2V9fSxcIklzVmlzaWJsZVwiOnRydWV9LHtcIiRpZFwiOlwiNTQ1XCIsXCJTaGFwZVwiOjEsXCJDb25uZWN0b3JNYXJnaW5cIjp7XCIkaWRcIjpcIjU0NlwiLFwiVG9wXCI6MC4wLFwiTGVmdFwiOjIuMCxcIlJpZ2h0XCI6Mi4wLFwiQm90dG9tXCI6MC4wfSxcIkNvbm5lY3RvclN0eWxlXCI6e1wiJGlkXCI6XCI1NDdcIixcIkxpbmVDb2xvclwiOntcIiRpZFwiOlwiNTQ4XCIsXCIkdHlwZVwiOlwiTkxSRS5Db21tb24uRG9tLlNvbGlkQ29sb3JCcnVzaCwgTkxSRS5Db21tb25cIixcIkNvbG9yXCI6e1wiJGlkXCI6XCI1NDlcIixcIkFcIjoxMjcsXCJSXCI6MTY0LFwiR1wiOjEyNSxcIkJcIjowfX0sXCJMaW5lV2VpZ2h0XCI6MS4wLFwiTGluZVR5cGVcIjowfSxcIklzQmVsb3dUaW1lYmFuZFwiOmZhbHNlLFwiSGlkZURhdGVcIjpmYWxzZSxcIlNoYXBlU2l6ZVwiOjAsXCJTcGFjaW5nXCI6MS4wLFwiUGFkZGluZ1wiOntcIiRpZFwiOlwiNTUwXCIsXCJUb3BcIjo3LjAsXCJMZWZ0XCI6My4wLFwiUmlnaHRcIjowLjAsXCJCb3R0b21cIjoyLjB9LFwiUG9zaXRpb25cIjpudWxsLFwiUG9zaXRpb25PblRhc2tcIjozLFwiU2hhcGVTdHlsZVwiOntcIiRpZFwiOlwiNTUxXCIsXCJNYXJnaW5cIjp7XCIkaWRcIjpcIjU1MlwiLFwiVG9wXCI6MC4wLFwiTGVmdFwiOjAuMCxcIlJpZ2h0XCI6MC4wLFwiQm90dG9tXCI6MC4wfSxcIlBhZGRpbmdcIjp7XCIkaWRcIjpcIjU1M1wiLFwiVG9wXCI6MC4wLFwiTGVmdFwiOjAuMCxcIlJpZ2h0XCI6MC4wLFwiQm90dG9tXCI6MC4wfSxcIkJhY2tncm91bmRcIjp7XCIkaWRcIjpcIjU1NFwiLFwiQ29sb3JcIjp7XCIkaWRcIjpcIjU1NVwiLFwiQVwiOjI1NSxcIlJcIjo2OCxcIkdcIjoxMTQsXCJCXCI6MTk2fX0sXCJJc1Zpc2libGVcIjp0cnVlLFwiV2lkdGhcIjoxMi4wLFwiSGVpZ2h0XCI6MTQuMCxcIkJvcmRlclN0eWxlXCI6e1wiJGlkXCI6XCI1NTZcIixcIkxpbmVDb2xvclwiOntcIiRpZFwiOlwiNTU3XCIsXCIkdHlwZVwiOlwiTkxSRS5Db21tb24uRG9tLlNvbGlkQ29sb3JCcnVzaCwgTkxSRS5Db21tb25cIixcIkNvbG9yXCI6e1wiJGlkXCI6XCI1NThcIixcIkFcIjoyNTUsXCJSXCI6NDcsXCJHXCI6ODIsXCJCXCI6MTQzfX0sXCJMaW5lV2VpZ2h0XCI6MC4wLFwiTGluZVR5cGVcIjowfX0sXCJUaXRsZVN0eWxlXCI6e1wiJGlkXCI6XCI1NTlcIixcIkZvbnRTZXR0aW5nc1wiOntcIiRpZFwiOlwiNTYwXCIsXCJGb250U2l6ZVwiOjExLFwiRm9udE5hbWVcIjpcIkNhbGlicmlcIixcIklzQm9sZFwiOmZhbHNlLFwiSXNJdGFsaWNcIjpmYWxzZSxcIklzVW5kZXJsaW5lZFwiOmZhbHNlfSxcIkF1dG9TaXplXCI6MixcIkZvcmVncm91bmRcIjp7XCIkaWRcIjpcIjU2MVwiLFwiQ29sb3JcIjp7XCIkaWRcIjpcIjU2MlwiLFwiQVwiOjI1NSxcIlJcIjowLFwiR1wiOjAsXCJCXCI6MH19LFwiQmFja2dyb3VuZEZpbGxUeXBlXCI6MCxcIk1heFdpZHRoXCI6MTE5LjQ1NzMyMTE2Njk5MjE5LFwiTWF4SGVpZ2h0XCI6XCJJbmZpbml0eVwiLFwiU21hcnRGb3JlZ3JvdW5kSXNBY3RpdmVcIjpmYWxzZSxcIkhvcml6b250YWxBbGlnbm1lbnRcIjoxLFwiVmVydGljYWxBbGlnbm1lbnRcIjowLFwiU21hcnRGb3JlZ3JvdW5kXCI6bnVsbCxcIk1hcmdpblwiOntcIiRpZFwiOlwiNTYzXCIsXCJUb3BcIjowLjAsXCJMZWZ0XCI6MC4wLFwiUmlnaHRcIjowLjAsXCJCb3R0b21cIjowLjB9LFwiUGFkZGluZ1wiOntcIiRpZFwiOlwiNTY0XCIsXCJUb3BcIjowLjAsXCJMZWZ0XCI6MC4wLFwiUmlnaHRcIjowLjAsXCJCb3R0b21cIjowLjB9LFwiQmFja2dyb3VuZFwiOntcIiRpZFwiOlwiNTY1XCIsXCJDb2xvclwiOntcIiRpZFwiOlwiNTY2XCIsXCJBXCI6MCxcIlJcIjoyNTUsXCJHXCI6MjU1LFwiQlwiOjI1NX19LFwiSXNWaXNpYmxlXCI6ZmFsc2UsXCJXaWR0aFwiOjAuMCxcIkhlaWdodFwiOjAuMCxcIkJvcmRlclN0eWxlXCI6e1wiJGlkXCI6XCI1NjdcIixcIkxpbmVDb2xvclwiOm51bGwsXCJMaW5lV2VpZ2h0XCI6MC4wLFwiTGluZVR5cGVcIjowfX0sXCJEYXRlU3R5bGVcIjp7XCIkaWRcIjpcIjU2OFwiLFwiRm9udFNldHRpbmdzXCI6e1wiJGlkXCI6XCI1NjlcIixcIkZvbnRTaXplXCI6OSxcIkZvbnROYW1lXCI6XCJDYWxpYnJpXCIsXCJJc0JvbGRcIjpmYWxzZSxcIklzSXRhbGljXCI6ZmFsc2UsXCJJc1VuZGVybGluZWRcIjpmYWxzZX0sXCJBdXRvU2l6ZVwiOjAsXCJGb3JlZ3JvdW5kXCI6e1wiJGlkXCI6XCI1NzBcIixcIkNvbG9yXCI6e1wiJGlkXCI6XCI1NzF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3MlwiLFwiVG9wXCI6MC4wLFwiTGVmdFwiOjAuMCxcIlJpZ2h0XCI6MC4wLFwiQm90dG9tXCI6MC4wfSxcIlBhZGRpbmdcIjp7XCIkaWRcIjpcIjU3M1wiLFwiVG9wXCI6MC4wLFwiTGVmdFwiOjAuMCxcIlJpZ2h0XCI6MC4wLFwiQm90dG9tXCI6MC4wfSxcIkJhY2tncm91bmRcIjp7XCIkaWRcIjpcIjU3NFwiLFwiQ29sb3JcIjp7XCIkaWRcIjpcIjU3NVwiLFwiQVwiOjAsXCJSXCI6MjU1LFwiR1wiOjI1NSxcIkJcIjoyNTV9fSxcIklzVmlzaWJsZVwiOmZhbHNlLFwiV2lkdGhcIjowLjAsXCJIZWlnaHRcIjowLjAsXCJCb3JkZXJTdHlsZVwiOntcIiRpZFwiOlwiNTc2XCIsXCJMaW5lQ29sb3JcIjpudWxsLFwiTGluZVdlaWdodFwiOjAuMCxcIkxpbmVUeXBlXCI6MH19LFwiRGF0ZUZvcm1hdFwiOntcIiRpZFwiOlwiNTc3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zhcIixcIkRhdGVQYXJ0SXNWaXNpYmxlXCI6dHJ1ZSxcIlRpbWVQYXJ0SXNWaXNpYmxlXCI6ZmFsc2V9fSxcIklzVmlzaWJsZVwiOnRydWV9XX0se1wiJGlkXCI6XCI1NzlcIixcIlRhc2tTdHlsZVwiOntcIiRpZFwiOlwiNTgwXCIsXCJTaGFwZVwiOjEsXCJTaGFwZVRoaWNrbmVzc1wiOjMsXCJEdXJhdGlvbkZvcm1hdFwiOjAsXCJQZXJjZW50YWdlQ29tcGxldGVTdHlsZVwiOntcIiRpZFwiOlwiNTgxXCIsXCJGb250U2V0dGluZ3NcIjp7XCIkaWRcIjpcIjU4MlwiLFwiRm9udFNpemVcIjoxMCxcIkZvbnROYW1lXCI6XCJDYWxpYnJpXCIsXCJJc0JvbGRcIjpmYWxzZSxcIklzSXRhbGljXCI6ZmFsc2UsXCJJc1VuZGVybGluZWRcIjpmYWxzZX0sXCJBdXRvU2l6ZVwiOjAsXCJGb3JlZ3JvdW5kXCI6e1wiJGlkXCI6XCI1ODN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Tg0XCIsXCJUb3BcIjowLjAsXCJMZWZ0XCI6MC4wLFwiUmlnaHRcIjowLjAsXCJCb3R0b21cIjowLjB9LFwiUGFkZGluZ1wiOntcIiRpZFwiOlwiNTg1XCIsXCJUb3BcIjowLjAsXCJMZWZ0XCI6MC4wLFwiUmlnaHRcIjowLjAsXCJCb3R0b21cIjowLjB9LFwiQmFja2dyb3VuZFwiOntcIiRyZWZcIjpcIjExM1wifSxcIklzVmlzaWJsZVwiOnRydWUsXCJXaWR0aFwiOjAuMCxcIkhlaWdodFwiOjAuMCxcIkJvcmRlclN0eWxlXCI6e1wiJGlkXCI6XCI1ODZcIixcIkxpbmVDb2xvclwiOm51bGwsXCJMaW5lV2VpZ2h0XCI6MC4wLFwiTGluZVR5cGVcIjowfX0sXCJEdXJhdGlvblN0eWxlXCI6e1wiJGlkXCI6XCI1ODdcIixcIkZvbnRTZXR0aW5nc1wiOntcIiRpZFwiOlwiNTg4XCIsXCJGb250U2l6ZVwiOjEwLFwiRm9udE5hbWVcIjpcIkNhbGlicmlcIixcIklzQm9sZFwiOmZhbHNlLFwiSXNJdGFsaWNcIjpmYWxzZSxcIklzVW5kZXJsaW5lZFwiOmZhbHNlfSxcIkF1dG9TaXplXCI6MCxcIkZvcmVncm91bmRcIjp7XCIkaWRcIjpcIjU4O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1OTBcIixcIlRvcFwiOjAuMCxcIkxlZnRcIjowLjAsXCJSaWdodFwiOjAuMCxcIkJvdHRvbVwiOjAuMH0sXCJQYWRkaW5nXCI6e1wiJGlkXCI6XCI1OTFcIixcIlRvcFwiOjAuMCxcIkxlZnRcIjowLjAsXCJSaWdodFwiOjAuMCxcIkJvdHRvbVwiOjAuMH0sXCJCYWNrZ3JvdW5kXCI6e1wiJHJlZlwiOlwiMTIwXCJ9LFwiSXNWaXNpYmxlXCI6dHJ1ZSxcIldpZHRoXCI6MC4wLFwiSGVpZ2h0XCI6MC4wLFwiQm9yZGVyU3R5bGVcIjp7XCIkaWRcIjpcIjU5MlwiLFwiTGluZUNvbG9yXCI6bnVsbCxcIkxpbmVXZWlnaHRcIjowLjAsXCJMaW5lVHlwZVwiOjB9fSxcIkhvcml6b250YWxDb25uZWN0b3JTdHlsZVwiOntcIiRpZFwiOlwiNTkzXCIsXCJMaW5lQ29sb3JcIjp7XCIkcmVmXCI6XCIxMjJcIn0sXCJMaW5lV2VpZ2h0XCI6MS4wLFwiTGluZVR5cGVcIjowfSxcIlZlcnRpY2FsQ29ubmVjdG9yU3R5bGVcIjp7XCIkaWRcIjpcIjU5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hOGEyOTcxNS03NTUzLTRhYjktOGIyYS04NWY2ZTFjNjNkN2NcIixcIkF0dGFjaGVkTWlsZXN0b25lc1N0eWxlc1wiOm51bGwsXCJTaGFwZVN0eWxlXCI6e1wiJGlkXCI6XCI1OTVcIixcIk1hcmdpblwiOntcIiRpZFwiOlwiNTk2XCIsXCJUb3BcIjowLjAsXCJMZWZ0XCI6NC4wLFwiUmlnaHRcIjo0LjAsXCJCb3R0b21cIjowLjB9LFwiUGFkZGluZ1wiOntcIiRpZFwiOlwiNTk3XCIsXCJUb3BcIjowLjAsXCJMZWZ0XCI6MC4wLFwiUmlnaHRcIjowLjAsXCJCb3R0b21cIjowLjB9LFwiQmFja2dyb3VuZFwiOntcIiRpZFwiOlwiNTk4XCIsXCJDb2xvclwiOntcIiRpZFwiOlwiNTk5XCIsXCJBXCI6MjU1LFwiUlwiOjE1NyxcIkdcIjoxOTUsXCJCXCI6MjMwfX0sXCJJc1Zpc2libGVcIjp0cnVlLFwiV2lkdGhcIjoxODguMCxcIkhlaWdodFwiOjEzLjQyNjY5Mjk2MjY0NjQ4NCxcIkJvcmRlclN0eWxlXCI6e1wiJGlkXCI6XCI2MDBcIixcIkxpbmVDb2xvclwiOntcIiRpZFwiOlwiNjAxXCIsXCIkdHlwZVwiOlwiTkxSRS5Db21tb24uRG9tLlNvbGlkQ29sb3JCcnVzaCwgTkxSRS5Db21tb25cIixcIkNvbG9yXCI6e1wiJGlkXCI6XCI2MDJcIixcIkFcIjoyNTUsXCJSXCI6NDcsXCJHXCI6ODIsXCJCXCI6MTQzfX0sXCJMaW5lV2VpZ2h0XCI6MC4wLFwiTGluZVR5cGVcIjowfX0sXCJUaXRsZVN0eWxlXCI6e1wiJGlkXCI6XCI2MDNcIixcIkZvbnRTZXR0aW5nc1wiOntcIiRpZFwiOlwiNjA0XCIsXCJGb250U2l6ZVwiOjExLFwiRm9udE5hbWVcIjpcIkNhbGlicmlcIixcIklzQm9sZFwiOmZhbHNlLFwiSXNJdGFsaWNcIjpmYWxzZSxcIklzVW5kZXJsaW5lZFwiOmZhbHNlfSxcIkF1dG9TaXplXCI6MixcIkZvcmVncm91bmRcIjp7XCIkaWRcIjpcIjYwNVwiLFwiQ29sb3JcIjp7XCIkaWRcIjpcIjYwNlwiLFwiQVwiOjI1NSxcIlJcIjowLFwiR1wiOjAsXCJCXCI6MH19LFwiQmFja2dyb3VuZEZpbGxUeXBlXCI6MCxcIk1heFdpZHRoXCI6MTQzLjYyOTA1ODgzNzg5MDYzLFwiTWF4SGVpZ2h0XCI6XCJJbmZpbml0eVwiLFwiU21hcnRGb3JlZ3JvdW5kSXNBY3RpdmVcIjpmYWxzZSxcIkhvcml6b250YWxBbGlnbm1lbnRcIjoxLFwiVmVydGljYWxBbGlnbm1lbnRcIjowLFwiU21hcnRGb3JlZ3JvdW5kXCI6bnVsbCxcIk1hcmdpblwiOntcIiRpZFwiOlwiNjA3XCIsXCJUb3BcIjowLjAsXCJMZWZ0XCI6MC4wLFwiUmlnaHRcIjowLjAsXCJCb3R0b21cIjowLjB9LFwiUGFkZGluZ1wiOntcIiRpZFwiOlwiNjA4XCIsXCJUb3BcIjowLjAsXCJMZWZ0XCI6MC4wLFwiUmlnaHRcIjowLjAsXCJCb3R0b21cIjowLjB9LFwiQmFja2dyb3VuZFwiOntcIiRpZFwiOlwiNjA5XCIsXCJDb2xvclwiOntcIiRpZFwiOlwiNjEwXCIsXCJBXCI6MCxcIlJcIjoyNTUsXCJHXCI6MjU1LFwiQlwiOjI1NX19LFwiSXNWaXNpYmxlXCI6dHJ1ZSxcIldpZHRoXCI6MC4wLFwiSGVpZ2h0XCI6MC4wLFwiQm9yZGVyU3R5bGVcIjp7XCIkaWRcIjpcIjYxMVwiLFwiTGluZUNvbG9yXCI6bnVsbCxcIkxpbmVXZWlnaHRcIjowLjAsXCJMaW5lVHlwZVwiOjB9fSxcIkRhdGVTdHlsZVwiOntcIiRpZFwiOlwiNjEyXCIsXCJGb250U2V0dGluZ3NcIjp7XCIkaWRcIjpcIjYxM1wiLFwiRm9udFNpemVcIjoxMCxcIkZvbnROYW1lXCI6XCJDYWxpYnJpXCIsXCJJc0JvbGRcIjpmYWxzZSxcIklzSXRhbGljXCI6ZmFsc2UsXCJJc1VuZGVybGluZWRcIjpmYWxzZX0sXCJBdXRvU2l6ZVwiOjAsXCJGb3JlZ3JvdW5kXCI6e1wiJGlkXCI6XCI2MTR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jE1XCIsXCJUb3BcIjowLjAsXCJMZWZ0XCI6MC4wLFwiUmlnaHRcIjowLjAsXCJCb3R0b21cIjowLjB9LFwiUGFkZGluZ1wiOntcIiRpZFwiOlwiNjE2XCIsXCJUb3BcIjowLjAsXCJMZWZ0XCI6MC4wLFwiUmlnaHRcIjowLjAsXCJCb3R0b21cIjowLjB9LFwiQmFja2dyb3VuZFwiOntcIiRyZWZcIjpcIjE0OFwifSxcIklzVmlzaWJsZVwiOnRydWUsXCJXaWR0aFwiOjAuMCxcIkhlaWdodFwiOjAuMCxcIkJvcmRlclN0eWxlXCI6e1wiJGlkXCI6XCI2MTdcIixcIkxpbmVDb2xvclwiOm51bGwsXCJMaW5lV2VpZ2h0XCI6MC4wLFwiTGluZVR5cGVcIjowfX0sXCJEYXRlRm9ybWF0XCI6e1wiJGlkXCI6XCI2MTh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jE5XCIsXCJTaGFwZVwiOjEsXCJDb25uZWN0b3JNYXJnaW5cIjp7XCIkaWRcIjpcIjYyMFwiLFwiVG9wXCI6MC4wLFwiTGVmdFwiOjIuMCxcIlJpZ2h0XCI6Mi4wLFwiQm90dG9tXCI6MC4wfSxcIkNvbm5lY3RvclN0eWxlXCI6e1wiJGlkXCI6XCI2MjFcIixcIkxpbmVDb2xvclwiOntcIiRpZFwiOlwiNjIyXCIsXCIkdHlwZVwiOlwiTkxSRS5Db21tb24uRG9tLlNvbGlkQ29sb3JCcnVzaCwgTkxSRS5Db21tb25cIixcIkNvbG9yXCI6e1wiJGlkXCI6XCI2MjNcIixcIkFcIjoyNTUsXCJSXCI6MTY0LFwiR1wiOjEyNSxcIkJcIjowfX0sXCJMaW5lV2VpZ2h0XCI6MS4wLFwiTGluZVR5cGVcIjowfSxcIklzQmVsb3dUaW1lYmFuZFwiOmZhbHNlLFwiSGlkZURhdGVcIjpmYWxzZSxcIlNoYXBlU2l6ZVwiOjAsXCJTcGFjaW5nXCI6MC4wLFwiUGFkZGluZ1wiOntcIiRpZFwiOlwiNjI0XCIsXCJUb3BcIjo3LjAsXCJMZWZ0XCI6My4wLFwiUmlnaHRcIjowLjAsXCJCb3R0b21cIjoyLjB9LFwiUG9zaXRpb25cIjpudWxsLFwiUG9zaXRpb25PblRhc2tcIjozLFwiU2hhcGVTdHlsZVwiOntcIiRpZFwiOlwiNjI1XCIsXCJNYXJnaW5cIjp7XCIkaWRcIjpcIjYyNlwiLFwiVG9wXCI6MC4wLFwiTGVmdFwiOjAuMCxcIlJpZ2h0XCI6MC4wLFwiQm90dG9tXCI6MC4wfSxcIlBhZGRpbmdcIjp7XCIkaWRcIjpcIjYyN1wiLFwiVG9wXCI6MC4wLFwiTGVmdFwiOjAuMCxcIlJpZ2h0XCI6MC4wLFwiQm90dG9tXCI6MC4wfSxcIkJhY2tncm91bmRcIjp7XCIkaWRcIjpcIjYyOFwiLFwiQ29sb3JcIjp7XCIkaWRcIjpcIjYyOVwiLFwiQVwiOjI1NSxcIlJcIjo2OCxcIkdcIjoxMTQsXCJCXCI6MTk2fX0sXCJJc1Zpc2libGVcIjp0cnVlLFwiV2lkdGhcIjoxMi4wLFwiSGVpZ2h0XCI6MTQuMCxcIkJvcmRlclN0eWxlXCI6e1wiJGlkXCI6XCI2MzBcIixcIkxpbmVDb2xvclwiOntcIiRpZFwiOlwiNjMxXCIsXCIkdHlwZVwiOlwiTkxSRS5Db21tb24uRG9tLlNvbGlkQ29sb3JCcnVzaCwgTkxSRS5Db21tb25cIixcIkNvbG9yXCI6e1wiJGlkXCI6XCI2MzJcIixcIkFcIjoyNTUsXCJSXCI6NDcsXCJHXCI6ODIsXCJCXCI6MTQzfX0sXCJMaW5lV2VpZ2h0XCI6MC4wLFwiTGluZVR5cGVcIjowfX0sXCJUaXRsZVN0eWxlXCI6e1wiJGlkXCI6XCI2MzNcIixcIkZvbnRTZXR0aW5nc1wiOntcIiRpZFwiOlwiNjM0XCIsXCJGb250U2l6ZVwiOjExLFwiRm9udE5hbWVcIjpcIkNhbGlicmlcIixcIklzQm9sZFwiOmZhbHNlLFwiSXNJdGFsaWNcIjpmYWxzZSxcIklzVW5kZXJsaW5lZFwiOmZhbHNlfSxcIkF1dG9TaXplXCI6MixcIkZvcmVncm91bmRcIjp7XCIkaWRcIjpcIjYzNVwiLFwiQ29sb3JcIjp7XCIkaWRcIjpcIjYzNlwiLFwiQVwiOjI1NSxcIlJcIjowLFwiR1wiOjAsXCJCXCI6MH19LFwiQmFja2dyb3VuZEZpbGxUeXBlXCI6MCxcIk1heFdpZHRoXCI6MTAxLjc3OTA1MjczNDM3NSxcIk1heEhlaWdodFwiOlwiSW5maW5pdHlcIixcIlNtYXJ0Rm9yZWdyb3VuZElzQWN0aXZlXCI6ZmFsc2UsXCJIb3Jpem9udGFsQWxpZ25tZW50XCI6MSxcIlZlcnRpY2FsQWxpZ25tZW50XCI6MCxcIlNtYXJ0Rm9yZWdyb3VuZFwiOm51bGwsXCJNYXJnaW5cIjp7XCIkaWRcIjpcIjYzN1wiLFwiVG9wXCI6MC4wLFwiTGVmdFwiOjAuMCxcIlJpZ2h0XCI6MC4wLFwiQm90dG9tXCI6MC4wfSxcIlBhZGRpbmdcIjp7XCIkaWRcIjpcIjYzOFwiLFwiVG9wXCI6MC4wLFwiTGVmdFwiOjAuMCxcIlJpZ2h0XCI6MC4wLFwiQm90dG9tXCI6MC4wfSxcIkJhY2tncm91bmRcIjp7XCIkaWRcIjpcIjYzOVwiLFwiQ29sb3JcIjp7XCIkaWRcIjpcIjY0MFwiLFwiQVwiOjAsXCJSXCI6MjU1LFwiR1wiOjI1NSxcIkJcIjoyNTV9fSxcIklzVmlzaWJsZVwiOmZhbHNlLFwiV2lkdGhcIjowLjAsXCJIZWlnaHRcIjowLjAsXCJCb3JkZXJTdHlsZVwiOntcIiRpZFwiOlwiNjQxXCIsXCJMaW5lQ29sb3JcIjpudWxsLFwiTGluZVdlaWdodFwiOjAuMCxcIkxpbmVUeXBlXCI6MH19LFwiRGF0ZVN0eWxlXCI6e1wiJGlkXCI6XCI2NDJcIixcIkZvbnRTZXR0aW5nc1wiOntcIiRpZFwiOlwiNjQzXCIsXCJGb250U2l6ZVwiOjksXCJGb250TmFtZVwiOlwiQ2FsaWJyaVwiLFwiSXNCb2xkXCI6ZmFsc2UsXCJJc0l0YWxpY1wiOmZhbHNlLFwiSXNVbmRlcmxpbmVkXCI6ZmFsc2V9LFwiQXV0b1NpemVcIjowLFwiRm9yZWdyb3VuZFwiOntcIiRpZFwiOlwiNjQ0XCIsXCJDb2xvclwiOntcIiRpZFwiOlwiNjQ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2NDZcIixcIlRvcFwiOjAuMCxcIkxlZnRcIjowLjAsXCJSaWdodFwiOjAuMCxcIkJvdHRvbVwiOjAuMH0sXCJQYWRkaW5nXCI6e1wiJGlkXCI6XCI2NDdcIixcIlRvcFwiOjAuMCxcIkxlZnRcIjowLjAsXCJSaWdodFwiOjAuMCxcIkJvdHRvbVwiOjAuMH0sXCJCYWNrZ3JvdW5kXCI6e1wiJGlkXCI6XCI2NDhcIixcIkNvbG9yXCI6e1wiJGlkXCI6XCI2NDlcIixcIkFcIjowLFwiUlwiOjI1NSxcIkdcIjoyNTUsXCJCXCI6MjU1fX0sXCJJc1Zpc2libGVcIjpmYWxzZSxcIldpZHRoXCI6MC4wLFwiSGVpZ2h0XCI6MC4wLFwiQm9yZGVyU3R5bGVcIjp7XCIkaWRcIjpcIjY1MFwiLFwiTGluZUNvbG9yXCI6bnVsbCxcIkxpbmVXZWlnaHRcIjowLjAsXCJMaW5lVHlwZVwiOjB9fSxcIkRhdGVGb3JtYXRcIjp7XCIkaWRcIjpcIjY1M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jUyXCIsXCJEYXRlUGFydElzVmlzaWJsZVwiOnRydWUsXCJUaW1lUGFydElzVmlzaWJsZVwiOmZhbHNlfX0sXCJJc1Zpc2libGVcIjp0cnVlfV19LHtcIiRpZFwiOlwiNjUzXCIsXCJUYXNrU3R5bGVcIjp7XCIkaWRcIjpcIjY1NFwiLFwiU2hhcGVcIjoxLFwiU2hhcGVUaGlja25lc3NcIjozLFwiRHVyYXRpb25Gb3JtYXRcIjowLFwiUGVyY2VudGFnZUNvbXBsZXRlU3R5bGVcIjp7XCIkaWRcIjpcIjY1NVwiLFwiRm9udFNldHRpbmdzXCI6e1wiJGlkXCI6XCI2NTZcIixcIkZvbnRTaXplXCI6MTAsXCJGb250TmFtZVwiOlwiQ2FsaWJyaVwiLFwiSXNCb2xkXCI6ZmFsc2UsXCJJc0l0YWxpY1wiOmZhbHNlLFwiSXNVbmRlcmxpbmVkXCI6ZmFsc2V9LFwiQXV0b1NpemVcIjowLFwiRm9yZWdyb3VuZFwiOntcIiRpZFwiOlwiNjU3XCIsXCJDb2xvclwiOntcIiRpZFwiOlwiNjU4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2NTlcIixcIlRvcFwiOjAuMCxcIkxlZnRcIjowLjAsXCJSaWdodFwiOjAuMCxcIkJvdHRvbVwiOjAuMH0sXCJQYWRkaW5nXCI6e1wiJGlkXCI6XCI2NjBcIixcIlRvcFwiOjAuMCxcIkxlZnRcIjowLjAsXCJSaWdodFwiOjAuMCxcIkJvdHRvbVwiOjAuMH0sXCJCYWNrZ3JvdW5kXCI6e1wiJHJlZlwiOlwiMTEzXCJ9LFwiSXNWaXNpYmxlXCI6dHJ1ZSxcIldpZHRoXCI6MC4wLFwiSGVpZ2h0XCI6MC4wLFwiQm9yZGVyU3R5bGVcIjp7XCIkaWRcIjpcIjY2MVwiLFwiTGluZUNvbG9yXCI6bnVsbCxcIkxpbmVXZWlnaHRcIjowLjAsXCJMaW5lVHlwZVwiOjB9fSxcIkR1cmF0aW9uU3R5bGVcIjp7XCIkaWRcIjpcIjY2MlwiLFwiRm9udFNldHRpbmdzXCI6e1wiJGlkXCI6XCI2NjNcIixcIkZvbnRTaXplXCI6MTAsXCJGb250TmFtZVwiOlwiQ2FsaWJyaVwiLFwiSXNCb2xkXCI6ZmFsc2UsXCJJc0l0YWxpY1wiOmZhbHNlLFwiSXNVbmRlcmxpbmVkXCI6ZmFsc2V9LFwiQXV0b1NpemVcIjowLFwiRm9yZWdyb3VuZFwiOntcIiRpZFwiOlwiNjY0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Y2NVwiLFwiVG9wXCI6MC4wLFwiTGVmdFwiOjAuMCxcIlJpZ2h0XCI6MC4wLFwiQm90dG9tXCI6MC4wfSxcIlBhZGRpbmdcIjp7XCIkaWRcIjpcIjY2NlwiLFwiVG9wXCI6MC4wLFwiTGVmdFwiOjAuMCxcIlJpZ2h0XCI6MC4wLFwiQm90dG9tXCI6MC4wfSxcIkJhY2tncm91bmRcIjp7XCIkcmVmXCI6XCIxMjBcIn0sXCJJc1Zpc2libGVcIjp0cnVlLFwiV2lkdGhcIjowLjAsXCJIZWlnaHRcIjowLjAsXCJCb3JkZXJTdHlsZVwiOntcIiRpZFwiOlwiNjY3XCIsXCJMaW5lQ29sb3JcIjpudWxsLFwiTGluZVdlaWdodFwiOjAuMCxcIkxpbmVUeXBlXCI6MH19LFwiSG9yaXpvbnRhbENvbm5lY3RvclN0eWxlXCI6e1wiJGlkXCI6XCI2NjhcIixcIkxpbmVDb2xvclwiOntcIiRyZWZcIjpcIjEyMlwifSxcIkxpbmVXZWlnaHRcIjoxLjAsXCJMaW5lVHlwZVwiOjB9LFwiVmVydGljYWxDb25uZWN0b3JTdHlsZVwiOntcIiRpZFwiOlwiNjY5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mE4YTI5NzE1LTc1NTMtNGFiOS04YjJhLTg1ZjZlMWM2M2Q3Y1wiLFwiQXR0YWNoZWRNaWxlc3RvbmVzU3R5bGVzXCI6bnVsbCxcIlNoYXBlU3R5bGVcIjp7XCIkaWRcIjpcIjY3MFwiLFwiTWFyZ2luXCI6e1wiJGlkXCI6XCI2NzFcIixcIlRvcFwiOjAuMCxcIkxlZnRcIjo0LjAsXCJSaWdodFwiOjQuMCxcIkJvdHRvbVwiOjAuMH0sXCJQYWRkaW5nXCI6e1wiJGlkXCI6XCI2NzJcIixcIlRvcFwiOjAuMCxcIkxlZnRcIjowLjAsXCJSaWdodFwiOjAuMCxcIkJvdHRvbVwiOjAuMH0sXCJCYWNrZ3JvdW5kXCI6e1wiJGlkXCI6XCI2NzNcIixcIkNvbG9yXCI6e1wiJGlkXCI6XCI2NzRcIixcIkFcIjoyNTUsXCJSXCI6MTU3LFwiR1wiOjE5NSxcIkJcIjoyMzB9fSxcIklzVmlzaWJsZVwiOnRydWUsXCJXaWR0aFwiOjE3MC4zODUwNDAyODMyMDMxMyxcIkhlaWdodFwiOjEzLjIyMDAwMDI2NzAyODgwOSxcIkJvcmRlclN0eWxlXCI6e1wiJGlkXCI6XCI2NzVcIixcIkxpbmVDb2xvclwiOntcIiRpZFwiOlwiNjc2XCIsXCIkdHlwZVwiOlwiTkxSRS5Db21tb24uRG9tLlNvbGlkQ29sb3JCcnVzaCwgTkxSRS5Db21tb25cIixcIkNvbG9yXCI6e1wiJGlkXCI6XCI2NzdcIixcIkFcIjoyNTUsXCJSXCI6NDcsXCJHXCI6ODIsXCJCXCI6MTQzfX0sXCJMaW5lV2VpZ2h0XCI6MC4wLFwiTGluZVR5cGVcIjowfX0sXCJUaXRsZVN0eWxlXCI6e1wiJGlkXCI6XCI2NzhcIixcIkZvbnRTZXR0aW5nc1wiOntcIiRpZFwiOlwiNjc5XCIsXCJGb250U2l6ZVwiOjExLFwiRm9udE5hbWVcIjpcIkNhbGlicmlcIixcIklzQm9sZFwiOmZhbHNlLFwiSXNJdGFsaWNcIjpmYWxzZSxcIklzVW5kZXJsaW5lZFwiOmZhbHNlfSxcIkF1dG9TaXplXCI6MixcIkZvcmVncm91bmRcIjp7XCIkaWRcIjpcIjY4MFwiLFwiQ29sb3JcIjp7XCIkaWRcIjpcIjY4MVwiLFwiQVwiOjI1NSxcIlJcIjowLFwiR1wiOjAsXCJCXCI6MH19LFwiQmFja2dyb3VuZEZpbGxUeXBlXCI6MCxcIk1heFdpZHRoXCI6MTIxLjExNDI1MDE4MzEwNTQ3LFwiTWF4SGVpZ2h0XCI6XCJJbmZpbml0eVwiLFwiU21hcnRGb3JlZ3JvdW5kSXNBY3RpdmVcIjpmYWxzZSxcIkhvcml6b250YWxBbGlnbm1lbnRcIjoxLFwiVmVydGljYWxBbGlnbm1lbnRcIjowLFwiU21hcnRGb3JlZ3JvdW5kXCI6bnVsbCxcIk1hcmdpblwiOntcIiRpZFwiOlwiNjgyXCIsXCJUb3BcIjowLjAsXCJMZWZ0XCI6MC4wLFwiUmlnaHRcIjowLjAsXCJCb3R0b21cIjowLjB9LFwiUGFkZGluZ1wiOntcIiRpZFwiOlwiNjgzXCIsXCJUb3BcIjowLjAsXCJMZWZ0XCI6MC4wLFwiUmlnaHRcIjowLjAsXCJCb3R0b21cIjowLjB9LFwiQmFja2dyb3VuZFwiOntcIiRpZFwiOlwiNjg0XCIsXCJDb2xvclwiOntcIiRpZFwiOlwiNjg1XCIsXCJBXCI6MCxcIlJcIjoyNTUsXCJHXCI6MjU1LFwiQlwiOjI1NX19LFwiSXNWaXNpYmxlXCI6dHJ1ZSxcIldpZHRoXCI6MC4wLFwiSGVpZ2h0XCI6MC4wLFwiQm9yZGVyU3R5bGVcIjp7XCIkaWRcIjpcIjY4NlwiLFwiTGluZUNvbG9yXCI6bnVsbCxcIkxpbmVXZWlnaHRcIjowLjAsXCJMaW5lVHlwZVwiOjB9fSxcIkRhdGVTdHlsZVwiOntcIiRpZFwiOlwiNjg3XCIsXCJGb250U2V0dGluZ3NcIjp7XCIkaWRcIjpcIjY4OFwiLFwiRm9udFNpemVcIjoxMCxcIkZvbnROYW1lXCI6XCJDYWxpYnJpXCIsXCJJc0JvbGRcIjpmYWxzZSxcIklzSXRhbGljXCI6ZmFsc2UsXCJJc1VuZGVybGluZWRcIjpmYWxzZX0sXCJBdXRvU2l6ZVwiOjAsXCJGb3JlZ3JvdW5kXCI6e1wiJGlkXCI6XCI2ODlcIixcIkNvbG9yXCI6e1wiJGlkXCI6XCI2OTB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Y5MVwiLFwiVG9wXCI6MC4wLFwiTGVmdFwiOjAuMCxcIlJpZ2h0XCI6MC4wLFwiQm90dG9tXCI6MC4wfSxcIlBhZGRpbmdcIjp7XCIkaWRcIjpcIjY5MlwiLFwiVG9wXCI6MC4wLFwiTGVmdFwiOjAuMCxcIlJpZ2h0XCI6MC4wLFwiQm90dG9tXCI6MC4wfSxcIkJhY2tncm91bmRcIjp7XCIkcmVmXCI6XCIxNDhcIn0sXCJJc1Zpc2libGVcIjp0cnVlLFwiV2lkdGhcIjowLjAsXCJIZWlnaHRcIjowLjAsXCJCb3JkZXJTdHlsZVwiOntcIiRpZFwiOlwiNjkzXCIsXCJMaW5lQ29sb3JcIjpudWxsLFwiTGluZVdlaWdodFwiOjAuMCxcIkxpbmVUeXBlXCI6MH19LFwiRGF0ZUZvcm1hdFwiOntcIiRpZFwiOlwiNjk0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Y5NVwiLFwiU2hhcGVcIjoxLFwiQ29ubmVjdG9yTWFyZ2luXCI6e1wiJGlkXCI6XCI2OTZcIixcIlRvcFwiOjAuMCxcIkxlZnRcIjoyLjAsXCJSaWdodFwiOjIuMCxcIkJvdHRvbVwiOjAuMH0sXCJDb25uZWN0b3JTdHlsZVwiOntcIiRpZFwiOlwiNjk3XCIsXCJMaW5lQ29sb3JcIjp7XCIkaWRcIjpcIjY5OFwiLFwiJHR5cGVcIjpcIk5MUkUuQ29tbW9uLkRvbS5Tb2xpZENvbG9yQnJ1c2gsIE5MUkUuQ29tbW9uXCIsXCJDb2xvclwiOntcIiRpZFwiOlwiNjk5XCIsXCJBXCI6MTI3LFwiUlwiOjE2NCxcIkdcIjoxMjUsXCJCXCI6MH19LFwiTGluZVdlaWdodFwiOjEuMCxcIkxpbmVUeXBlXCI6MH0sXCJJc0JlbG93VGltZWJhbmRcIjpmYWxzZSxcIkhpZGVEYXRlXCI6ZmFsc2UsXCJTaGFwZVNpemVcIjowLFwiU3BhY2luZ1wiOjEuMCxcIlBhZGRpbmdcIjp7XCIkaWRcIjpcIjcwMFwiLFwiVG9wXCI6Ny4wLFwiTGVmdFwiOjMuMCxcIlJpZ2h0XCI6MC4wLFwiQm90dG9tXCI6Mi4wfSxcIlBvc2l0aW9uXCI6bnVsbCxcIlBvc2l0aW9uT25UYXNrXCI6MyxcIlNoYXBlU3R5bGVcIjp7XCIkaWRcIjpcIjcwMVwiLFwiTWFyZ2luXCI6e1wiJGlkXCI6XCI3MDJcIixcIlRvcFwiOjAuMCxcIkxlZnRcIjowLjAsXCJSaWdodFwiOjAuMCxcIkJvdHRvbVwiOjAuMH0sXCJQYWRkaW5nXCI6e1wiJGlkXCI6XCI3MDNcIixcIlRvcFwiOjAuMCxcIkxlZnRcIjowLjAsXCJSaWdodFwiOjAuMCxcIkJvdHRvbVwiOjAuMH0sXCJCYWNrZ3JvdW5kXCI6e1wiJGlkXCI6XCI3MDRcIixcIkNvbG9yXCI6e1wiJGlkXCI6XCI3MDVcIixcIkFcIjoyNTUsXCJSXCI6NjgsXCJHXCI6MTE0LFwiQlwiOjE5Nn19LFwiSXNWaXNpYmxlXCI6dHJ1ZSxcIldpZHRoXCI6MTIuMCxcIkhlaWdodFwiOjE0LjAsXCJCb3JkZXJTdHlsZVwiOntcIiRpZFwiOlwiNzA2XCIsXCJMaW5lQ29sb3JcIjp7XCIkaWRcIjpcIjcwN1wiLFwiJHR5cGVcIjpcIk5MUkUuQ29tbW9uLkRvbS5Tb2xpZENvbG9yQnJ1c2gsIE5MUkUuQ29tbW9uXCIsXCJDb2xvclwiOntcIiRpZFwiOlwiNzA4XCIsXCJBXCI6MjU1LFwiUlwiOjQ3LFwiR1wiOjgyLFwiQlwiOjE0M319LFwiTGluZVdlaWdodFwiOjAuMCxcIkxpbmVUeXBlXCI6MH19LFwiVGl0bGVTdHlsZVwiOntcIiRpZFwiOlwiNzA5XCIsXCJGb250U2V0dGluZ3NcIjp7XCIkaWRcIjpcIjcxMFwiLFwiRm9udFNpemVcIjoxMSxcIkZvbnROYW1lXCI6XCJDYWxpYnJpXCIsXCJJc0JvbGRcIjpmYWxzZSxcIklzSXRhbGljXCI6ZmFsc2UsXCJJc1VuZGVybGluZWRcIjpmYWxzZX0sXCJBdXRvU2l6ZVwiOjIsXCJGb3JlZ3JvdW5kXCI6e1wiJGlkXCI6XCI3MTFcIixcIkNvbG9yXCI6e1wiJGlkXCI6XCI3MTJcIixcIkFcIjoyNTUsXCJSXCI6MCxcIkdcIjowLFwiQlwiOjB9fSxcIkJhY2tncm91bmRGaWxsVHlwZVwiOjAsXCJNYXhXaWR0aFwiOjkyLjI1NTUwODQyMjg1MTU2MyxcIk1heEhlaWdodFwiOlwiSW5maW5pdHlcIixcIlNtYXJ0Rm9yZWdyb3VuZElzQWN0aXZlXCI6ZmFsc2UsXCJIb3Jpem9udGFsQWxpZ25tZW50XCI6MSxcIlZlcnRpY2FsQWxpZ25tZW50XCI6MCxcIlNtYXJ0Rm9yZWdyb3VuZFwiOm51bGwsXCJNYXJnaW5cIjp7XCIkaWRcIjpcIjcxM1wiLFwiVG9wXCI6MC4wLFwiTGVmdFwiOjAuMCxcIlJpZ2h0XCI6MC4wLFwiQm90dG9tXCI6MC4wfSxcIlBhZGRpbmdcIjp7XCIkaWRcIjpcIjcxNFwiLFwiVG9wXCI6MC4wLFwiTGVmdFwiOjAuMCxcIlJpZ2h0XCI6MC4wLFwiQm90dG9tXCI6MC4wfSxcIkJhY2tncm91bmRcIjp7XCIkaWRcIjpcIjcxNVwiLFwiQ29sb3JcIjp7XCIkaWRcIjpcIjcxNlwiLFwiQVwiOjAsXCJSXCI6MjU1LFwiR1wiOjI1NSxcIkJcIjoyNTV9fSxcIklzVmlzaWJsZVwiOmZhbHNlLFwiV2lkdGhcIjowLjAsXCJIZWlnaHRcIjowLjAsXCJCb3JkZXJTdHlsZVwiOntcIiRpZFwiOlwiNzE3XCIsXCJMaW5lQ29sb3JcIjpudWxsLFwiTGluZVdlaWdodFwiOjAuMCxcIkxpbmVUeXBlXCI6MH19LFwiRGF0ZVN0eWxlXCI6e1wiJGlkXCI6XCI3MThcIixcIkZvbnRTZXR0aW5nc1wiOntcIiRpZFwiOlwiNzE5XCIsXCJGb250U2l6ZVwiOjksXCJGb250TmFtZVwiOlwiQ2FsaWJyaVwiLFwiSXNCb2xkXCI6ZmFsc2UsXCJJc0l0YWxpY1wiOmZhbHNlLFwiSXNVbmRlcmxpbmVkXCI6ZmFsc2V9LFwiQXV0b1NpemVcIjowLFwiRm9yZWdyb3VuZFwiOntcIiRpZFwiOlwiNzIwXCIsXCJDb2xvclwiOntcIiRpZFwiOlwiNzIx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3MjJcIixcIlRvcFwiOjAuMCxcIkxlZnRcIjowLjAsXCJSaWdodFwiOjAuMCxcIkJvdHRvbVwiOjAuMH0sXCJQYWRkaW5nXCI6e1wiJGlkXCI6XCI3MjNcIixcIlRvcFwiOjAuMCxcIkxlZnRcIjowLjAsXCJSaWdodFwiOjAuMCxcIkJvdHRvbVwiOjAuMH0sXCJCYWNrZ3JvdW5kXCI6e1wiJGlkXCI6XCI3MjRcIixcIkNvbG9yXCI6e1wiJGlkXCI6XCI3MjVcIixcIkFcIjowLFwiUlwiOjI1NSxcIkdcIjoyNTUsXCJCXCI6MjU1fX0sXCJJc1Zpc2libGVcIjpmYWxzZSxcIldpZHRoXCI6MC4wLFwiSGVpZ2h0XCI6MC4wLFwiQm9yZGVyU3R5bGVcIjp7XCIkaWRcIjpcIjcyNlwiLFwiTGluZUNvbG9yXCI6bnVsbCxcIkxpbmVXZWlnaHRcIjowLjAsXCJMaW5lVHlwZVwiOjB9fSxcIkRhdGVGb3JtYXRcIjp7XCIkaWRcIjpcIjcyN1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zI4XCIsXCJEYXRlUGFydElzVmlzaWJsZVwiOnRydWUsXCJUaW1lUGFydElzVmlzaWJsZVwiOmZhbHNlfX0sXCJJc1Zpc2libGVcIjp0cnVlfV19XSxcIklzVmlzaWJsZVwiOnRydWV9XSxcIklzVmlzaWJsZVwiOnRydWV9LHtcIiRpZFwiOlwiNzI5XCIsXCJIZWFkZXJTdHlsZVwiOntcIiRpZFwiOlwiNzMwXCIsXCJUZXh0U3R5bGVcIjp7XCIkaWRcIjpcIjczMVwiLFwiRm9udFNldHRpbmdzXCI6e1wiJGlkXCI6XCI3MzJcIixcIkZvbnRTaXplXCI6MTIsXCJGb250TmFtZVwiOlwiQ2FsaWJyaVwiLFwiSXNCb2xkXCI6dHJ1ZSxcIklzSXRhbGljXCI6ZmFsc2UsXCJJc1VuZGVybGluZWRcIjpmYWxzZX0sXCJBdXRvU2l6ZVwiOjAsXCJGb3JlZ3JvdW5kXCI6e1wiJGlkXCI6XCI3MzNcIixcIkNvbG9yXCI6e1wiJGlkXCI6XCI3MzR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czNVwiLFwiVG9wXCI6MC4wLFwiTGVmdFwiOjAuMCxcIlJpZ2h0XCI6MC4wLFwiQm90dG9tXCI6MC4wfSxcIlBhZGRpbmdcIjp7XCIkaWRcIjpcIjczNlwiLFwiVG9wXCI6MC4wLFwiTGVmdFwiOjAuMCxcIlJpZ2h0XCI6MC4wLFwiQm90dG9tXCI6MC4wfSxcIkJhY2tncm91bmRcIjpudWxsLFwiSXNWaXNpYmxlXCI6ZmFsc2UsXCJXaWR0aFwiOjAuMCxcIkhlaWdodFwiOjAuMCxcIkJvcmRlclN0eWxlXCI6bnVsbH0sXCJSZWN0YW5nbGVTdHlsZVwiOntcIiRpZFwiOlwiNzM3XCIsXCJNYXJnaW5cIjp7XCIkaWRcIjpcIjczOFwiLFwiVG9wXCI6MC4wLFwiTGVmdFwiOjAuMCxcIlJpZ2h0XCI6MC4wLFwiQm90dG9tXCI6MC4wfSxcIlBhZGRpbmdcIjp7XCIkaWRcIjpcIjczOVwiLFwiVG9wXCI6MC4wLFwiTGVmdFwiOjAuMCxcIlJpZ2h0XCI6MC4wLFwiQm90dG9tXCI6MC4wfSxcIkJhY2tncm91bmRcIjp7XCIkaWRcIjpcIjc0MFwiLFwiQ29sb3JcIjp7XCIkaWRcIjpcIjc0MVwiLFwiQVwiOjI1NSxcIlJcIjo2OCxcIkdcIjo4NCxcIkJcIjoxMDZ9fSxcIklzVmlzaWJsZVwiOmZhbHNlLFwiV2lkdGhcIjowLjAsXCJIZWlnaHRcIjowLjAsXCJCb3JkZXJTdHlsZVwiOntcIiRpZFwiOlwiNzQyXCIsXCJMaW5lQ29sb3JcIjp7XCIkcmVmXCI6XCIzMDVcIn0sXCJMaW5lV2VpZ2h0XCI6MC4wLFwiTGluZVR5cGVcIjowfX0sXCJUZXh0SXNWZXJ0aWNhbFwiOnRydWV9LFwiQmFja2dyb3VuZFN0eWxlXCI6e1wiJGlkXCI6XCI3NDNcIixcIk1hcmdpblwiOntcIiRpZFwiOlwiNzQ0XCIsXCJUb3BcIjowLjAsXCJMZWZ0XCI6MC4wLFwiUmlnaHRcIjowLjAsXCJCb3R0b21cIjowLjB9LFwiUGFkZGluZ1wiOntcIiRpZFwiOlwiNzQ1XCIsXCJUb3BcIjowLjAsXCJMZWZ0XCI6MC4wLFwiUmlnaHRcIjowLjAsXCJCb3R0b21cIjowLjB9LFwiQmFja2dyb3VuZFwiOntcIiRpZFwiOlwiNzQ2XCIsXCJDb2xvclwiOntcIiRpZFwiOlwiNzQ3XCIsXCJBXCI6MzgsXCJSXCI6MTY1LFwiR1wiOjE2NSxcIkJcIjoxNjV9fSxcIklzVmlzaWJsZVwiOnRydWUsXCJXaWR0aFwiOjAuMCxcIkhlaWdodFwiOjAuMCxcIkJvcmRlclN0eWxlXCI6e1wiJGlkXCI6XCI3NDhcIixcIkxpbmVDb2xvclwiOntcIiRpZFwiOlwiNzQ5XCIsXCIkdHlwZVwiOlwiTkxSRS5Db21tb24uRG9tLlNvbGlkQ29sb3JCcnVzaCwgTkxSRS5Db21tb25cIixcIkNvbG9yXCI6e1wiJGlkXCI6XCI3NTBcIixcIkFcIjoyNTUsXCJSXCI6NDcsXCJHXCI6ODIsXCJCXCI6MTQzfX0sXCJMaW5lV2VpZ2h0XCI6MC4wLFwiTGluZVR5cGVcIjowfX0sXCJJc0Fib3ZlVGltZWJhbmRcIjp0cnVlLFwiU3dpbWxhbmVEZWZhdWx0QWN0aXZpdHlTdHlsZVwiOntcIiRpZFwiOlwiNzUxXCIsXCJIZWFkZXJTdHlsZVwiOntcIiRpZFwiOlwiNzUyXCIsXCJUZXh0U3R5bGVcIjp7XCIkaWRcIjpcIjc1M1wiLFwiRm9udFNldHRpbmdzXCI6e1wiJGlkXCI6XCI3NTRcIixcIkZvbnRTaXplXCI6MTIsXCJGb250TmFtZVwiOlwiQ2FsaWJyaVwiLFwiSXNCb2xkXCI6ZmFsc2UsXCJJc0l0YWxpY1wiOmZhbHNlLFwiSXNVbmRlcmxpbmVkXCI6ZmFsc2V9LFwiQXV0b1NpemVcIjowLFwiRm9yZWdyb3VuZFwiOntcIiRpZFwiOlwiNzU1XCIsXCJDb2xvclwiOntcIiRpZFwiOlwiNzU2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3NTdcIixcIlRvcFwiOjAuMCxcIkxlZnRcIjowLjAsXCJSaWdodFwiOjAuMCxcIkJvdHRvbVwiOjAuMH0sXCJQYWRkaW5nXCI6e1wiJGlkXCI6XCI3NThcIixcIlRvcFwiOjAuMCxcIkxlZnRcIjowLjAsXCJSaWdodFwiOjAuMCxcIkJvdHRvbVwiOjAuMH0sXCJCYWNrZ3JvdW5kXCI6bnVsbCxcIklzVmlzaWJsZVwiOnRydWUsXCJXaWR0aFwiOjAuMCxcIkhlaWdodFwiOjAuMCxcIkJvcmRlclN0eWxlXCI6bnVsbH0sXCJSZWN0YW5nbGVTdHlsZVwiOntcIiRpZFwiOlwiNzU5XCIsXCJNYXJnaW5cIjp7XCIkaWRcIjpcIjc2MFwiLFwiVG9wXCI6MC4wLFwiTGVmdFwiOjAuMCxcIlJpZ2h0XCI6MC4wLFwiQm90dG9tXCI6MC4wfSxcIlBhZGRpbmdcIjp7XCIkaWRcIjpcIjc2MVwiLFwiVG9wXCI6MC4wLFwiTGVmdFwiOjAuMCxcIlJpZ2h0XCI6MC4wLFwiQm90dG9tXCI6MC4wfSxcIkJhY2tncm91bmRcIjp7XCIkaWRcIjpcIjc2MlwiLFwiQ29sb3JcIjp7XCIkaWRcIjpcIjc2M1wiLFwiQVwiOjYzLFwiUlwiOjY4LFwiR1wiOjExNCxcIkJcIjoxOTZ9fSxcIklzVmlzaWJsZVwiOnRydWUsXCJXaWR0aFwiOjAuMCxcIkhlaWdodFwiOjAuMCxcIkJvcmRlclN0eWxlXCI6e1wiJGlkXCI6XCI3NjRcIixcIkxpbmVDb2xvclwiOntcIiRpZFwiOlwiNzY1XCIsXCIkdHlwZVwiOlwiTkxSRS5Db21tb24uRG9tLlNvbGlkQ29sb3JCcnVzaCwgTkxSRS5Db21tb25cIixcIkNvbG9yXCI6e1wiJGlkXCI6XCI3NjZcIixcIkFcIjoyNTUsXCJSXCI6MjU1LFwiR1wiOjAsXCJCXCI6MH19LFwiTGluZVdlaWdodFwiOjAuMCxcIkxpbmVUeXBlXCI6MH19fSxcIkJhY2tncm91bmRTdHlsZVwiOntcIiRpZFwiOlwiNzY3XCIsXCJNYXJnaW5cIjp7XCIkaWRcIjpcIjc2OFwiLFwiVG9wXCI6MC4wLFwiTGVmdFwiOjAuMCxcIlJpZ2h0XCI6MC4wLFwiQm90dG9tXCI6MC4wfSxcIlBhZGRpbmdcIjp7XCIkaWRcIjpcIjc2OVwiLFwiVG9wXCI6MC4wLFwiTGVmdFwiOjAuMCxcIlJpZ2h0XCI6MC4wLFwiQm90dG9tXCI6MC4wfSxcIkJhY2tncm91bmRcIjp7XCIkaWRcIjpcIjc3MFwiLFwiQ29sb3JcIjp7XCIkcmVmXCI6XCIzMzVcIn19LFwiSXNWaXNpYmxlXCI6dHJ1ZSxcIldpZHRoXCI6MC4wLFwiSGVpZ2h0XCI6MC4wLFwiQm9yZGVyU3R5bGVcIjp7XCIkaWRcIjpcIjc3MVwiLFwiTGluZUNvbG9yXCI6e1wiJGlkXCI6XCI3NzJcIixcIiR0eXBlXCI6XCJOTFJFLkNvbW1vbi5Eb20uU29saWRDb2xvckJydXNoLCBOTFJFLkNvbW1vblwiLFwiQ29sb3JcIjp7XCIkaWRcIjpcIjc3M1wiLFwiQVwiOjI1NSxcIlJcIjoyNTUsXCJHXCI6MCxcIkJcIjowfX0sXCJMaW5lV2VpZ2h0XCI6MC4wLFwiTGluZVR5cGVcIjowfX0sXCJDdXN0b21Td2ltbGFuZU1pbGVzdG9uZVN0eWxlTGlzdFwiOltdLFwiQ3VzdG9tU3dpbWxhbmVUYXNrU3R5bGVMaXN0XCI6W10sXCJJc1Zpc2libGVcIjpmYWxzZX0sXCJDdXN0b21Td2ltbGFuZUFjdGl2aXRpZXNTdHlsZUxpc3RcIjpbe1wiJGlkXCI6XCI3NzRcIixcIkhlYWRlclN0eWxlXCI6e1wiJGlkXCI6XCI3NzVcIixcIlRleHRTdHlsZVwiOntcIiRpZFwiOlwiNzc2XCIsXCJGb250U2V0dGluZ3NcIjp7XCIkaWRcIjpcIjc3N1wiLFwiRm9udFNpemVcIjoxMCxcIkZvbnROYW1lXCI6XCJDYWxpYnJpXCIsXCJJc0JvbGRcIjpmYWxzZSxcIklzSXRhbGljXCI6ZmFsc2UsXCJJc1VuZGVybGluZWRcIjpmYWxzZX0sXCJBdXRvU2l6ZVwiOjAsXCJGb3JlZ3JvdW5kXCI6e1wiJGlkXCI6XCI3NzhcIixcIkNvbG9yXCI6e1wiJGlkXCI6XCI3Nz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c4MFwiLFwiVG9wXCI6MC4wLFwiTGVmdFwiOjAuMCxcIlJpZ2h0XCI6MC4wLFwiQm90dG9tXCI6MC4wfSxcIlBhZGRpbmdcIjp7XCIkaWRcIjpcIjc4MVwiLFwiVG9wXCI6MC4wLFwiTGVmdFwiOjAuMCxcIlJpZ2h0XCI6MC4wLFwiQm90dG9tXCI6MC4wfSxcIkJhY2tncm91bmRcIjp7XCIkaWRcIjpcIjc4MlwiLFwiQ29sb3JcIjp7XCIkaWRcIjpcIjc4M1wiLFwiQVwiOjAsXCJSXCI6MjU1LFwiR1wiOjI1NSxcIkJcIjoyNTV9fSxcIklzVmlzaWJsZVwiOnRydWUsXCJXaWR0aFwiOjAuMCxcIkhlaWdodFwiOjAuMCxcIkJvcmRlclN0eWxlXCI6bnVsbH0sXCJSZWN0YW5nbGVTdHlsZVwiOntcIiRpZFwiOlwiNzg0XCIsXCJNYXJnaW5cIjp7XCIkaWRcIjpcIjc4NVwiLFwiVG9wXCI6MC4wLFwiTGVmdFwiOjAuMCxcIlJpZ2h0XCI6MC4wLFwiQm90dG9tXCI6MC4wfSxcIlBhZGRpbmdcIjp7XCIkaWRcIjpcIjc4NlwiLFwiVG9wXCI6MC4wLFwiTGVmdFwiOjAuMCxcIlJpZ2h0XCI6MC4wLFwiQm90dG9tXCI6MC4wfSxcIkJhY2tncm91bmRcIjp7XCIkaWRcIjpcIjc4N1wiLFwiQ29sb3JcIjp7XCIkaWRcIjpcIjc4OFwiLFwiQVwiOjYzLFwiUlwiOjkxLFwiR1wiOjE1NSxcIkJcIjoyMTN9fSxcIklzVmlzaWJsZVwiOnRydWUsXCJXaWR0aFwiOjAuMCxcIkhlaWdodFwiOjAuMCxcIkJvcmRlclN0eWxlXCI6e1wiJGlkXCI6XCI3ODlcIixcIkxpbmVDb2xvclwiOntcIiRpZFwiOlwiNzkwXCIsXCIkdHlwZVwiOlwiTkxSRS5Db21tb24uRG9tLlNvbGlkQ29sb3JCcnVzaCwgTkxSRS5Db21tb25cIixcIkNvbG9yXCI6e1wiJGlkXCI6XCI3OTFcIixcIkFcIjoyNTUsXCJSXCI6NDcsXCJHXCI6ODIsXCJCXCI6MTQzfX0sXCJMaW5lV2VpZ2h0XCI6MC4wLFwiTGluZVR5cGVcIjowfX19LFwiQmFja2dyb3VuZFN0eWxlXCI6e1wiJGlkXCI6XCI3OTJcIixcIk1hcmdpblwiOntcIiRpZFwiOlwiNzkzXCIsXCJUb3BcIjowLjAsXCJMZWZ0XCI6MC4wLFwiUmlnaHRcIjowLjAsXCJCb3R0b21cIjowLjB9LFwiUGFkZGluZ1wiOntcIiRpZFwiOlwiNzk0XCIsXCJUb3BcIjowLjAsXCJMZWZ0XCI6MC4wLFwiUmlnaHRcIjowLjAsXCJCb3R0b21cIjowLjB9LFwiQmFja2dyb3VuZFwiOntcIiRpZFwiOlwiNzk1XCIsXCJDb2xvclwiOntcIiRyZWZcIjpcIjMzNVwifX0sXCJJc1Zpc2libGVcIjp0cnVlLFwiV2lkdGhcIjowLjAsXCJIZWlnaHRcIjowLjAsXCJCb3JkZXJTdHlsZVwiOntcIiRpZFwiOlwiNzk2XCIsXCJMaW5lQ29sb3JcIjp7XCIkaWRcIjpcIjc5N1wiLFwiJHR5cGVcIjpcIk5MUkUuQ29tbW9uLkRvbS5Tb2xpZENvbG9yQnJ1c2gsIE5MUkUuQ29tbW9uXCIsXCJDb2xvclwiOntcIiRpZFwiOlwiNzk4XCIsXCJBXCI6MjU1LFwiUlwiOjQ3LFwiR1wiOjgyLFwiQlwiOjE0M319LFwiTGluZVdlaWdodFwiOjAuMCxcIkxpbmVUeXBlXCI6MH19LFwiQ3VzdG9tU3dpbWxhbmVNaWxlc3RvbmVTdHlsZUxpc3RcIjpbXSxcIkN1c3RvbVN3aW1sYW5lVGFza1N0eWxlTGlzdFwiOlt7XCIkaWRcIjpcIjc5OVwiLFwiVGFza1N0eWxlXCI6e1wiJGlkXCI6XCI4MDBcIixcIlNoYXBlXCI6MyxcIlNoYXBlVGhpY2tuZXNzXCI6MCxcIkR1cmF0aW9uRm9ybWF0XCI6MCxcIlBlcmNlbnRhZ2VDb21wbGV0ZVN0eWxlXCI6e1wiJGlkXCI6XCI4MDFcIixcIkZvbnRTZXR0aW5nc1wiOntcIiRpZFwiOlwiODAyXCIsXCJGb250U2l6ZVwiOjEwLFwiRm9udE5hbWVcIjpcIkNhbGlicmlcIixcIklzQm9sZFwiOmZhbHNlLFwiSXNJdGFsaWNcIjpmYWxzZSxcIklzVW5kZXJsaW5lZFwiOmZhbHNlfSxcIkF1dG9TaXplXCI6MCxcIkZvcmVncm91bmRcIjp7XCIkaWRcIjpcIjgwM1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MDRcIixcIlRvcFwiOjAuMCxcIkxlZnRcIjowLjAsXCJSaWdodFwiOjAuMCxcIkJvdHRvbVwiOjAuMH0sXCJQYWRkaW5nXCI6e1wiJGlkXCI6XCI4MDVcIixcIlRvcFwiOjAuMCxcIkxlZnRcIjowLjAsXCJSaWdodFwiOjAuMCxcIkJvdHRvbVwiOjAuMH0sXCJCYWNrZ3JvdW5kXCI6e1wiJHJlZlwiOlwiMTEzXCJ9LFwiSXNWaXNpYmxlXCI6dHJ1ZSxcIldpZHRoXCI6MC4wLFwiSGVpZ2h0XCI6MC4wLFwiQm9yZGVyU3R5bGVcIjp7XCIkaWRcIjpcIjgwNlwiLFwiTGluZUNvbG9yXCI6bnVsbCxcIkxpbmVXZWlnaHRcIjowLjAsXCJMaW5lVHlwZVwiOjB9fSxcIkR1cmF0aW9uU3R5bGVcIjp7XCIkaWRcIjpcIjgwN1wiLFwiRm9udFNldHRpbmdzXCI6e1wiJGlkXCI6XCI4MDhcIixcIkZvbnRTaXplXCI6MTAsXCJGb250TmFtZVwiOlwiQ2FsaWJyaVwiLFwiSXNCb2xkXCI6ZmFsc2UsXCJJc0l0YWxpY1wiOmZhbHNlLFwiSXNVbmRlcmxpbmVkXCI6ZmFsc2V9LFwiQXV0b1NpemVcIjowLFwiRm9yZWdyb3VuZFwiOntcIiRpZFwiOlwiODA5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xMFwiLFwiVG9wXCI6MC4wLFwiTGVmdFwiOjAuMCxcIlJpZ2h0XCI6MC4wLFwiQm90dG9tXCI6MC4wfSxcIlBhZGRpbmdcIjp7XCIkaWRcIjpcIjgxMVwiLFwiVG9wXCI6MC4wLFwiTGVmdFwiOjAuMCxcIlJpZ2h0XCI6MC4wLFwiQm90dG9tXCI6MC4wfSxcIkJhY2tncm91bmRcIjp7XCIkcmVmXCI6XCIxMjBcIn0sXCJJc1Zpc2libGVcIjp0cnVlLFwiV2lkdGhcIjowLjAsXCJIZWlnaHRcIjowLjAsXCJCb3JkZXJTdHlsZVwiOntcIiRpZFwiOlwiODEyXCIsXCJMaW5lQ29sb3JcIjpudWxsLFwiTGluZVdlaWdodFwiOjAuMCxcIkxpbmVUeXBlXCI6MH19LFwiSG9yaXpvbnRhbENvbm5lY3RvclN0eWxlXCI6e1wiJGlkXCI6XCI4MTNcIixcIkxpbmVDb2xvclwiOntcIiRyZWZcIjpcIjEyMlwifSxcIkxpbmVXZWlnaHRcIjoxLjAsXCJMaW5lVHlwZVwiOjB9LFwiVmVydGljYWxDb25uZWN0b3JTdHlsZVwiOntcIiRpZFwiOlwiODE0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xNVwiLFwiTWFyZ2luXCI6e1wiJGlkXCI6XCI4MTZcIixcIlRvcFwiOjAuMCxcIkxlZnRcIjo0LjAsXCJSaWdodFwiOjQuMCxcIkJvdHRvbVwiOjAuMH0sXCJQYWRkaW5nXCI6e1wiJGlkXCI6XCI4MTdcIixcIlRvcFwiOjAuMCxcIkxlZnRcIjowLjAsXCJSaWdodFwiOjAuMCxcIkJvdHRvbVwiOjAuMH0sXCJCYWNrZ3JvdW5kXCI6e1wiJGlkXCI6XCI4MThcIixcIkNvbG9yXCI6e1wiJGlkXCI6XCI4MTlcIixcIkFcIjoyNTUsXCJSXCI6NjgsXCJHXCI6ODQsXCJCXCI6MTA2fX0sXCJJc1Zpc2libGVcIjp0cnVlLFwiV2lkdGhcIjoxMDguMCxcIkhlaWdodFwiOjEzLjQyNjY2NjY2NjY2NjY3NyxcIkJvcmRlclN0eWxlXCI6e1wiJGlkXCI6XCI4MjBcIixcIkxpbmVDb2xvclwiOntcIiRpZFwiOlwiODIxXCIsXCIkdHlwZVwiOlwiTkxSRS5Db21tb24uRG9tLlNvbGlkQ29sb3JCcnVzaCwgTkxSRS5Db21tb25cIixcIkNvbG9yXCI6e1wiJGlkXCI6XCI4MjJcIixcIkFcIjoyNTUsXCJSXCI6NDcsXCJHXCI6ODIsXCJCXCI6MTQzfX0sXCJMaW5lV2VpZ2h0XCI6MC4wLFwiTGluZVR5cGVcIjowfX0sXCJUaXRsZVN0eWxlXCI6e1wiJGlkXCI6XCI4MjNcIixcIkZvbnRTZXR0aW5nc1wiOntcIiRpZFwiOlwiODI0XCIsXCJGb250U2l6ZVwiOjExLFwiRm9udE5hbWVcIjpcIkNhbGlicmlcIixcIklzQm9sZFwiOmZhbHNlLFwiSXNJdGFsaWNcIjpmYWxzZSxcIklzVW5kZXJsaW5lZFwiOmZhbHNlfSxcIkF1dG9TaXplXCI6MixcIkZvcmVncm91bmRcIjp7XCIkaWRcIjpcIjgyNVwiLFwiQ29sb3JcIjp7XCIkaWRcIjpcIjgyNlwiLFwiQVwiOjI1NSxcIlJcIjoyNTUsXCJHXCI6MjU1LFwiQlwiOjI1NX19LFwiQmFja2dyb3VuZEZpbGxUeXBlXCI6MCxcIk1heFdpZHRoXCI6NjA0LjkzNDMyNjE3MTg3NSxcIk1heEhlaWdodFwiOlwiSW5maW5pdHlcIixcIlNtYXJ0Rm9yZWdyb3VuZElzQWN0aXZlXCI6ZmFsc2UsXCJIb3Jpem9udGFsQWxpZ25tZW50XCI6MSxcIlZlcnRpY2FsQWxpZ25tZW50XCI6MCxcIlNtYXJ0Rm9yZWdyb3VuZFwiOm51bGwsXCJNYXJnaW5cIjp7XCIkaWRcIjpcIjgyN1wiLFwiVG9wXCI6MC4wLFwiTGVmdFwiOjAuMCxcIlJpZ2h0XCI6MC4wLFwiQm90dG9tXCI6MC4wfSxcIlBhZGRpbmdcIjp7XCIkaWRcIjpcIjgyOFwiLFwiVG9wXCI6MC4wLFwiTGVmdFwiOjAuMCxcIlJpZ2h0XCI6MC4wLFwiQm90dG9tXCI6MC4wfSxcIkJhY2tncm91bmRcIjp7XCIkaWRcIjpcIjgyOVwiLFwiQ29sb3JcIjp7XCIkaWRcIjpcIjgzMFwiLFwiQVwiOjAsXCJSXCI6MjU1LFwiR1wiOjI1NSxcIkJcIjoyNTV9fSxcIklzVmlzaWJsZVwiOnRydWUsXCJXaWR0aFwiOjAuMCxcIkhlaWdodFwiOjAuMCxcIkJvcmRlclN0eWxlXCI6e1wiJGlkXCI6XCI4MzFcIixcIkxpbmVDb2xvclwiOm51bGwsXCJMaW5lV2VpZ2h0XCI6MC4wLFwiTGluZVR5cGVcIjowfX0sXCJEYXRlU3R5bGVcIjp7XCIkaWRcIjpcIjgzMlwiLFwiRm9udFNldHRpbmdzXCI6e1wiJGlkXCI6XCI4MzNcIixcIkZvbnRTaXplXCI6MTAsXCJGb250TmFtZVwiOlwiQ2FsaWJyaVwiLFwiSXNCb2xkXCI6ZmFsc2UsXCJJc0l0YWxpY1wiOmZhbHNlLFwiSXNVbmRlcmxpbmVkXCI6ZmFsc2V9LFwiQXV0b1NpemVcIjowLFwiRm9yZWdyb3VuZFwiOntcIiRpZFwiOlwiODM0XCIsXCJDb2xvclwiOntcIiRpZFwiOlwiODM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4MzZcIixcIlRvcFwiOjAuMCxcIkxlZnRcIjowLjAsXCJSaWdodFwiOjAuMCxcIkJvdHRvbVwiOjAuMH0sXCJQYWRkaW5nXCI6e1wiJGlkXCI6XCI4MzdcIixcIlRvcFwiOjAuMCxcIkxlZnRcIjowLjAsXCJSaWdodFwiOjAuMCxcIkJvdHRvbVwiOjAuMH0sXCJCYWNrZ3JvdW5kXCI6e1wiJHJlZlwiOlwiMTQ4XCJ9LFwiSXNWaXNpYmxlXCI6dHJ1ZSxcIldpZHRoXCI6MC4wLFwiSGVpZ2h0XCI6MC4wLFwiQm9yZGVyU3R5bGVcIjp7XCIkaWRcIjpcIjgzOFwiLFwiTGluZUNvbG9yXCI6bnVsbCxcIkxpbmVXZWlnaHRcIjowLjAsXCJMaW5lVHlwZVwiOjB9fSxcIkRhdGVGb3JtYXRcIjp7XCIkaWRcIjpcIjgz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g0MFwiLFwiVGFza1N0eWxlXCI6e1wiJGlkXCI6XCI4NDFcIixcIlNoYXBlXCI6MCxcIlNoYXBlVGhpY2tuZXNzXCI6MCxcIkR1cmF0aW9uRm9ybWF0XCI6MCxcIlBlcmNlbnRhZ2VDb21wbGV0ZVN0eWxlXCI6e1wiJGlkXCI6XCI4NDJcIixcIkZvbnRTZXR0aW5nc1wiOntcIiRpZFwiOlwiODQzXCIsXCJGb250U2l6ZVwiOjEwLFwiRm9udE5hbWVcIjpcIkNhbGlicmlcIixcIklzQm9sZFwiOmZhbHNlLFwiSXNJdGFsaWNcIjpmYWxzZSxcIklzVW5kZXJsaW5lZFwiOmZhbHNlfSxcIkF1dG9TaXplXCI6MCxcIkZvcmVncm91bmRcIjp7XCIkaWRcIjpcIjg0N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NDVcIixcIlRvcFwiOjAuMCxcIkxlZnRcIjowLjAsXCJSaWdodFwiOjAuMCxcIkJvdHRvbVwiOjAuMH0sXCJQYWRkaW5nXCI6e1wiJGlkXCI6XCI4NDZcIixcIlRvcFwiOjAuMCxcIkxlZnRcIjowLjAsXCJSaWdodFwiOjAuMCxcIkJvdHRvbVwiOjAuMH0sXCJCYWNrZ3JvdW5kXCI6e1wiJHJlZlwiOlwiMTEzXCJ9LFwiSXNWaXNpYmxlXCI6dHJ1ZSxcIldpZHRoXCI6MC4wLFwiSGVpZ2h0XCI6MC4wLFwiQm9yZGVyU3R5bGVcIjp7XCIkaWRcIjpcIjg0N1wiLFwiTGluZUNvbG9yXCI6bnVsbCxcIkxpbmVXZWlnaHRcIjowLjAsXCJMaW5lVHlwZVwiOjB9fSxcIkR1cmF0aW9uU3R5bGVcIjp7XCIkaWRcIjpcIjg0OFwiLFwiRm9udFNldHRpbmdzXCI6e1wiJGlkXCI6XCI4NDlcIixcIkZvbnRTaXplXCI6MTAsXCJGb250TmFtZVwiOlwiQ2FsaWJyaVwiLFwiSXNCb2xkXCI6ZmFsc2UsXCJJc0l0YWxpY1wiOmZhbHNlLFwiSXNVbmRlcmxpbmVkXCI6ZmFsc2V9LFwiQXV0b1NpemVcIjowLFwiRm9yZWdyb3VuZFwiOntcIiRpZFwiOlwiODUw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1MVwiLFwiVG9wXCI6MC4wLFwiTGVmdFwiOjAuMCxcIlJpZ2h0XCI6MC4wLFwiQm90dG9tXCI6MC4wfSxcIlBhZGRpbmdcIjp7XCIkaWRcIjpcIjg1MlwiLFwiVG9wXCI6MC4wLFwiTGVmdFwiOjAuMCxcIlJpZ2h0XCI6MC4wLFwiQm90dG9tXCI6MC4wfSxcIkJhY2tncm91bmRcIjp7XCIkcmVmXCI6XCIxMjBcIn0sXCJJc1Zpc2libGVcIjp0cnVlLFwiV2lkdGhcIjowLjAsXCJIZWlnaHRcIjowLjAsXCJCb3JkZXJTdHlsZVwiOntcIiRpZFwiOlwiODUzXCIsXCJMaW5lQ29sb3JcIjpudWxsLFwiTGluZVdlaWdodFwiOjAuMCxcIkxpbmVUeXBlXCI6MH19LFwiSG9yaXpvbnRhbENvbm5lY3RvclN0eWxlXCI6e1wiJGlkXCI6XCI4NTRcIixcIkxpbmVDb2xvclwiOntcIiRyZWZcIjpcIjEyMlwifSxcIkxpbmVXZWlnaHRcIjoxLjAsXCJMaW5lVHlwZVwiOjB9LFwiVmVydGljYWxDb25uZWN0b3JTdHlsZVwiOntcIiRpZFwiOlwiODU1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1NlwiLFwiTWFyZ2luXCI6e1wiJGlkXCI6XCI4NTdcIixcIlRvcFwiOjAuMCxcIkxlZnRcIjo0LjAsXCJSaWdodFwiOjQuMCxcIkJvdHRvbVwiOjAuMH0sXCJQYWRkaW5nXCI6e1wiJGlkXCI6XCI4NThcIixcIlRvcFwiOjAuMCxcIkxlZnRcIjowLjAsXCJSaWdodFwiOjAuMCxcIkJvdHRvbVwiOjAuMH0sXCJCYWNrZ3JvdW5kXCI6e1wiJGlkXCI6XCI4NTlcIixcIkNvbG9yXCI6e1wiJGlkXCI6XCI4NjBcIixcIkFcIjoyNTUsXCJSXCI6NjgsXCJHXCI6ODQsXCJCXCI6MTA2fX0sXCJJc1Zpc2libGVcIjp0cnVlLFwiV2lkdGhcIjo4MC4wLFwiSGVpZ2h0XCI6MTMuNDI2NjY2NjY2NjY2Njc3LFwiQm9yZGVyU3R5bGVcIjp7XCIkaWRcIjpcIjg2MVwiLFwiTGluZUNvbG9yXCI6e1wiJGlkXCI6XCI4NjJcIixcIiR0eXBlXCI6XCJOTFJFLkNvbW1vbi5Eb20uU29saWRDb2xvckJydXNoLCBOTFJFLkNvbW1vblwiLFwiQ29sb3JcIjp7XCIkaWRcIjpcIjg2M1wiLFwiQVwiOjI1NSxcIlJcIjo0NyxcIkdcIjo4MixcIkJcIjoxNDN9fSxcIkxpbmVXZWlnaHRcIjowLjAsXCJMaW5lVHlwZVwiOjB9fSxcIlRpdGxlU3R5bGVcIjp7XCIkaWRcIjpcIjg2NFwiLFwiRm9udFNldHRpbmdzXCI6e1wiJGlkXCI6XCI4NjVcIixcIkZvbnRTaXplXCI6MTEsXCJGb250TmFtZVwiOlwiQ2FsaWJyaVwiLFwiSXNCb2xkXCI6ZmFsc2UsXCJJc0l0YWxpY1wiOmZhbHNlLFwiSXNVbmRlcmxpbmVkXCI6ZmFsc2V9LFwiQXV0b1NpemVcIjoyLFwiRm9yZWdyb3VuZFwiOntcIiRpZFwiOlwiODY2XCIsXCJDb2xvclwiOntcIiRpZFwiOlwiODY3XCIsXCJBXCI6MjU1LFwiUlwiOjI1NSxcIkdcIjoyNTUsXCJCXCI6MjU1fX0sXCJCYWNrZ3JvdW5kRmlsbFR5cGVcIjowLFwiTWF4V2lkdGhcIjo1MjUuMDM3MjkyNDgwNDY4NzUsXCJNYXhIZWlnaHRcIjpcIkluZmluaXR5XCIsXCJTbWFydEZvcmVncm91bmRJc0FjdGl2ZVwiOmZhbHNlLFwiSG9yaXpvbnRhbEFsaWdubWVudFwiOjEsXCJWZXJ0aWNhbEFsaWdubWVudFwiOjAsXCJTbWFydEZvcmVncm91bmRcIjpudWxsLFwiTWFyZ2luXCI6e1wiJGlkXCI6XCI4NjhcIixcIlRvcFwiOjAuMCxcIkxlZnRcIjowLjAsXCJSaWdodFwiOjAuMCxcIkJvdHRvbVwiOjAuMH0sXCJQYWRkaW5nXCI6e1wiJGlkXCI6XCI4NjlcIixcIlRvcFwiOjAuMCxcIkxlZnRcIjowLjAsXCJSaWdodFwiOjAuMCxcIkJvdHRvbVwiOjAuMH0sXCJCYWNrZ3JvdW5kXCI6e1wiJGlkXCI6XCI4NzBcIixcIkNvbG9yXCI6e1wiJGlkXCI6XCI4NzFcIixcIkFcIjowLFwiUlwiOjI1NSxcIkdcIjoyNTUsXCJCXCI6MjU1fX0sXCJJc1Zpc2libGVcIjp0cnVlLFwiV2lkdGhcIjowLjAsXCJIZWlnaHRcIjowLjAsXCJCb3JkZXJTdHlsZVwiOntcIiRpZFwiOlwiODcyXCIsXCJMaW5lQ29sb3JcIjpudWxsLFwiTGluZVdlaWdodFwiOjAuMCxcIkxpbmVUeXBlXCI6MH19LFwiRGF0ZVN0eWxlXCI6e1wiJGlkXCI6XCI4NzNcIixcIkZvbnRTZXR0aW5nc1wiOntcIiRpZFwiOlwiODc0XCIsXCJGb250U2l6ZVwiOjEwLFwiRm9udE5hbWVcIjpcIkNhbGlicmlcIixcIklzQm9sZFwiOmZhbHNlLFwiSXNJdGFsaWNcIjpmYWxzZSxcIklzVW5kZXJsaW5lZFwiOmZhbHNlfSxcIkF1dG9TaXplXCI6MCxcIkZvcmVncm91bmRcIjp7XCIkaWRcIjpcIjg3NVwiLFwiQ29sb3JcIjp7XCIkaWRcIjpcIjg3Nl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Dc3XCIsXCJUb3BcIjowLjAsXCJMZWZ0XCI6MC4wLFwiUmlnaHRcIjowLjAsXCJCb3R0b21cIjowLjB9LFwiUGFkZGluZ1wiOntcIiRpZFwiOlwiODc4XCIsXCJUb3BcIjowLjAsXCJMZWZ0XCI6MC4wLFwiUmlnaHRcIjowLjAsXCJCb3R0b21cIjowLjB9LFwiQmFja2dyb3VuZFwiOntcIiRyZWZcIjpcIjE0OFwifSxcIklzVmlzaWJsZVwiOnRydWUsXCJXaWR0aFwiOjAuMCxcIkhlaWdodFwiOjAuMCxcIkJvcmRlclN0eWxlXCI6e1wiJGlkXCI6XCI4NzlcIixcIkxpbmVDb2xvclwiOm51bGwsXCJMaW5lV2VpZ2h0XCI6MC4wLFwiTGluZVR5cGVcIjowfX0sXCJEYXRlRm9ybWF0XCI6e1wiJGlkXCI6XCI4OD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1dLFwiSXNWaXNpYmxlXCI6dHJ1ZX0se1wiJGlkXCI6XCI4ODFcIixcIkhlYWRlclN0eWxlXCI6e1wiJGlkXCI6XCI4ODJcIixcIlRleHRTdHlsZVwiOntcIiRpZFwiOlwiODgzXCIsXCJGb250U2V0dGluZ3NcIjp7XCIkaWRcIjpcIjg4NFwiLFwiRm9udFNpemVcIjoxMCxcIkZvbnROYW1lXCI6XCJDYWxpYnJpXCIsXCJJc0JvbGRcIjpmYWxzZSxcIklzSXRhbGljXCI6ZmFsc2UsXCJJc1VuZGVybGluZWRcIjpmYWxzZX0sXCJBdXRvU2l6ZVwiOjAsXCJGb3JlZ3JvdW5kXCI6e1wiJGlkXCI6XCI4ODVcIixcIkNvbG9yXCI6e1wiJGlkXCI6XCI4ODZ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AsXCJSXCI6MjU1LFwiR1wiOjI1NSxcIkJcIjoyNTV9fSxcIklzVmlzaWJsZVwiOnRydWUsXCJXaWR0aFwiOjAuMCxcIkhlaWdodFwiOjAuMCxcIkJvcmRlclN0eWxlXCI6bnVsbH0sXCJSZWN0YW5nbGVTdHlsZVwiOntcIiRpZFwiOlwiODkxXCIsXCJNYXJnaW5cIjp7XCIkaWRcIjpcIjg5MlwiLFwiVG9wXCI6MC4wLFwiTGVmdFwiOjAuMCxcIlJpZ2h0XCI6MC4wLFwiQm90dG9tXCI6MC4wfSxcIlBhZGRpbmdcIjp7XCIkaWRcIjpcIjg5M1wiLFwiVG9wXCI6MC4wLFwiTGVmdFwiOjAuMCxcIlJpZ2h0XCI6MC4wLFwiQm90dG9tXCI6MC4wfSxcIkJhY2tncm91bmRcIjp7XCIkaWRcIjpcIjg5NFwiLFwiQ29sb3JcIjp7XCIkaWRcIjpcIjg5NVwiLFwiQVwiOjYzLFwiUlwiOjkxLFwiR1wiOjE1NSxcIkJcIjoyMTN9fSxcIklzVmlzaWJsZVwiOnRydWUsXCJXaWR0aFwiOjAuMCxcIkhlaWdodFwiOjAuMCxcIkJvcmRlclN0eWxlXCI6e1wiJGlkXCI6XCI4OTZcIixcIkxpbmVDb2xvclwiOntcIiRpZFwiOlwiODk3XCIsXCIkdHlwZVwiOlwiTkxSRS5Db21tb24uRG9tLlNvbGlkQ29sb3JCcnVzaCwgTkxSRS5Db21tb25cIixcIkNvbG9yXCI6e1wiJGlkXCI6XCI4OThcIixcIkFcIjoyNTUsXCJSXCI6NDcsXCJHXCI6ODIsXCJCXCI6MTQzfX0sXCJMaW5lV2VpZ2h0XCI6MC4wLFwiTGluZVR5cGVcIjowfX19LFwiQmFja2dyb3VuZFN0eWxlXCI6e1wiJGlkXCI6XCI4OTlcIixcIk1hcmdpblwiOntcIiRpZFwiOlwiOTAwXCIsXCJUb3BcIjowLjAsXCJMZWZ0XCI6MC4wLFwiUmlnaHRcIjowLjAsXCJCb3R0b21cIjowLjB9LFwiUGFkZGluZ1wiOntcIiRpZFwiOlwiOTAxXCIsXCJUb3BcIjowLjAsXCJMZWZ0XCI6MC4wLFwiUmlnaHRcIjowLjAsXCJCb3R0b21cIjowLjB9LFwiQmFja2dyb3VuZFwiOntcIiRpZFwiOlwiOTAyXCIsXCJDb2xvclwiOntcIiRyZWZcIjpcIjMzNVwifX0sXCJJc1Zpc2libGVcIjp0cnVlLFwiV2lkdGhcIjowLjAsXCJIZWlnaHRcIjowLjAsXCJCb3JkZXJTdHlsZVwiOntcIiRpZFwiOlwiOTAzXCIsXCJMaW5lQ29sb3JcIjp7XCIkaWRcIjpcIjkwNFwiLFwiJHR5cGVcIjpcIk5MUkUuQ29tbW9uLkRvbS5Tb2xpZENvbG9yQnJ1c2gsIE5MUkUuQ29tbW9uXCIsXCJDb2xvclwiOntcIiRpZFwiOlwiOTA1XCIsXCJBXCI6MjU1LFwiUlwiOjQ3LFwiR1wiOjgyLFwiQlwiOjE0M319LFwiTGluZVdlaWdodFwiOjAuMCxcIkxpbmVUeXBlXCI6MH19LFwiQ3VzdG9tU3dpbWxhbmVNaWxlc3RvbmVTdHlsZUxpc3RcIjpbXSxcIkN1c3RvbVN3aW1sYW5lVGFza1N0eWxlTGlzdFwiOlt7XCIkaWRcIjpcIjkwNlwiLFwiVGFza1N0eWxlXCI6e1wiJGlkXCI6XCI5MDdcIixcIlNoYXBlXCI6NixcIlNoYXBlVGhpY2tuZXNzXCI6MSxcIkR1cmF0aW9uRm9ybWF0XCI6MCxcIlBlcmNlbnRhZ2VDb21wbGV0ZVN0eWxlXCI6e1wiJGlkXCI6XCI5MDhcIixcIkZvbnRTZXR0aW5nc1wiOntcIiRpZFwiOlwiOTA5XCIsXCJGb250U2l6ZVwiOjEwLFwiRm9udE5hbWVcIjpcIkNhbGlicmlcIixcIklzQm9sZFwiOmZhbHNlLFwiSXNJdGFsaWNcIjpmYWxzZSxcIklzVW5kZXJsaW5lZFwiOmZhbHNlfSxcIkF1dG9TaXplXCI6MCxcIkZvcmVncm91bmRcIjp7XCIkaWRcIjpcIjkxM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5MTFcIixcIlRvcFwiOjAuMCxcIkxlZnRcIjowLjAsXCJSaWdodFwiOjAuMCxcIkJvdHRvbVwiOjAuMH0sXCJQYWRkaW5nXCI6e1wiJGlkXCI6XCI5MTJcIixcIlRvcFwiOjAuMCxcIkxlZnRcIjowLjAsXCJSaWdodFwiOjAuMCxcIkJvdHRvbVwiOjAuMH0sXCJCYWNrZ3JvdW5kXCI6e1wiJHJlZlwiOlwiMTEzXCJ9LFwiSXNWaXNpYmxlXCI6dHJ1ZSxcIldpZHRoXCI6MC4wLFwiSGVpZ2h0XCI6MC4wLFwiQm9yZGVyU3R5bGVcIjp7XCIkaWRcIjpcIjkxM1wiLFwiTGluZUNvbG9yXCI6bnVsbCxcIkxpbmVXZWlnaHRcIjowLjAsXCJMaW5lVHlwZVwiOjB9fSxcIkR1cmF0aW9uU3R5bGVcIjp7XCIkaWRcIjpcIjkxNFwiLFwiRm9udFNldHRpbmdzXCI6e1wiJGlkXCI6XCI5MTVcIixcIkZvbnRTaXplXCI6MTAsXCJGb250TmFtZVwiOlwiQ2FsaWJyaVwiLFwiSXNCb2xkXCI6dHJ1ZSxcIklzSXRhbGljXCI6ZmFsc2UsXCJJc1VuZGVybGluZWRcIjpmYWxzZX0sXCJBdXRvU2l6ZVwiOjAsXCJGb3JlZ3JvdW5kXCI6e1wiJGlkXCI6XCI5MTZcIixcIkNvbG9yXCI6e1wiJGlkXCI6XCI5MTdcIixcIkFcIjoyNTUsXCJSXCI6MTE1LFwiR1wiOjExNSxcIkJcIjoxMTV9fSxcIkJhY2tncm91bmRGaWxsVHlwZVwiOjAsXCJNYXhXaWR0aFwiOjIwMC4wLFwiTWF4SGVpZ2h0XCI6XCJJbmZpbml0eVwiLFwiU21hcnRGb3JlZ3JvdW5kSXNBY3RpdmVcIjpmYWxzZSxcIkhvcml6b250YWxBbGlnbm1lbnRcIjoyLFwiVmVydGljYWxBbGlnbm1lbnRcIjowLFwiU21hcnRGb3JlZ3JvdW5kXCI6bnVsbCxcIk1hcmdpblwiOntcIiRpZFwiOlwiOTE4XCIsXCJUb3BcIjowLjAsXCJMZWZ0XCI6MC4wLFwiUmlnaHRcIjowLjAsXCJCb3R0b21cIjowLjB9LFwiUGFkZGluZ1wiOntcIiRpZFwiOlwiOTE5XCIsXCJUb3BcIjowLjAsXCJMZWZ0XCI6MC4wLFwiUmlnaHRcIjowLjAsXCJCb3R0b21cIjowLjB9LFwiQmFja2dyb3VuZFwiOntcIiRpZFwiOlwiOTIwXCIsXCJDb2xvclwiOntcIiRpZFwiOlwiOTIxXCIsXCJBXCI6MCxcIlJcIjoyNTUsXCJHXCI6MjU1LFwiQlwiOjI1NX19LFwiSXNWaXNpYmxlXCI6dHJ1ZSxcIldpZHRoXCI6MC4wLFwiSGVpZ2h0XCI6MC4wLFwiQm9yZGVyU3R5bGVcIjp7XCIkaWRcIjpcIjkyMlwiLFwiTGluZUNvbG9yXCI6bnVsbCxcIkxpbmVXZWlnaHRcIjowLjAsXCJMaW5lVHlwZVwiOjB9fSxcIkhvcml6b250YWxDb25uZWN0b3JTdHlsZVwiOntcIiRpZFwiOlwiOTIzXCIsXCJMaW5lQ29sb3JcIjp7XCIkcmVmXCI6XCIxMjJcIn0sXCJMaW5lV2VpZ2h0XCI6MS4wLFwiTGluZVR5cGVcIjowfSxcIlZlcnRpY2FsQ29ubmVjdG9yU3R5bGVcIjp7XCIkaWRcIjpcIjkyNFwiLFwiTGluZUNvbG9yXCI6e1wiJHJlZlwiOlwiMTI1XCJ9LFwiTGluZVdlaWdodFwiOjAuMCxcIkxpbmVUeXBlXCI6MH0sXCJNYXJnaW5cIjpudWxsLFwiU3RhcnREYXRlUG9zaXRpb25cIjo2LFwiRW5kRGF0ZVBvc2l0aW9uXCI6NixcIlRpdGxlUG9zaXRpb25cIjoyLFwiRHVyYXRpb25Qb3NpdGlvblwiOjMsXCJQZXJjZW50YWdlQ29tcGxldGVkUG9zaXRpb25cIjo2LFwiU3BhY2luZ1wiOjUsXCJJc0JlbG93VGltZWJhbmRcIjpmYWxzZSxcIlBlcmNlbnRhZ2VDb21wbGV0ZVNoYXBlT3BhY2l0eVwiOjM1LFwiR3JvdXBOYW1lXCI6bnVsbCxcIkF0dGFjaGVkTWlsZXN0b25lc1N0eWxlc1wiOm51bGwsXCJTaGFwZVN0eWxlXCI6e1wiJGlkXCI6XCI5MjVcIixcIk1hcmdpblwiOntcIiRpZFwiOlwiOTI2XCIsXCJUb3BcIjowLjAsXCJMZWZ0XCI6NC4wLFwiUmlnaHRcIjo0LjAsXCJCb3R0b21cIjowLjB9LFwiUGFkZGluZ1wiOntcIiRpZFwiOlwiOTI3XCIsXCJUb3BcIjowLjAsXCJMZWZ0XCI6MC4wLFwiUmlnaHRcIjowLjAsXCJCb3R0b21cIjowLjB9LFwiQmFja2dyb3VuZFwiOntcIiRpZFwiOlwiOTI4XCIsXCJDb2xvclwiOntcIiRpZFwiOlwiOTI5XCIsXCJBXCI6MjU1LFwiUlwiOjY4LFwiR1wiOjg0LFwiQlwiOjEwNn19LFwiSXNWaXNpYmxlXCI6dHJ1ZSxcIldpZHRoXCI6NTk3LjAsXCJIZWlnaHRcIjoxNi4wLFwiQm9yZGVyU3R5bGVcIjp7XCIkaWRcIjpcIjkzMFwiLFwiTGluZUNvbG9yXCI6e1wiJGlkXCI6XCI5MzFcIixcIiR0eXBlXCI6XCJOTFJFLkNvbW1vbi5Eb20uU29saWRDb2xvckJydXNoLCBOTFJFLkNvbW1vblwiLFwiQ29sb3JcIjp7XCIkaWRcIjpcIjkzMlwiLFwiQVwiOjI1NSxcIlJcIjo0NyxcIkdcIjo4MixcIkJcIjoxNDN9fSxcIkxpbmVXZWlnaHRcIjowLjAsXCJMaW5lVHlwZVwiOjB9fSxcIlRpdGxlU3R5bGVcIjp7XCIkaWRcIjpcIjkzM1wiLFwiRm9udFNldHRpbmdzXCI6e1wiJGlkXCI6XCI5MzRcIixcIkZvbnRTaXplXCI6MTEsXCJGb250TmFtZVwiOlwiQ2FsaWJyaVwiLFwiSXNCb2xkXCI6ZmFsc2UsXCJJc0l0YWxpY1wiOmZhbHNlLFwiSXNVbmRlcmxpbmVkXCI6ZmFsc2V9LFwiQXV0b1NpemVcIjowLFwiRm9yZWdyb3VuZFwiOntcIiRpZFwiOlwiOTM1XCIsXCJDb2xvclwiOntcIiRpZFwiOlwiOTM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AsXCJSXCI6MjU1LFwiR1wiOjI1NSxcIkJcIjoyNTV9fSxcIklzVmlzaWJsZVwiOnRydWUsXCJXaWR0aFwiOjAuMCxcIkhlaWdodFwiOjAuMCxcIkJvcmRlclN0eWxlXCI6e1wiJGlkXCI6XCI5NDFcIixcIkxpbmVDb2xvclwiOm51bGwsXCJMaW5lV2VpZ2h0XCI6MC4wLFwiTGluZVR5cGVcIjowfX0sXCJEYXRlU3R5bGVcIjp7XCIkaWRcIjpcIjk0MlwiLFwiRm9udFNldHRpbmdzXCI6e1wiJGlkXCI6XCI5NDNcIixcIkZvbnRTaXplXCI6MTAsXCJGb250TmFtZVwiOlwiQ2FsaWJyaVwiLFwiSXNCb2xkXCI6ZmFsc2UsXCJJc0l0YWxpY1wiOmZhbHNlLFwiSXNVbmRlcmxpbmVkXCI6ZmFsc2V9LFwiQXV0b1NpemVcIjowLFwiRm9yZWdyb3VuZFwiOntcIiRpZFwiOlwiOTQ0XCIsXCJDb2xvclwiOntcIiRpZFwiOlwiOTQ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5NDZcIixcIlRvcFwiOjAuMCxcIkxlZnRcIjowLjAsXCJSaWdodFwiOjAuMCxcIkJvdHRvbVwiOjAuMH0sXCJQYWRkaW5nXCI6e1wiJGlkXCI6XCI5NDdcIixcIlRvcFwiOjAuMCxcIkxlZnRcIjowLjAsXCJSaWdodFwiOjAuMCxcIkJvdHRvbVwiOjAuMH0sXCJCYWNrZ3JvdW5kXCI6e1wiJGlkXCI6XCI5NDhcIixcIkNvbG9yXCI6e1wiJGlkXCI6XCI5NDlcIixcIkFcIjowLFwiUlwiOjI1NSxcIkdcIjoyNTUsXCJCXCI6MjU1fX0sXCJJc1Zpc2libGVcIjp0cnVlLFwiV2lkdGhcIjowLjAsXCJIZWlnaHRcIjowLjAsXCJCb3JkZXJTdHlsZVwiOntcIiRpZFwiOlwiOTUwXCIsXCJMaW5lQ29sb3JcIjpudWxsLFwiTGluZVdlaWdodFwiOjAuMCxcIkxpbmVUeXBlXCI6MH19LFwiRGF0ZUZvcm1hdFwiOntcIiRpZFwiOlwiOTU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LHtcIiRpZFwiOlwiOTUyXCIsXCJIZWFkZXJTdHlsZVwiOntcIiRpZFwiOlwiOTUzXCIsXCJUZXh0U3R5bGVcIjp7XCIkaWRcIjpcIjk1NFwiLFwiRm9udFNldHRpbmdzXCI6e1wiJGlkXCI6XCI5NTVcIixcIkZvbnRTaXplXCI6MTAsXCJGb250TmFtZVwiOlwiQ2FsaWJyaVwiLFwiSXNCb2xkXCI6ZmFsc2UsXCJJc0l0YWxpY1wiOmZhbHNlLFwiSXNVbmRlcmxpbmVkXCI6ZmFsc2V9LFwiQXV0b1NpemVcIjowLFwiRm9yZWdyb3VuZFwiOntcIiRpZFwiOlwiOTU2XCIsXCJDb2xvclwiOntcIiRpZFwiOlwiOTU3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5NThcIixcIlRvcFwiOjAuMCxcIkxlZnRcIjowLjAsXCJSaWdodFwiOjAuMCxcIkJvdHRvbVwiOjAuMH0sXCJQYWRkaW5nXCI6e1wiJGlkXCI6XCI5NTlcIixcIlRvcFwiOjAuMCxcIkxlZnRcIjowLjAsXCJSaWdodFwiOjAuMCxcIkJvdHRvbVwiOjAuMH0sXCJCYWNrZ3JvdW5kXCI6e1wiJGlkXCI6XCI5NjBcIixcIkNvbG9yXCI6e1wiJGlkXCI6XCI5NjFcIixcIkFcIjowLFwiUlwiOjI1NSxcIkdcIjoyNTUsXCJCXCI6MjU1fX0sXCJJc1Zpc2libGVcIjp0cnVlLFwiV2lkdGhcIjowLjAsXCJIZWlnaHRcIjowLjAsXCJCb3JkZXJTdHlsZVwiOm51bGx9LFwiUmVjdGFuZ2xlU3R5bGVcIjp7XCIkaWRcIjpcIjk2MlwiLFwiTWFyZ2luXCI6e1wiJGlkXCI6XCI5NjNcIixcIlRvcFwiOjAuMCxcIkxlZnRcIjowLjAsXCJSaWdodFwiOjAuMCxcIkJvdHRvbVwiOjAuMH0sXCJQYWRkaW5nXCI6e1wiJGlkXCI6XCI5NjRcIixcIlRvcFwiOjAuMCxcIkxlZnRcIjowLjAsXCJSaWdodFwiOjAuMCxcIkJvdHRvbVwiOjAuMH0sXCJCYWNrZ3JvdW5kXCI6e1wiJGlkXCI6XCI5NjVcIixcIkNvbG9yXCI6e1wiJGlkXCI6XCI5NjZcIixcIkFcIjo2MyxcIlJcIjo5MSxcIkdcIjoxNTUsXCJCXCI6MjEzfX0sXCJJc1Zpc2libGVcIjp0cnVlLFwiV2lkdGhcIjowLjAsXCJIZWlnaHRcIjowLjAsXCJCb3JkZXJTdHlsZVwiOntcIiRpZFwiOlwiOTY3XCIsXCJMaW5lQ29sb3JcIjp7XCIkaWRcIjpcIjk2OFwiLFwiJHR5cGVcIjpcIk5MUkUuQ29tbW9uLkRvbS5Tb2xpZENvbG9yQnJ1c2gsIE5MUkUuQ29tbW9uXCIsXCJDb2xvclwiOntcIiRpZFwiOlwiOTY5XCIsXCJBXCI6MjU1LFwiUlwiOjQ3LFwiR1wiOjgyLFwiQlwiOjE0M319LFwiTGluZVdlaWdodFwiOjAuMCxcIkxpbmVUeXBlXCI6MH19fSxcIkJhY2tncm91bmRTdHlsZVwiOntcIiRpZFwiOlwiOTcwXCIsXCJNYXJnaW5cIjp7XCIkaWRcIjpcIjk3MVwiLFwiVG9wXCI6MC4wLFwiTGVmdFwiOjAuMCxcIlJpZ2h0XCI6MC4wLFwiQm90dG9tXCI6MC4wfSxcIlBhZGRpbmdcIjp7XCIkaWRcIjpcIjk3MlwiLFwiVG9wXCI6MC4wLFwiTGVmdFwiOjAuMCxcIlJpZ2h0XCI6MC4wLFwiQm90dG9tXCI6MC4wfSxcIkJhY2tncm91bmRcIjp7XCIkaWRcIjpcIjk3M1wiLFwiQ29sb3JcIjp7XCIkcmVmXCI6XCIzMzVcIn19LFwiSXNWaXNpYmxlXCI6dHJ1ZSxcIldpZHRoXCI6MC4wLFwiSGVpZ2h0XCI6MC4wLFwiQm9yZGVyU3R5bGVcIjp7XCIkaWRcIjpcIjk3NFwiLFwiTGluZUNvbG9yXCI6e1wiJGlkXCI6XCI5NzVcIixcIiR0eXBlXCI6XCJOTFJFLkNvbW1vbi5Eb20uU29saWRDb2xvckJydXNoLCBOTFJFLkNvbW1vblwiLFwiQ29sb3JcIjp7XCIkaWRcIjpcIjk3NlwiLFwiQVwiOjI1NSxcIlJcIjo0NyxcIkdcIjo4MixcIkJcIjoxNDN9fSxcIkxpbmVXZWlnaHRcIjowLjAsXCJMaW5lVHlwZVwiOjB9fSxcIkN1c3RvbVN3aW1sYW5lTWlsZXN0b25lU3R5bGVMaXN0XCI6W10sXCJDdXN0b21Td2ltbGFuZVRhc2tTdHlsZUxpc3RcIjpbe1wiJGlkXCI6XCI5NzdcIixcIlRhc2tTdHlsZVwiOntcIiRpZFwiOlwiOTc4XCIsXCJTaGFwZVwiOjYsXCJTaGFwZVRoaWNrbmVzc1wiOjEsXCJEdXJhdGlvbkZvcm1hdFwiOjAsXCJQZXJjZW50YWdlQ29tcGxldGVTdHlsZVwiOntcIiRpZFwiOlwiOTc5XCIsXCJGb250U2V0dGluZ3NcIjp7XCIkaWRcIjpcIjk4MFwiLFwiRm9udFNpemVcIjoxMCxcIkZvbnROYW1lXCI6XCJDYWxpYnJpXCIsXCJJc0JvbGRcIjpmYWxzZSxcIklzSXRhbGljXCI6ZmFsc2UsXCJJc1VuZGVybGluZWRcIjpmYWxzZX0sXCJBdXRvU2l6ZVwiOjAsXCJGb3JlZ3JvdW5kXCI6e1wiJGlkXCI6XCI5ODFcIixcIkNvbG9yXCI6e1wiJHJlZlwiOlwiMzY4XCJ9fSxcIkJhY2tncm91bmRGaWxsVHlwZVwiOjAsXCJNYXhXaWR0aFwiOjIwMC4wLFwiTWF4SGVpZ2h0XCI6XCJJbmZpbml0eVwiLFwiU21hcnRGb3JlZ3JvdW5kSXNBY3RpdmVcIjpmYWxzZSxcIkhvcml6b250YWxBbGlnbm1lbnRcIjowLFwiVmVydGljYWxBbGlnbm1lbnRcIjowLFwiU21hcnRGb3JlZ3JvdW5kXCI6bnVsbCxcIk1hcmdpblwiOntcIiRpZFwiOlwiOTgyXCIsXCJUb3BcIjowLjAsXCJMZWZ0XCI6MC4wLFwiUmlnaHRcIjowLjAsXCJCb3R0b21cIjowLjB9LFwiUGFkZGluZ1wiOntcIiRpZFwiOlwiOTgzXCIsXCJUb3BcIjowLjAsXCJMZWZ0XCI6MC4wLFwiUmlnaHRcIjowLjAsXCJCb3R0b21cIjowLjB9LFwiQmFja2dyb3VuZFwiOntcIiRyZWZcIjpcIjExM1wifSxcIklzVmlzaWJsZVwiOnRydWUsXCJXaWR0aFwiOjAuMCxcIkhlaWdodFwiOjAuMCxcIkJvcmRlclN0eWxlXCI6e1wiJGlkXCI6XCI5ODRcIixcIkxpbmVDb2xvclwiOm51bGwsXCJMaW5lV2VpZ2h0XCI6MC4wLFwiTGluZVR5cGVcIjowfX0sXCJEdXJhdGlvblN0eWxlXCI6e1wiJGlkXCI6XCI5ODVcIixcIkZvbnRTZXR0aW5nc1wiOntcIiRpZFwiOlwiOTg2XCIsXCJGb250U2l6ZVwiOjEwLFwiRm9udE5hbWVcIjpcIkNhbGlicmlcIixcIklzQm9sZFwiOmZhbHNlLFwiSXNJdGFsaWNcIjpmYWxzZSxcIklzVW5kZXJsaW5lZFwiOmZhbHNlfSxcIkF1dG9TaXplXCI6MCxcIkZvcmVncm91bmRcIjp7XCIkaWRcIjpcIjk4N1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5ODhcIixcIlRvcFwiOjAuMCxcIkxlZnRcIjowLjAsXCJSaWdodFwiOjAuMCxcIkJvdHRvbVwiOjAuMH0sXCJQYWRkaW5nXCI6e1wiJGlkXCI6XCI5ODlcIixcIlRvcFwiOjAuMCxcIkxlZnRcIjowLjAsXCJSaWdodFwiOjAuMCxcIkJvdHRvbVwiOjAuMH0sXCJCYWNrZ3JvdW5kXCI6e1wiJHJlZlwiOlwiMTIwXCJ9LFwiSXNWaXNpYmxlXCI6dHJ1ZSxcIldpZHRoXCI6MC4wLFwiSGVpZ2h0XCI6MC4wLFwiQm9yZGVyU3R5bGVcIjp7XCIkaWRcIjpcIjk5MFwiLFwiTGluZUNvbG9yXCI6bnVsbCxcIkxpbmVXZWlnaHRcIjowLjAsXCJMaW5lVHlwZVwiOjB9fSxcIkhvcml6b250YWxDb25uZWN0b3JTdHlsZVwiOntcIiRpZFwiOlwiOTkxXCIsXCJMaW5lQ29sb3JcIjp7XCIkcmVmXCI6XCIxMjJcIn0sXCJMaW5lV2VpZ2h0XCI6MS4wLFwiTGluZVR5cGVcIjowfSxcIlZlcnRpY2FsQ29ubmVjdG9yU3R5bGVcIjp7XCIkaWRcIjpcIjk5M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5OTNcIixcIk1hcmdpblwiOntcIiRpZFwiOlwiOTk0XCIsXCJUb3BcIjowLjAsXCJMZWZ0XCI6NC4wLFwiUmlnaHRcIjo0LjAsXCJCb3R0b21cIjowLjB9LFwiUGFkZGluZ1wiOntcIiRpZFwiOlwiOTk1XCIsXCJUb3BcIjowLjAsXCJMZWZ0XCI6MC4wLFwiUmlnaHRcIjowLjAsXCJCb3R0b21cIjowLjB9LFwiQmFja2dyb3VuZFwiOntcIiRpZFwiOlwiOTk2XCIsXCJDb2xvclwiOntcIiRpZFwiOlwiOTk3XCIsXCJBXCI6MjU1LFwiUlwiOjY4LFwiR1wiOjg0LFwiQlwiOjEwNn19LFwiSXNWaXNpYmxlXCI6dHJ1ZSxcIldpZHRoXCI6MTI4LjAsXCJIZWlnaHRcIjoxNi4wLFwiQm9yZGVyU3R5bGVcIjp7XCIkaWRcIjpcIjk5OFwiLFwiTGluZUNvbG9yXCI6e1wiJGlkXCI6XCI5OTlcIixcIiR0eXBlXCI6XCJOTFJFLkNvbW1vbi5Eb20uU29saWRDb2xvckJydXNoLCBOTFJFLkNvbW1vblwiLFwiQ29sb3JcIjp7XCIkaWRcIjpcIjEwMDBcIixcIkFcIjoyNTUsXCJSXCI6NDcsXCJHXCI6ODIsXCJCXCI6MTQzfX0sXCJMaW5lV2VpZ2h0XCI6MC4wLFwiTGluZVR5cGVcIjowfX0sXCJUaXRsZVN0eWxlXCI6e1wiJGlkXCI6XCIxMDAxXCIsXCJGb250U2V0dGluZ3NcIjp7XCIkaWRcIjpcIjEwMDJcIixcIkZvbnRTaXplXCI6MTEsXCJGb250TmFtZVwiOlwiQ2FsaWJyaVwiLFwiSXNCb2xkXCI6ZmFsc2UsXCJJc0l0YWxpY1wiOmZhbHNlLFwiSXNVbmRlcmxpbmVkXCI6ZmFsc2V9LFwiQXV0b1NpemVcIjoyLFwiRm9yZWdyb3VuZFwiOntcIiRpZFwiOlwiMTAwM1wiLFwiQ29sb3JcIjp7XCIkaWRcIjpcIjEwMDRcIixcIkFcIjoyNTUsXCJSXCI6MjU1LFwiR1wiOjI1NSxcIkJcIjoyNTV9fSxcIkJhY2tncm91bmRGaWxsVHlwZVwiOjAsXCJNYXhXaWR0aFwiOjU4Mi4xMDY2Mjg0MTc5Njg3NSxcIk1heEhlaWdodFwiOlwiSW5maW5pdHlcIixcIlNtYXJ0Rm9yZWdyb3VuZElzQWN0aXZlXCI6ZmFsc2UsXCJIb3Jpem9udGFsQWxpZ25tZW50XCI6MSxcIlZlcnRpY2FsQWxpZ25tZW50XCI6MCxcIlNtYXJ0Rm9yZWdyb3VuZFwiOm51bGwsXCJNYXJnaW5cIjp7XCIkaWRcIjpcIjEwMDVcIixcIlRvcFwiOjAuMCxcIkxlZnRcIjowLjAsXCJSaWdodFwiOjAuMCxcIkJvdHRvbVwiOjAuMH0sXCJQYWRkaW5nXCI6e1wiJGlkXCI6XCIxMDA2XCIsXCJUb3BcIjowLjAsXCJMZWZ0XCI6MC4wLFwiUmlnaHRcIjowLjAsXCJCb3R0b21cIjowLjB9LFwiQmFja2dyb3VuZFwiOntcIiRpZFwiOlwiMTAwN1wiLFwiQ29sb3JcIjp7XCIkaWRcIjpcIjEwMDhcIixcIkFcIjowLFwiUlwiOjI1NSxcIkdcIjoyNTUsXCJCXCI6MjU1fX0sXCJJc1Zpc2libGVcIjp0cnVlLFwiV2lkdGhcIjowLjAsXCJIZWlnaHRcIjowLjAsXCJCb3JkZXJTdHlsZVwiOntcIiRpZFwiOlwiMTAwOVwiLFwiTGluZUNvbG9yXCI6bnVsbCxcIkxpbmVXZWlnaHRcIjowLjAsXCJMaW5lVHlwZVwiOjB9fSxcIkRhdGVTdHlsZVwiOntcIiRpZFwiOlwiMTAxMFwiLFwiRm9udFNldHRpbmdzXCI6e1wiJGlkXCI6XCIxMDExXCIsXCJGb250U2l6ZVwiOjEwLFwiRm9udE5hbWVcIjpcIkNhbGlicmlcIixcIklzQm9sZFwiOmZhbHNlLFwiSXNJdGFsaWNcIjpmYWxzZSxcIklzVW5kZXJsaW5lZFwiOmZhbHNlfSxcIkF1dG9TaXplXCI6MCxcIkZvcmVncm91bmRcIjp7XCIkaWRcIjpcIjEwMTJcIixcIkNvbG9yXCI6e1wiJGlkXCI6XCIxMDE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E0XCIsXCJUb3BcIjowLjAsXCJMZWZ0XCI6MC4wLFwiUmlnaHRcIjowLjAsXCJCb3R0b21cIjowLjB9LFwiUGFkZGluZ1wiOntcIiRpZFwiOlwiMTAxNVwiLFwiVG9wXCI6MC4wLFwiTGVmdFwiOjAuMCxcIlJpZ2h0XCI6MC4wLFwiQm90dG9tXCI6MC4wfSxcIkJhY2tncm91bmRcIjp7XCIkcmVmXCI6XCIxNDhcIn0sXCJJc1Zpc2libGVcIjp0cnVlLFwiV2lkdGhcIjowLjAsXCJIZWlnaHRcIjowLjAsXCJCb3JkZXJTdHlsZVwiOntcIiRpZFwiOlwiMTAxNlwiLFwiTGluZUNvbG9yXCI6bnVsbCxcIkxpbmVXZWlnaHRcIjowLjAsXCJMaW5lVHlwZVwiOjB9fSxcIkRhdGVGb3JtYXRcIjp7XCIkaWRcIjpcIjEwM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xMDE4XCIsXCJUYXNrU3R5bGVcIjp7XCIkaWRcIjpcIjEwMTlcIixcIlNoYXBlXCI6NixcIlNoYXBlVGhpY2tuZXNzXCI6MSxcIkR1cmF0aW9uRm9ybWF0XCI6MCxcIlBlcmNlbnRhZ2VDb21wbGV0ZVN0eWxlXCI6e1wiJGlkXCI6XCIxMDIwXCIsXCJGb250U2V0dGluZ3NcIjp7XCIkaWRcIjpcIjEwMjFcIixcIkZvbnRTaXplXCI6MTAsXCJGb250TmFtZVwiOlwiQ2FsaWJyaVwiLFwiSXNCb2xkXCI6ZmFsc2UsXCJJc0l0YWxpY1wiOmZhbHNlLFwiSXNVbmRlcmxpbmVkXCI6ZmFsc2V9LFwiQXV0b1NpemVcIjowLFwiRm9yZWdyb3VuZFwiOntcIiRpZFwiOlwiMTAyMl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xMDIzXCIsXCJUb3BcIjowLjAsXCJMZWZ0XCI6MC4wLFwiUmlnaHRcIjowLjAsXCJCb3R0b21cIjowLjB9LFwiUGFkZGluZ1wiOntcIiRpZFwiOlwiMTAyNFwiLFwiVG9wXCI6MC4wLFwiTGVmdFwiOjAuMCxcIlJpZ2h0XCI6MC4wLFwiQm90dG9tXCI6MC4wfSxcIkJhY2tncm91bmRcIjp7XCIkcmVmXCI6XCIxMTNcIn0sXCJJc1Zpc2libGVcIjp0cnVlLFwiV2lkdGhcIjowLjAsXCJIZWlnaHRcIjowLjAsXCJCb3JkZXJTdHlsZVwiOntcIiRpZFwiOlwiMTAyNVwiLFwiTGluZUNvbG9yXCI6bnVsbCxcIkxpbmVXZWlnaHRcIjowLjAsXCJMaW5lVHlwZVwiOjB9fSxcIkR1cmF0aW9uU3R5bGVcIjp7XCIkaWRcIjpcIjEwMjZcIixcIkZvbnRTZXR0aW5nc1wiOntcIiRpZFwiOlwiMTAyN1wiLFwiRm9udFNpemVcIjoxMCxcIkZvbnROYW1lXCI6XCJDYWxpYnJpXCIsXCJJc0JvbGRcIjpmYWxzZSxcIklzSXRhbGljXCI6ZmFsc2UsXCJJc1VuZGVybGluZWRcIjpmYWxzZX0sXCJBdXRvU2l6ZVwiOjAsXCJGb3JlZ3JvdW5kXCI6e1wiJGlkXCI6XCIxMDI4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EwMjlcIixcIlRvcFwiOjAuMCxcIkxlZnRcIjowLjAsXCJSaWdodFwiOjAuMCxcIkJvdHRvbVwiOjAuMH0sXCJQYWRkaW5nXCI6e1wiJGlkXCI6XCIxMDMwXCIsXCJUb3BcIjowLjAsXCJMZWZ0XCI6MC4wLFwiUmlnaHRcIjowLjAsXCJCb3R0b21cIjowLjB9LFwiQmFja2dyb3VuZFwiOntcIiRyZWZcIjpcIjEyMFwifSxcIklzVmlzaWJsZVwiOnRydWUsXCJXaWR0aFwiOjAuMCxcIkhlaWdodFwiOjAuMCxcIkJvcmRlclN0eWxlXCI6e1wiJGlkXCI6XCIxMDMxXCIsXCJMaW5lQ29sb3JcIjpudWxsLFwiTGluZVdlaWdodFwiOjAuMCxcIkxpbmVUeXBlXCI6MH19LFwiSG9yaXpvbnRhbENvbm5lY3RvclN0eWxlXCI6e1wiJGlkXCI6XCIxMDMyXCIsXCJMaW5lQ29sb3JcIjp7XCIkcmVmXCI6XCIxMjJcIn0sXCJMaW5lV2VpZ2h0XCI6MS4wLFwiTGluZVR5cGVcIjowfSxcIlZlcnRpY2FsQ29ubmVjdG9yU3R5bGVcIjp7XCIkaWRcIjpcIjEwMzN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ZmFsc2UsXCJQZXJjZW50YWdlQ29tcGxldGVTaGFwZU9wYWNpdHlcIjozNSxcIkdyb3VwTmFtZVwiOlwiZTJjYzdmMWItNWEyNC00OTI0LWE0MTUtNWUwNGIxYTYyZjJjXCIsXCJBdHRhY2hlZE1pbGVzdG9uZXNTdHlsZXNcIjpudWxsLFwiU2hhcGVTdHlsZVwiOntcIiRpZFwiOlwiMTAzNFwiLFwiTWFyZ2luXCI6e1wiJGlkXCI6XCIxMDM1XCIsXCJUb3BcIjowLjAsXCJMZWZ0XCI6NC4wLFwiUmlnaHRcIjo0LjAsXCJCb3R0b21cIjowLjB9LFwiUGFkZGluZ1wiOntcIiRpZFwiOlwiMTAzNlwiLFwiVG9wXCI6MC4wLFwiTGVmdFwiOjAuMCxcIlJpZ2h0XCI6MC4wLFwiQm90dG9tXCI6MC4wfSxcIkJhY2tncm91bmRcIjp7XCIkaWRcIjpcIjEwMzdcIixcIkNvbG9yXCI6e1wiJGlkXCI6XCIxMDM4XCIsXCJBXCI6MjU1LFwiUlwiOjY4LFwiR1wiOjg0LFwiQlwiOjEwNn19LFwiSXNWaXNpYmxlXCI6dHJ1ZSxcIldpZHRoXCI6MTYyLjAsXCJIZWlnaHRcIjoxNi4wLFwiQm9yZGVyU3R5bGVcIjp7XCIkaWRcIjpcIjEwMzlcIixcIkxpbmVDb2xvclwiOntcIiRpZFwiOlwiMTA0MFwiLFwiJHR5cGVcIjpcIk5MUkUuQ29tbW9uLkRvbS5Tb2xpZENvbG9yQnJ1c2gsIE5MUkUuQ29tbW9uXCIsXCJDb2xvclwiOntcIiRpZFwiOlwiMTA0MVwiLFwiQVwiOjI1NSxcIlJcIjo0NyxcIkdcIjo4MixcIkJcIjoxNDN9fSxcIkxpbmVXZWlnaHRcIjowLjAsXCJMaW5lVHlwZVwiOjB9fSxcIlRpdGxlU3R5bGVcIjp7XCIkaWRcIjpcIjEwNDJcIixcIkZvbnRTZXR0aW5nc1wiOntcIiRpZFwiOlwiMTA0M1wiLFwiRm9udFNpemVcIjoxMSxcIkZvbnROYW1lXCI6XCJDYWxpYnJpXCIsXCJJc0JvbGRcIjpmYWxzZSxcIklzSXRhbGljXCI6ZmFsc2UsXCJJc1VuZGVybGluZWRcIjpmYWxzZX0sXCJBdXRvU2l6ZVwiOjIsXCJGb3JlZ3JvdW5kXCI6e1wiJGlkXCI6XCIxMDQ0XCIsXCJDb2xvclwiOntcIiRpZFwiOlwiMTA0NV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MTA0NlwiLFwiVG9wXCI6MC4wLFwiTGVmdFwiOjAuMCxcIlJpZ2h0XCI6MC4wLFwiQm90dG9tXCI6MC4wfSxcIlBhZGRpbmdcIjp7XCIkaWRcIjpcIjEwNDdcIixcIlRvcFwiOjAuMCxcIkxlZnRcIjowLjAsXCJSaWdodFwiOjAuMCxcIkJvdHRvbVwiOjAuMH0sXCJCYWNrZ3JvdW5kXCI6e1wiJGlkXCI6XCIxMDQ4XCIsXCJDb2xvclwiOntcIiRpZFwiOlwiMTA0OVwiLFwiQVwiOjAsXCJSXCI6MjU1LFwiR1wiOjI1NSxcIkJcIjoyNTV9fSxcIklzVmlzaWJsZVwiOnRydWUsXCJXaWR0aFwiOjAuMCxcIkhlaWdodFwiOjAuMCxcIkJvcmRlclN0eWxlXCI6e1wiJGlkXCI6XCIxMDUwXCIsXCJMaW5lQ29sb3JcIjpudWxsLFwiTGluZVdlaWdodFwiOjAuMCxcIkxpbmVUeXBlXCI6MH19LFwiRGF0ZVN0eWxlXCI6e1wiJGlkXCI6XCIxMDUxXCIsXCJGb250U2V0dGluZ3NcIjp7XCIkaWRcIjpcIjEwNTJcIixcIkZvbnRTaXplXCI6MTAsXCJGb250TmFtZVwiOlwiQ2FsaWJyaVwiLFwiSXNCb2xkXCI6ZmFsc2UsXCJJc0l0YWxpY1wiOmZhbHNlLFwiSXNVbmRlcmxpbmVkXCI6ZmFsc2V9LFwiQXV0b1NpemVcIjowLFwiRm9yZWdyb3VuZFwiOntcIiRpZFwiOlwiMTA1M1wiLFwiQ29sb3JcIjp7XCIkaWRcIjpcIjEwNTR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NTVcIixcIlRvcFwiOjAuMCxcIkxlZnRcIjowLjAsXCJSaWdodFwiOjAuMCxcIkJvdHRvbVwiOjAuMH0sXCJQYWRkaW5nXCI6e1wiJGlkXCI6XCIxMDU2XCIsXCJUb3BcIjowLjAsXCJMZWZ0XCI6MC4wLFwiUmlnaHRcIjowLjAsXCJCb3R0b21cIjowLjB9LFwiQmFja2dyb3VuZFwiOntcIiRyZWZcIjpcIjE0OFwifSxcIklzVmlzaWJsZVwiOnRydWUsXCJXaWR0aFwiOjAuMCxcIkhlaWdodFwiOjAuMCxcIkJvcmRlclN0eWxlXCI6e1wiJGlkXCI6XCIxMDU3XCIsXCJMaW5lQ29sb3JcIjpudWxsLFwiTGluZVdlaWdodFwiOjAuMCxcIkxpbmVUeXBlXCI6MH19LFwiRGF0ZUZvcm1hdFwiOntcIiRpZFwiOlwiMTA1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EwNTlcIixcIlRhc2tTdHlsZVwiOntcIiRpZFwiOlwiMTA2MFwiLFwiU2hhcGVcIjo2LFwiU2hhcGVUaGlja25lc3NcIjoxLFwiRHVyYXRpb25Gb3JtYXRcIjowLFwiUGVyY2VudGFnZUNvbXBsZXRlU3R5bGVcIjp7XCIkaWRcIjpcIjEwNjFcIixcIkZvbnRTZXR0aW5nc1wiOntcIiRpZFwiOlwiMTA2MlwiLFwiRm9udFNpemVcIjoxMCxcIkZvbnROYW1lXCI6XCJDYWxpYnJpXCIsXCJJc0JvbGRcIjpmYWxzZSxcIklzSXRhbGljXCI6ZmFsc2UsXCJJc1VuZGVybGluZWRcIjpmYWxzZX0sXCJBdXRvU2l6ZVwiOjAsXCJGb3JlZ3JvdW5kXCI6e1wiJGlkXCI6XCIxMDYz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EwNjRcIixcIlRvcFwiOjAuMCxcIkxlZnRcIjowLjAsXCJSaWdodFwiOjAuMCxcIkJvdHRvbVwiOjAuMH0sXCJQYWRkaW5nXCI6e1wiJGlkXCI6XCIxMDY1XCIsXCJUb3BcIjowLjAsXCJMZWZ0XCI6MC4wLFwiUmlnaHRcIjowLjAsXCJCb3R0b21cIjowLjB9LFwiQmFja2dyb3VuZFwiOntcIiRyZWZcIjpcIjExM1wifSxcIklzVmlzaWJsZVwiOnRydWUsXCJXaWR0aFwiOjAuMCxcIkhlaWdodFwiOjAuMCxcIkJvcmRlclN0eWxlXCI6e1wiJGlkXCI6XCIxMDY2XCIsXCJMaW5lQ29sb3JcIjpudWxsLFwiTGluZVdlaWdodFwiOjAuMCxcIkxpbmVUeXBlXCI6MH19LFwiRHVyYXRpb25TdHlsZVwiOntcIiRpZFwiOlwiMTA2N1wiLFwiRm9udFNldHRpbmdzXCI6e1wiJGlkXCI6XCIxMDY4XCIsXCJGb250U2l6ZVwiOjEwLFwiRm9udE5hbWVcIjpcIkNhbGlicmlcIixcIklzQm9sZFwiOmZhbHNlLFwiSXNJdGFsaWNcIjpmYWxzZSxcIklzVW5kZXJsaW5lZFwiOmZhbHNlfSxcIkF1dG9TaXplXCI6MCxcIkZvcmVncm91bmRcIjp7XCIkaWRcIjpcIjEwNjl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MTA3MFwiLFwiVG9wXCI6MC4wLFwiTGVmdFwiOjAuMCxcIlJpZ2h0XCI6MC4wLFwiQm90dG9tXCI6MC4wfSxcIlBhZGRpbmdcIjp7XCIkaWRcIjpcIjEwNzFcIixcIlRvcFwiOjAuMCxcIkxlZnRcIjowLjAsXCJSaWdodFwiOjAuMCxcIkJvdHRvbVwiOjAuMH0sXCJCYWNrZ3JvdW5kXCI6e1wiJHJlZlwiOlwiMTIwXCJ9LFwiSXNWaXNpYmxlXCI6dHJ1ZSxcIldpZHRoXCI6MC4wLFwiSGVpZ2h0XCI6MC4wLFwiQm9yZGVyU3R5bGVcIjp7XCIkaWRcIjpcIjEwNzJcIixcIkxpbmVDb2xvclwiOm51bGwsXCJMaW5lV2VpZ2h0XCI6MC4wLFwiTGluZVR5cGVcIjowfX0sXCJIb3Jpem9udGFsQ29ubmVjdG9yU3R5bGVcIjp7XCIkaWRcIjpcIjEwNzNcIixcIkxpbmVDb2xvclwiOntcIiRyZWZcIjpcIjEyMlwifSxcIkxpbmVXZWlnaHRcIjoxLjAsXCJMaW5lVHlwZVwiOjB9LFwiVmVydGljYWxDb25uZWN0b3JTdHlsZVwiOntcIiRpZFwiOlwiMTA3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xMDc1XCIsXCJNYXJnaW5cIjp7XCIkaWRcIjpcIjEwNzZcIixcIlRvcFwiOjAuMCxcIkxlZnRcIjo0LjAsXCJSaWdodFwiOjQuMCxcIkJvdHRvbVwiOjAuMH0sXCJQYWRkaW5nXCI6e1wiJGlkXCI6XCIxMDc3XCIsXCJUb3BcIjowLjAsXCJMZWZ0XCI6MC4wLFwiUmlnaHRcIjowLjAsXCJCb3R0b21cIjowLjB9LFwiQmFja2dyb3VuZFwiOntcIiRpZFwiOlwiMTA3OFwiLFwiQ29sb3JcIjp7XCIkaWRcIjpcIjEwNzlcIixcIkFcIjoyNTUsXCJSXCI6NjgsXCJHXCI6ODQsXCJCXCI6MTA2fX0sXCJJc1Zpc2libGVcIjp0cnVlLFwiV2lkdGhcIjoxMjYuMCxcIkhlaWdodFwiOjE2LjAsXCJCb3JkZXJTdHlsZVwiOntcIiRpZFwiOlwiMTA4MFwiLFwiTGluZUNvbG9yXCI6e1wiJGlkXCI6XCIxMDgxXCIsXCIkdHlwZVwiOlwiTkxSRS5Db21tb24uRG9tLlNvbGlkQ29sb3JCcnVzaCwgTkxSRS5Db21tb25cIixcIkNvbG9yXCI6e1wiJGlkXCI6XCIxMDgyXCIsXCJBXCI6MjU1LFwiUlwiOjQ3LFwiR1wiOjgyLFwiQlwiOjE0M319LFwiTGluZVdlaWdodFwiOjAuMCxcIkxpbmVUeXBlXCI6MH19LFwiVGl0bGVTdHlsZVwiOntcIiRpZFwiOlwiMTA4M1wiLFwiRm9udFNldHRpbmdzXCI6e1wiJGlkXCI6XCIxMDg0XCIsXCJGb250U2l6ZVwiOjExLFwiRm9udE5hbWVcIjpcIkNhbGlicmlcIixcIklzQm9sZFwiOmZhbHNlLFwiSXNJdGFsaWNcIjpmYWxzZSxcIklzVW5kZXJsaW5lZFwiOmZhbHNlfSxcIkF1dG9TaXplXCI6MixcIkZvcmVncm91bmRcIjp7XCIkaWRcIjpcIjEwODVcIixcIkNvbG9yXCI6e1wiJGlkXCI6XCIxMDg2XCIsXCJBXCI6MjU1LFwiUlwiOjI1NSxcIkdcIjoyNTUsXCJCXCI6MjU1fX0sXCJCYWNrZ3JvdW5kRmlsbFR5cGVcIjowLFwiTWF4V2lkdGhcIjo1ODIuMTA2NjI4NDE3OTY4NzUsXCJNYXhIZWlnaHRcIjpcIkluZmluaXR5XCIsXCJTbWFydEZvcmVncm91bmRJc0FjdGl2ZVwiOmZhbHNlLFwiSG9yaXpvbnRhbEFsaWdubWVudFwiOjEsXCJWZXJ0aWNhbEFsaWdubWVudFwiOjAsXCJTbWFydEZvcmVncm91bmRcIjpudWxsLFwiTWFyZ2luXCI6e1wiJGlkXCI6XCIxMDg3XCIsXCJUb3BcIjowLjAsXCJMZWZ0XCI6MC4wLFwiUmlnaHRcIjowLjAsXCJCb3R0b21cIjowLjB9LFwiUGFkZGluZ1wiOntcIiRpZFwiOlwiMTA4OFwiLFwiVG9wXCI6MC4wLFwiTGVmdFwiOjAuMCxcIlJpZ2h0XCI6MC4wLFwiQm90dG9tXCI6MC4wfSxcIkJhY2tncm91bmRcIjp7XCIkaWRcIjpcIjEwODlcIixcIkNvbG9yXCI6e1wiJGlkXCI6XCIxMDkwXCIsXCJBXCI6MCxcIlJcIjoyNTUsXCJHXCI6MjU1LFwiQlwiOjI1NX19LFwiSXNWaXNpYmxlXCI6dHJ1ZSxcIldpZHRoXCI6MC4wLFwiSGVpZ2h0XCI6MC4wLFwiQm9yZGVyU3R5bGVcIjp7XCIkaWRcIjpcIjEwOTFcIixcIkxpbmVDb2xvclwiOm51bGwsXCJMaW5lV2VpZ2h0XCI6MC4wLFwiTGluZVR5cGVcIjowfX0sXCJEYXRlU3R5bGVcIjp7XCIkaWRcIjpcIjEwOTJcIixcIkZvbnRTZXR0aW5nc1wiOntcIiRpZFwiOlwiMTA5M1wiLFwiRm9udFNpemVcIjoxMCxcIkZvbnROYW1lXCI6XCJDYWxpYnJpXCIsXCJJc0JvbGRcIjpmYWxzZSxcIklzSXRhbGljXCI6ZmFsc2UsXCJJc1VuZGVybGluZWRcIjpmYWxzZX0sXCJBdXRvU2l6ZVwiOjAsXCJGb3JlZ3JvdW5kXCI6e1wiJGlkXCI6XCIxMDk0XCIsXCJDb2xvclwiOntcIiRpZFwiOlwiMTA5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5NlwiLFwiVG9wXCI6MC4wLFwiTGVmdFwiOjAuMCxcIlJpZ2h0XCI6MC4wLFwiQm90dG9tXCI6MC4wfSxcIlBhZGRpbmdcIjp7XCIkaWRcIjpcIjEwOTdcIixcIlRvcFwiOjAuMCxcIkxlZnRcIjowLjAsXCJSaWdodFwiOjAuMCxcIkJvdHRvbVwiOjAuMH0sXCJCYWNrZ3JvdW5kXCI6e1wiJHJlZlwiOlwiMTQ4XCJ9LFwiSXNWaXNpYmxlXCI6dHJ1ZSxcIldpZHRoXCI6MC4wLFwiSGVpZ2h0XCI6MC4wLFwiQm9yZGVyU3R5bGVcIjp7XCIkaWRcIjpcIjEwOThcIixcIkxpbmVDb2xvclwiOm51bGwsXCJMaW5lV2VpZ2h0XCI6MC4wLFwiTGluZVR5cGVcIjowfX0sXCJEYXRlRm9ybWF0XCI6e1wiJGlkXCI6XCIxMDk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XSxcIklzVmlzaWJsZVwiOnRydWV9LHtcIiRpZFwiOlwiMTEwMFwiLFwiSGVhZGVyU3R5bGVcIjp7XCIkaWRcIjpcIjExMDFcIixcIlRleHRTdHlsZVwiOntcIiRpZFwiOlwiMTEwMlwiLFwiRm9udFNldHRpbmdzXCI6e1wiJGlkXCI6XCIxMTAzXCIsXCJGb250U2l6ZVwiOjEyLFwiRm9udE5hbWVcIjpcIkNhbGlicmlcIixcIklzQm9sZFwiOnRydWUsXCJJc0l0YWxpY1wiOmZhbHNlLFwiSXNVbmRlcmxpbmVkXCI6ZmFsc2V9LFwiQXV0b1NpemVcIjowLFwiRm9yZWdyb3VuZFwiOntcIiRpZFwiOlwiMTEwNFwiLFwiQ29sb3JcIjp7XCIkaWRcIjpcIjExMDV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ExMDZcIixcIlRvcFwiOjAuMCxcIkxlZnRcIjowLjAsXCJSaWdodFwiOjAuMCxcIkJvdHRvbVwiOjAuMH0sXCJQYWRkaW5nXCI6e1wiJGlkXCI6XCIxMTA3XCIsXCJUb3BcIjowLjAsXCJMZWZ0XCI6MC4wLFwiUmlnaHRcIjowLjAsXCJCb3R0b21cIjowLjB9LFwiQmFja2dyb3VuZFwiOm51bGwsXCJJc1Zpc2libGVcIjpmYWxzZSxcIldpZHRoXCI6MC4wLFwiSGVpZ2h0XCI6MC4wLFwiQm9yZGVyU3R5bGVcIjpudWxsfSxcIlJlY3RhbmdsZVN0eWxlXCI6e1wiJGlkXCI6XCIxMTA4XCIsXCJNYXJnaW5cIjp7XCIkaWRcIjpcIjExMDlcIixcIlRvcFwiOjAuMCxcIkxlZnRcIjowLjAsXCJSaWdodFwiOjAuMCxcIkJvdHRvbVwiOjAuMH0sXCJQYWRkaW5nXCI6e1wiJGlkXCI6XCIxMTEwXCIsXCJUb3BcIjowLjAsXCJMZWZ0XCI6MC4wLFwiUmlnaHRcIjowLjAsXCJCb3R0b21cIjowLjB9LFwiQmFja2dyb3VuZFwiOntcIiRpZFwiOlwiMTExMVwiLFwiQ29sb3JcIjp7XCIkaWRcIjpcIjExMTJcIixcIkFcIjoyNTUsXCJSXCI6MjM3LFwiR1wiOjEyNSxcIkJcIjo0OX19LFwiSXNWaXNpYmxlXCI6ZmFsc2UsXCJXaWR0aFwiOjAuMCxcIkhlaWdodFwiOjAuMCxcIkJvcmRlclN0eWxlXCI6e1wiJGlkXCI6XCIxMTEzXCIsXCJMaW5lQ29sb3JcIjp7XCIkcmVmXCI6XCIzMDVcIn0sXCJMaW5lV2VpZ2h0XCI6MC4wLFwiTGluZVR5cGVcIjowfX0sXCJUZXh0SXNWZXJ0aWNhbFwiOnRydWV9LFwiQmFja2dyb3VuZFN0eWxlXCI6e1wiJGlkXCI6XCIxMTE0XCIsXCJNYXJnaW5cIjp7XCIkaWRcIjpcIjExMTVcIixcIlRvcFwiOjAuMCxcIkxlZnRcIjowLjAsXCJSaWdodFwiOjAuMCxcIkJvdHRvbVwiOjAuMH0sXCJQYWRkaW5nXCI6e1wiJGlkXCI6XCIxMTE2XCIsXCJUb3BcIjowLjAsXCJMZWZ0XCI6MC4wLFwiUmlnaHRcIjowLjAsXCJCb3R0b21cIjowLjB9LFwiQmFja2dyb3VuZFwiOntcIiRpZFwiOlwiMTExN1wiLFwiQ29sb3JcIjp7XCIkaWRcIjpcIjExMThcIixcIkFcIjozOCxcIlJcIjoxNjUsXCJHXCI6MTY1LFwiQlwiOjE2NX19LFwiSXNWaXNpYmxlXCI6dHJ1ZSxcIldpZHRoXCI6MC4wLFwiSGVpZ2h0XCI6MC4wLFwiQm9yZGVyU3R5bGVcIjp7XCIkaWRcIjpcIjExMTlcIixcIkxpbmVDb2xvclwiOntcIiRpZFwiOlwiMTEyMFwiLFwiJHR5cGVcIjpcIk5MUkUuQ29tbW9uLkRvbS5Tb2xpZENvbG9yQnJ1c2gsIE5MUkUuQ29tbW9uXCIsXCJDb2xvclwiOntcIiRpZFwiOlwiMTEyMVwiLFwiQVwiOjI1NSxcIlJcIjo0NyxcIkdcIjo4MixcIkJcIjoxNDN9fSxcIkxpbmVXZWlnaHRcIjowLjAsXCJMaW5lVHlwZVwiOjB9fSxcIklzQWJvdmVUaW1lYmFuZFwiOnRydWUsXCJTd2ltbGFuZURlZmF1bHRBY3Rpdml0eVN0eWxlXCI6e1wiJGlkXCI6XCIxMTIyXCIsXCJIZWFkZXJTdHlsZVwiOntcIiRpZFwiOlwiMTEyM1wiLFwiVGV4dFN0eWxlXCI6e1wiJGlkXCI6XCIxMTI0XCIsXCJGb250U2V0dGluZ3NcIjp7XCIkaWRcIjpcIjExMjVcIixcIkZvbnRTaXplXCI6MTIsXCJGb250TmFtZVwiOlwiQ2FsaWJyaVwiLFwiSXNCb2xkXCI6ZmFsc2UsXCJJc0l0YWxpY1wiOmZhbHNlLFwiSXNVbmRlcmxpbmVkXCI6ZmFsc2V9LFwiQXV0b1NpemVcIjowLFwiRm9yZWdyb3VuZFwiOntcIiRpZFwiOlwiMTEyNlwiLFwiQ29sb3JcIjp7XCIkaWRcIjpcIjExMjd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xMjhcIixcIlRvcFwiOjAuMCxcIkxlZnRcIjowLjAsXCJSaWdodFwiOjAuMCxcIkJvdHRvbVwiOjAuMH0sXCJQYWRkaW5nXCI6e1wiJGlkXCI6XCIxMTI5XCIsXCJUb3BcIjowLjAsXCJMZWZ0XCI6MC4wLFwiUmlnaHRcIjowLjAsXCJCb3R0b21cIjowLjB9LFwiQmFja2dyb3VuZFwiOm51bGwsXCJJc1Zpc2libGVcIjp0cnVlLFwiV2lkdGhcIjowLjAsXCJIZWlnaHRcIjowLjAsXCJCb3JkZXJTdHlsZVwiOm51bGx9LFwiUmVjdGFuZ2xlU3R5bGVcIjp7XCIkaWRcIjpcIjExMzBcIixcIk1hcmdpblwiOntcIiRpZFwiOlwiMTEzMVwiLFwiVG9wXCI6MC4wLFwiTGVmdFwiOjAuMCxcIlJpZ2h0XCI6MC4wLFwiQm90dG9tXCI6MC4wfSxcIlBhZGRpbmdcIjp7XCIkaWRcIjpcIjExMzJcIixcIlRvcFwiOjAuMCxcIkxlZnRcIjowLjAsXCJSaWdodFwiOjAuMCxcIkJvdHRvbVwiOjAuMH0sXCJCYWNrZ3JvdW5kXCI6e1wiJGlkXCI6XCIxMTMzXCIsXCJDb2xvclwiOntcIiRpZFwiOlwiMTEzNFwiLFwiQVwiOjYzLFwiUlwiOjIzNyxcIkdcIjoxMjUsXCJCXCI6NDl9fSxcIklzVmlzaWJsZVwiOnRydWUsXCJXaWR0aFwiOjAuMCxcIkhlaWdodFwiOjAuMCxcIkJvcmRlclN0eWxlXCI6e1wiJGlkXCI6XCIxMTM1XCIsXCJMaW5lQ29sb3JcIjp7XCIkaWRcIjpcIjExMzZcIixcIiR0eXBlXCI6XCJOTFJFLkNvbW1vbi5Eb20uU29saWRDb2xvckJydXNoLCBOTFJFLkNvbW1vblwiLFwiQ29sb3JcIjp7XCIkaWRcIjpcIjExMzdcIixcIkFcIjoyNTUsXCJSXCI6MjU1LFwiR1wiOjAsXCJCXCI6MH19LFwiTGluZVdlaWdodFwiOjAuMCxcIkxpbmVUeXBlXCI6MH19fSxcIkJhY2tncm91bmRTdHlsZVwiOntcIiRpZFwiOlwiMTEzOFwiLFwiTWFyZ2luXCI6e1wiJGlkXCI6XCIxMTM5XCIsXCJUb3BcIjowLjAsXCJMZWZ0XCI6MC4wLFwiUmlnaHRcIjowLjAsXCJCb3R0b21cIjowLjB9LFwiUGFkZGluZ1wiOntcIiRpZFwiOlwiMTE0MFwiLFwiVG9wXCI6MC4wLFwiTGVmdFwiOjAuMCxcIlJpZ2h0XCI6MC4wLFwiQm90dG9tXCI6MC4wfSxcIkJhY2tncm91bmRcIjp7XCIkaWRcIjpcIjExNDFcIixcIkNvbG9yXCI6e1wiJHJlZlwiOlwiMzM1XCJ9fSxcIklzVmlzaWJsZVwiOnRydWUsXCJXaWR0aFwiOjAuMCxcIkhlaWdodFwiOjAuMCxcIkJvcmRlclN0eWxlXCI6e1wiJGlkXCI6XCIxMTQyXCIsXCJMaW5lQ29sb3JcIjp7XCIkaWRcIjpcIjExNDNcIixcIiR0eXBlXCI6XCJOTFJFLkNvbW1vbi5Eb20uU29saWRDb2xvckJydXNoLCBOTFJFLkNvbW1vblwiLFwiQ29sb3JcIjp7XCIkaWRcIjpcIjExNDR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TE0NVwiLFwiSGVhZGVyU3R5bGVcIjp7XCIkaWRcIjpcIjExNDZcIixcIlRleHRTdHlsZVwiOntcIiRpZFwiOlwiMTE0N1wiLFwiRm9udFNldHRpbmdzXCI6e1wiJGlkXCI6XCIxMTQ4XCIsXCJGb250U2l6ZVwiOjEwLFwiRm9udE5hbWVcIjpcIkNhbGlicmlcIixcIklzQm9sZFwiOmZhbHNlLFwiSXNJdGFsaWNcIjpmYWxzZSxcIklzVW5kZXJsaW5lZFwiOmZhbHNlfSxcIkF1dG9TaXplXCI6MCxcIkZvcmVncm91bmRcIjp7XCIkaWRcIjpcIjExNDlcIixcIkNvbG9yXCI6e1wiJGlkXCI6XCIxMTUw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xMTUxXCIsXCJUb3BcIjowLjAsXCJMZWZ0XCI6MC4wLFwiUmlnaHRcIjowLjAsXCJCb3R0b21cIjowLjB9LFwiUGFkZGluZ1wiOntcIiRpZFwiOlwiMTE1MlwiLFwiVG9wXCI6MC4wLFwiTGVmdFwiOjAuMCxcIlJpZ2h0XCI6MC4wLFwiQm90dG9tXCI6MC4wfSxcIkJhY2tncm91bmRcIjp7XCIkaWRcIjpcIjExNTNcIixcIkNvbG9yXCI6e1wiJGlkXCI6XCIxMTU0XCIsXCJBXCI6MCxcIlJcIjoyNTUsXCJHXCI6MjU1LFwiQlwiOjI1NX19LFwiSXNWaXNpYmxlXCI6dHJ1ZSxcIldpZHRoXCI6MC4wLFwiSGVpZ2h0XCI6MC4wLFwiQm9yZGVyU3R5bGVcIjpudWxsfSxcIlJlY3RhbmdsZVN0eWxlXCI6e1wiJGlkXCI6XCIxMTU1XCIsXCJNYXJnaW5cIjp7XCIkaWRcIjpcIjExNTZcIixcIlRvcFwiOjAuMCxcIkxlZnRcIjowLjAsXCJSaWdodFwiOjAuMCxcIkJvdHRvbVwiOjAuMH0sXCJQYWRkaW5nXCI6e1wiJGlkXCI6XCIxMTU3XCIsXCJUb3BcIjowLjAsXCJMZWZ0XCI6MC4wLFwiUmlnaHRcIjowLjAsXCJCb3R0b21cIjowLjB9LFwiQmFja2dyb3VuZFwiOntcIiRpZFwiOlwiMTE1OFwiLFwiQ29sb3JcIjp7XCIkcmVmXCI6XCIxMTM0XCJ9fSxcIklzVmlzaWJsZVwiOnRydWUsXCJXaWR0aFwiOjAuMCxcIkhlaWdodFwiOjAuMCxcIkJvcmRlclN0eWxlXCI6e1wiJGlkXCI6XCIxMTU5XCIsXCJMaW5lQ29sb3JcIjp7XCIkaWRcIjpcIjExNjBcIixcIiR0eXBlXCI6XCJOTFJFLkNvbW1vbi5Eb20uU29saWRDb2xvckJydXNoLCBOTFJFLkNvbW1vblwiLFwiQ29sb3JcIjp7XCIkaWRcIjpcIjExNjFcIixcIkFcIjoyNTUsXCJSXCI6NDcsXCJHXCI6ODIsXCJCXCI6MTQzfX0sXCJMaW5lV2VpZ2h0XCI6MC4wLFwiTGluZVR5cGVcIjowfX19LFwiQmFja2dyb3VuZFN0eWxlXCI6e1wiJGlkXCI6XCIxMTYyXCIsXCJNYXJnaW5cIjp7XCIkaWRcIjpcIjExNjNcIixcIlRvcFwiOjAuMCxcIkxlZnRcIjowLjAsXCJSaWdodFwiOjAuMCxcIkJvdHRvbVwiOjAuMH0sXCJQYWRkaW5nXCI6e1wiJGlkXCI6XCIxMTY0XCIsXCJUb3BcIjowLjAsXCJMZWZ0XCI6MC4wLFwiUmlnaHRcIjowLjAsXCJCb3R0b21cIjowLjB9LFwiQmFja2dyb3VuZFwiOntcIiRpZFwiOlwiMTE2NVwiLFwiQ29sb3JcIjp7XCIkaWRcIjpcIjExNjZcIixcIkFcIjo1MSxcIlJcIjoxNjUsXCJHXCI6MTY1LFwiQlwiOjE2NX19LFwiSXNWaXNpYmxlXCI6dHJ1ZSxcIldpZHRoXCI6MC4wLFwiSGVpZ2h0XCI6MC4wLFwiQm9yZGVyU3R5bGVcIjp7XCIkaWRcIjpcIjExNjdcIixcIkxpbmVDb2xvclwiOntcIiRpZFwiOlwiMTE2OFwiLFwiJHR5cGVcIjpcIk5MUkUuQ29tbW9uLkRvbS5Tb2xpZENvbG9yQnJ1c2gsIE5MUkUuQ29tbW9uXCIsXCJDb2xvclwiOntcIiRpZFwiOlwiMTE2OVwiLFwiQVwiOjI1NSxcIlJcIjo0NyxcIkdcIjo4MixcIkJcIjoxNDN9fSxcIkxpbmVXZWlnaHRcIjowLjAsXCJMaW5lVHlwZVwiOjB9fSxcIkN1c3RvbVN3aW1sYW5lTWlsZXN0b25lU3R5bGVMaXN0XCI6W3tcIiRpZFwiOlwiMTE3MFwiLFwiVGl0bGVTdHlsZVwiOntcIiRpZFwiOlwiMTE3MVwiLFwiRm9udFNldHRpbmdzXCI6e1wiJGlkXCI6XCIxMTcyXCIsXCJGb250U2l6ZVwiOjExLFwiRm9udE5hbWVcIjpcIkNhbGlicmlcIixcIklzQm9sZFwiOmZhbHNlLFwiSXNJdGFsaWNcIjpmYWxzZSxcIklzVW5kZXJsaW5lZFwiOmZhbHNlfSxcIkF1dG9TaXplXCI6MixcIkZvcmVncm91bmRcIjp7XCIkaWRcIjpcIjExNzNcIixcIkNvbG9yXCI6e1wiJGlkXCI6XCIxMTc0XCIsXCJBXCI6MjU1LFwiUlwiOjAsXCJHXCI6MCxcIkJcIjowfX0sXCJCYWNrZ3JvdW5kRmlsbFR5cGVcIjowLFwiTWF4V2lkdGhcIjo3Mi4yNjM2MTg0NjkyMzgyODEsXCJNYXhIZWlnaHRcIjpcIkluZmluaXR5XCIsXCJTbWFydEZvcmVncm91bmRJc0FjdGl2ZVwiOmZhbHNlLFwiSG9yaXpvbnRhbEFsaWdubWVudFwiOjIsXCJWZXJ0aWNhbEFsaWdubWVudFwiOjAsXCJTbWFydEZvcmVncm91bmRcIjpudWxsLFwiTWFyZ2luXCI6e1wiJGlkXCI6XCIxMTc1XCIsXCJUb3BcIjowLjAsXCJMZWZ0XCI6MC4wLFwiUmlnaHRcIjowLjAsXCJCb3R0b21cIjowLjB9LFwiUGFkZGluZ1wiOntcIiRpZFwiOlwiMTE3NlwiLFwiVG9wXCI6MC4wLFwiTGVmdFwiOjAuMCxcIlJpZ2h0XCI6MC4wLFwiQm90dG9tXCI6MC4wfSxcIkJhY2tncm91bmRcIjp7XCIkaWRcIjpcIjExNzdcIixcIkNvbG9yXCI6e1wiJGlkXCI6XCIxMTc4XCIsXCJBXCI6MCxcIlJcIjoyNTUsXCJHXCI6MjU1LFwiQlwiOjI1NX19LFwiSXNWaXNpYmxlXCI6dHJ1ZSxcIldpZHRoXCI6MC4wLFwiSGVpZ2h0XCI6MC4wLFwiQm9yZGVyU3R5bGVcIjpudWxsfSxcIkRhdGVTdHlsZVwiOntcIiRpZFwiOlwiMTE3OVwiLFwiRm9udFNldHRpbmdzXCI6e1wiJGlkXCI6XCIxMTgwXCIsXCJGb250U2l6ZVwiOjksXCJGb250TmFtZVwiOlwiQ2FsaWJyaVwiLFwiSXNCb2xkXCI6ZmFsc2UsXCJJc0l0YWxpY1wiOmZhbHNlLFwiSXNVbmRlcmxpbmVkXCI6ZmFsc2V9LFwiQXV0b1NpemVcIjowLFwiRm9yZWdyb3VuZFwiOntcIiRpZFwiOlwiMTE4MVwiLFwiQ29sb3JcIjp7XCIkaWRcIjpcIjExODJ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xODNcIixcIlRvcFwiOjAuMCxcIkxlZnRcIjowLjAsXCJSaWdodFwiOjAuMCxcIkJvdHRvbVwiOjAuMH0sXCJQYWRkaW5nXCI6e1wiJGlkXCI6XCIxMTg0XCIsXCJUb3BcIjowLjAsXCJMZWZ0XCI6MC4wLFwiUmlnaHRcIjowLjAsXCJCb3R0b21cIjowLjB9LFwiQmFja2dyb3VuZFwiOntcIiRpZFwiOlwiMTE4NVwiLFwiQ29sb3JcIjp7XCIkaWRcIjpcIjExODZcIixcIkFcIjowLFwiUlwiOjI1NSxcIkdcIjoyNTUsXCJCXCI6MjU1fX0sXCJJc1Zpc2libGVcIjpmYWxzZSxcIldpZHRoXCI6MC4wLFwiSGVpZ2h0XCI6MC4wLFwiQm9yZGVyU3R5bGVcIjpudWxsfSxcIlRpdGxlUG9zaXRpb25cIjowLFwiRGF0ZVBvc2l0aW9uXCI6XCJMZWZ0XCIsXCJTaGFwZVR5cGVcIjoxLFwiU2hhcGVTaXplXCI6MCxcIlNoYXBlU3R5bGVcIjp7XCIkaWRcIjpcIjExODdcIixcIk1hcmdpblwiOntcIiRpZFwiOlwiMTE4OFwiLFwiVG9wXCI6MC4wLFwiTGVmdFwiOjAuMCxcIlJpZ2h0XCI6MC4wLFwiQm90dG9tXCI6MC4wfSxcIlBhZGRpbmdcIjp7XCIkaWRcIjpcIjExODlcIixcIlRvcFwiOjAuMCxcIkxlZnRcIjowLjAsXCJSaWdodFwiOjAuMCxcIkJvdHRvbVwiOjAuMH0sXCJCYWNrZ3JvdW5kXCI6e1wiJGlkXCI6XCIxMTkwXCIsXCJDb2xvclwiOntcIiRpZFwiOlwiMTE5MVwiLFwiQVwiOjI1NSxcIlJcIjoyMzcsXCJHXCI6MTI1LFwiQlwiOjQ5fX0sXCJJc1Zpc2libGVcIjp0cnVlLFwiV2lkdGhcIjoxMi4wLFwiSGVpZ2h0XCI6MTQuMCxcIkJvcmRlclN0eWxlXCI6e1wiJGlkXCI6XCIxMTkyXCIsXCJMaW5lQ29sb3JcIjp7XCIkaWRcIjpcIjExOTNcIixcIiR0eXBlXCI6XCJOTFJFLkNvbW1vbi5Eb20uU29saWRDb2xvckJydXNoLCBOTFJFLkNvbW1vblwiLFwiQ29sb3JcIjp7XCIkaWRcIjpcIjExOTRcIixcIkFcIjoyNTUsXCJSXCI6NDcsXCJHXCI6ODIsXCJCXCI6MTQzfX0sXCJMaW5lV2VpZ2h0XCI6MC4wLFwiTGluZVR5cGVcIjowfX0sXCJEYXRlRm9ybWF0XCI6e1wiJGlkXCI6XCIxMTk1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Tk2XCIsXCJEYXRlUGFydElzVmlzaWJsZVwiOnRydWUsXCJUaW1lUGFydElzVmlzaWJsZVwiOmZhbHNlfX0sXCJJc1Zpc2libGVcIjp0cnVlLFwiR3JvdXBJZFwiOlwiMTk0ZjYyMTgtNTYxNC00NGY1LWEzYzgtNTYzNjU4MmQwNDkwXCJ9LHtcIiRpZFwiOlwiMTE5N1wiLFwiVGl0bGVTdHlsZVwiOntcIiRpZFwiOlwiMTE5OFwiLFwiRm9udFNldHRpbmdzXCI6e1wiJGlkXCI6XCIxMTk5XCIsXCJGb250U2l6ZVwiOjExLFwiRm9udE5hbWVcIjpcIkNhbGlicmlcIixcIklzQm9sZFwiOmZhbHNlLFwiSXNJdGFsaWNcIjpmYWxzZSxcIklzVW5kZXJsaW5lZFwiOmZhbHNlfSxcIkF1dG9TaXplXCI6MixcIkZvcmVncm91bmRcIjp7XCIkaWRcIjpcIjEyMDBcIixcIkNvbG9yXCI6e1wiJGlkXCI6XCIxMjAxXCIsXCJBXCI6MjU1LFwiUlwiOjAsXCJHXCI6MCxcIkJcIjowfX0sXCJCYWNrZ3JvdW5kRmlsbFR5cGVcIjowLFwiTWF4V2lkdGhcIjo2Mi4xNjg2NjMwMjQ5MDIzNDQsXCJNYXhIZWlnaHRcIjpcIkluZmluaXR5XCIsXCJTbWFydEZvcmVncm91bmRJc0FjdGl2ZVwiOmZhbHNlLFwiSG9yaXpvbnRhbEFsaWdubWVudFwiOjIsXCJWZXJ0aWNhbEFsaWdubWVudFwiOjAsXCJTbWFydEZvcmVncm91bmRcIjpudWxsLFwiTWFyZ2luXCI6e1wiJGlkXCI6XCIxMjAyXCIsXCJUb3BcIjowLjAsXCJMZWZ0XCI6MC4wLFwiUmlnaHRcIjowLjAsXCJCb3R0b21cIjowLjB9LFwiUGFkZGluZ1wiOntcIiRpZFwiOlwiMTIwM1wiLFwiVG9wXCI6MC4wLFwiTGVmdFwiOjAuMCxcIlJpZ2h0XCI6MC4wLFwiQm90dG9tXCI6MC4wfSxcIkJhY2tncm91bmRcIjp7XCIkaWRcIjpcIjEyMDRcIixcIkNvbG9yXCI6e1wiJGlkXCI6XCIxMjA1XCIsXCJBXCI6MCxcIlJcIjoyNTUsXCJHXCI6MjU1LFwiQlwiOjI1NX19LFwiSXNWaXNpYmxlXCI6dHJ1ZSxcIldpZHRoXCI6MC4wLFwiSGVpZ2h0XCI6MC4wLFwiQm9yZGVyU3R5bGVcIjpudWxsfSxcIkRhdGVTdHlsZVwiOntcIiRpZFwiOlwiMTIwNlwiLFwiRm9udFNldHRpbmdzXCI6e1wiJGlkXCI6XCIxMjA3XCIsXCJGb250U2l6ZVwiOjksXCJGb250TmFtZVwiOlwiQ2FsaWJyaVwiLFwiSXNCb2xkXCI6ZmFsc2UsXCJJc0l0YWxpY1wiOmZhbHNlLFwiSXNVbmRlcmxpbmVkXCI6ZmFsc2V9LFwiQXV0b1NpemVcIjowLFwiRm9yZWdyb3VuZFwiOntcIiRpZFwiOlwiMTIwOFwiLFwiQ29sb3JcIjp7XCIkaWRcIjpcIjEy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MTBcIixcIlRvcFwiOjAuMCxcIkxlZnRcIjowLjAsXCJSaWdodFwiOjAuMCxcIkJvdHRvbVwiOjAuMH0sXCJQYWRkaW5nXCI6e1wiJGlkXCI6XCIxMjExXCIsXCJUb3BcIjowLjAsXCJMZWZ0XCI6MC4wLFwiUmlnaHRcIjowLjAsXCJCb3R0b21cIjowLjB9LFwiQmFja2dyb3VuZFwiOntcIiRpZFwiOlwiMTIxMlwiLFwiQ29sb3JcIjp7XCIkaWRcIjpcIjEyMTN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MTRcIixcIk1hcmdpblwiOntcIiRpZFwiOlwiMTIxNVwiLFwiVG9wXCI6MC4wLFwiTGVmdFwiOjAuMCxcIlJpZ2h0XCI6MC4wLFwiQm90dG9tXCI6MC4wfSxcIlBhZGRpbmdcIjp7XCIkaWRcIjpcIjEyMTZcIixcIlRvcFwiOjAuMCxcIkxlZnRcIjowLjAsXCJSaWdodFwiOjAuMCxcIkJvdHRvbVwiOjAuMH0sXCJCYWNrZ3JvdW5kXCI6e1wiJGlkXCI6XCIxMjE3XCIsXCJDb2xvclwiOntcIiRpZFwiOlwiMTIxOFwiLFwiQVwiOjI1NSxcIlJcIjoyMzcsXCJHXCI6MTI1LFwiQlwiOjQ5fX0sXCJJc1Zpc2libGVcIjp0cnVlLFwiV2lkdGhcIjoxMi4wLFwiSGVpZ2h0XCI6MTQuMCxcIkJvcmRlclN0eWxlXCI6e1wiJGlkXCI6XCIxMjE5XCIsXCJMaW5lQ29sb3JcIjp7XCIkaWRcIjpcIjEyMjBcIixcIiR0eXBlXCI6XCJOTFJFLkNvbW1vbi5Eb20uU29saWRDb2xvckJydXNoLCBOTFJFLkNvbW1vblwiLFwiQ29sb3JcIjp7XCIkaWRcIjpcIjEyMjFcIixcIkFcIjoyNTUsXCJSXCI6NDcsXCJHXCI6ODIsXCJCXCI6MTQzfX0sXCJMaW5lV2VpZ2h0XCI6MC4wLFwiTGluZVR5cGVcIjowfX0sXCJEYXRlRm9ybWF0XCI6e1wiJGlkXCI6XCIxMjIy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IzXCIsXCJEYXRlUGFydElzVmlzaWJsZVwiOnRydWUsXCJUaW1lUGFydElzVmlzaWJsZVwiOmZhbHNlfX0sXCJJc1Zpc2libGVcIjp0cnVlLFwiR3JvdXBJZFwiOlwiMTk0ZjYyMTgtNTYxNC00NGY1LWEzYzgtNTYzNjU4MmQwNDkwXCJ9XSxcIkN1c3RvbVN3aW1sYW5lVGFza1N0eWxlTGlzdFwiOltdLFwiSXNWaXNpYmxlXCI6dHJ1ZX0se1wiJGlkXCI6XCIxMjI0XCIsXCJIZWFkZXJTdHlsZVwiOntcIiRpZFwiOlwiMTIyNVwiLFwiVGV4dFN0eWxlXCI6e1wiJGlkXCI6XCIxMjI2XCIsXCJGb250U2V0dGluZ3NcIjp7XCIkaWRcIjpcIjEyMjdcIixcIkZvbnRTaXplXCI6MTAsXCJGb250TmFtZVwiOlwiQ2FsaWJyaVwiLFwiSXNCb2xkXCI6ZmFsc2UsXCJJc0l0YWxpY1wiOmZhbHNlLFwiSXNVbmRlcmxpbmVkXCI6ZmFsc2V9LFwiQXV0b1NpemVcIjowLFwiRm9yZWdyb3VuZFwiOntcIiRpZFwiOlwiMTIyOFwiLFwiQ29sb3JcIjp7XCIkaWRcIjpcIjEyMj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yMzBcIixcIlRvcFwiOjAuMCxcIkxlZnRcIjowLjAsXCJSaWdodFwiOjAuMCxcIkJvdHRvbVwiOjAuMH0sXCJQYWRkaW5nXCI6e1wiJGlkXCI6XCIxMjMxXCIsXCJUb3BcIjowLjAsXCJMZWZ0XCI6MC4wLFwiUmlnaHRcIjowLjAsXCJCb3R0b21cIjowLjB9LFwiQmFja2dyb3VuZFwiOntcIiRpZFwiOlwiMTIzMlwiLFwiQ29sb3JcIjp7XCIkaWRcIjpcIjEyMzNcIixcIkFcIjowLFwiUlwiOjI1NSxcIkdcIjoyNTUsXCJCXCI6MjU1fX0sXCJJc1Zpc2libGVcIjp0cnVlLFwiV2lkdGhcIjowLjAsXCJIZWlnaHRcIjowLjAsXCJCb3JkZXJTdHlsZVwiOm51bGx9LFwiUmVjdGFuZ2xlU3R5bGVcIjp7XCIkaWRcIjpcIjEyMzRcIixcIk1hcmdpblwiOntcIiRpZFwiOlwiMTIzNVwiLFwiVG9wXCI6MC4wLFwiTGVmdFwiOjAuMCxcIlJpZ2h0XCI6MC4wLFwiQm90dG9tXCI6MC4wfSxcIlBhZGRpbmdcIjp7XCIkaWRcIjpcIjEyMzZcIixcIlRvcFwiOjAuMCxcIkxlZnRcIjowLjAsXCJSaWdodFwiOjAuMCxcIkJvdHRvbVwiOjAuMH0sXCJCYWNrZ3JvdW5kXCI6e1wiJGlkXCI6XCIxMjM3XCIsXCJDb2xvclwiOntcIiRyZWZcIjpcIjExMzRcIn19LFwiSXNWaXNpYmxlXCI6dHJ1ZSxcIldpZHRoXCI6MC4wLFwiSGVpZ2h0XCI6MC4wLFwiQm9yZGVyU3R5bGVcIjp7XCIkaWRcIjpcIjEyMzhcIixcIkxpbmVDb2xvclwiOntcIiRpZFwiOlwiMTIzOVwiLFwiJHR5cGVcIjpcIk5MUkUuQ29tbW9uLkRvbS5Tb2xpZENvbG9yQnJ1c2gsIE5MUkUuQ29tbW9uXCIsXCJDb2xvclwiOntcIiRpZFwiOlwiMTI0MFwiLFwiQVwiOjI1NSxcIlJcIjo0NyxcIkdcIjo4MixcIkJcIjoxNDN9fSxcIkxpbmVXZWlnaHRcIjowLjAsXCJMaW5lVHlwZVwiOjB9fX0sXCJCYWNrZ3JvdW5kU3R5bGVcIjp7XCIkaWRcIjpcIjEyNDFcIixcIk1hcmdpblwiOntcIiRpZFwiOlwiMTI0MlwiLFwiVG9wXCI6MC4wLFwiTGVmdFwiOjAuMCxcIlJpZ2h0XCI6MC4wLFwiQm90dG9tXCI6MC4wfSxcIlBhZGRpbmdcIjp7XCIkaWRcIjpcIjEyNDNcIixcIlRvcFwiOjAuMCxcIkxlZnRcIjowLjAsXCJSaWdodFwiOjAuMCxcIkJvdHRvbVwiOjAuMH0sXCJCYWNrZ3JvdW5kXCI6e1wiJGlkXCI6XCIxMjQ0XCIsXCJDb2xvclwiOntcIiRyZWZcIjpcIjMzNVwifX0sXCJJc1Zpc2libGVcIjp0cnVlLFwiV2lkdGhcIjowLjAsXCJIZWlnaHRcIjowLjAsXCJCb3JkZXJTdHlsZVwiOntcIiRpZFwiOlwiMTI0NVwiLFwiTGluZUNvbG9yXCI6e1wiJGlkXCI6XCIxMjQ2XCIsXCIkdHlwZVwiOlwiTkxSRS5Db21tb24uRG9tLlNvbGlkQ29sb3JCcnVzaCwgTkxSRS5Db21tb25cIixcIkNvbG9yXCI6e1wiJGlkXCI6XCIxMjQ3XCIsXCJBXCI6MjU1LFwiUlwiOjQ3LFwiR1wiOjgyLFwiQlwiOjE0M319LFwiTGluZVdlaWdodFwiOjAuMCxcIkxpbmVUeXBlXCI6MH19LFwiQ3VzdG9tU3dpbWxhbmVNaWxlc3RvbmVTdHlsZUxpc3RcIjpbe1wiJGlkXCI6XCIxMjQ4XCIsXCJUaXRsZVN0eWxlXCI6e1wiJGlkXCI6XCIxMjQ5XCIsXCJGb250U2V0dGluZ3NcIjp7XCIkaWRcIjpcIjEyNTBcIixcIkZvbnRTaXplXCI6MTEsXCJGb250TmFtZVwiOlwiQ2FsaWJyaVwiLFwiSXNCb2xkXCI6ZmFsc2UsXCJJc0l0YWxpY1wiOmZhbHNlLFwiSXNVbmRlcmxpbmVkXCI6ZmFsc2V9LFwiQXV0b1NpemVcIjoyLFwiRm9yZWdyb3VuZFwiOntcIiRpZFwiOlwiMTI1MVwiLFwiQ29sb3JcIjp7XCIkaWRcIjpcIjEyNTJcIixcIkFcIjoyNTUsXCJSXCI6MCxcIkdcIjowLFwiQlwiOjB9fSxcIkJhY2tncm91bmRGaWxsVHlwZVwiOjAsXCJNYXhXaWR0aFwiOjgyLjY0LFwiTWF4SGVpZ2h0XCI6XCJJbmZpbml0eVwiLFwiU21hcnRGb3JlZ3JvdW5kSXNBY3RpdmVcIjpmYWxzZSxcIkhvcml6b250YWxBbGlnbm1lbnRcIjoyLFwiVmVydGljYWxBbGlnbm1lbnRcIjowLFwiU21hcnRGb3JlZ3JvdW5kXCI6bnVsbCxcIk1hcmdpblwiOntcIiRpZFwiOlwiMTI1M1wiLFwiVG9wXCI6MC4wLFwiTGVmdFwiOjAuMCxcIlJpZ2h0XCI6MC4wLFwiQm90dG9tXCI6MC4wfSxcIlBhZGRpbmdcIjp7XCIkaWRcIjpcIjEyNTRcIixcIlRvcFwiOjAuMCxcIkxlZnRcIjowLjAsXCJSaWdodFwiOjAuMCxcIkJvdHRvbVwiOjAuMH0sXCJCYWNrZ3JvdW5kXCI6e1wiJGlkXCI6XCIxMjU1XCIsXCJDb2xvclwiOntcIiRpZFwiOlwiMTI1NlwiLFwiQVwiOjAsXCJSXCI6MjU1LFwiR1wiOjI1NSxcIkJcIjoyNTV9fSxcIklzVmlzaWJsZVwiOnRydWUsXCJXaWR0aFwiOjAuMCxcIkhlaWdodFwiOjAuMCxcIkJvcmRlclN0eWxlXCI6bnVsbH0sXCJEYXRlU3R5bGVcIjp7XCIkaWRcIjpcIjEyNTdcIixcIkZvbnRTZXR0aW5nc1wiOntcIiRpZFwiOlwiMTI1OFwiLFwiRm9udFNpemVcIjo5LFwiRm9udE5hbWVcIjpcIkNhbGlicmlcIixcIklzQm9sZFwiOmZhbHNlLFwiSXNJdGFsaWNcIjpmYWxzZSxcIklzVW5kZXJsaW5lZFwiOmZhbHNlfSxcIkF1dG9TaXplXCI6MCxcIkZvcmVncm91bmRcIjp7XCIkaWRcIjpcIjEyNTlcIixcIkNvbG9yXCI6e1wiJGlkXCI6XCIxMjYw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MjYxXCIsXCJUb3BcIjowLjAsXCJMZWZ0XCI6MC4wLFwiUmlnaHRcIjowLjAsXCJCb3R0b21cIjowLjB9LFwiUGFkZGluZ1wiOntcIiRpZFwiOlwiMTI2MlwiLFwiVG9wXCI6MC4wLFwiTGVmdFwiOjAuMCxcIlJpZ2h0XCI6MC4wLFwiQm90dG9tXCI6MC4wfSxcIkJhY2tncm91bmRcIjp7XCIkaWRcIjpcIjEyNjNcIixcIkNvbG9yXCI6e1wiJGlkXCI6XCIxMjY0XCIsXCJBXCI6MCxcIlJcIjoyNTUsXCJHXCI6MjU1LFwiQlwiOjI1NX19LFwiSXNWaXNpYmxlXCI6dHJ1ZSxcIldpZHRoXCI6MC4wLFwiSGVpZ2h0XCI6MC4wLFwiQm9yZGVyU3R5bGVcIjpudWxsfSxcIlRpdGxlUG9zaXRpb25cIjowLFwiRGF0ZVBvc2l0aW9uXCI6XCJMZWZ0XCIsXCJTaGFwZVR5cGVcIjoxLFwiU2hhcGVTaXplXCI6MCxcIlNoYXBlU3R5bGVcIjp7XCIkaWRcIjpcIjEyNjVcIixcIk1hcmdpblwiOntcIiRpZFwiOlwiMTI2NlwiLFwiVG9wXCI6MC4wLFwiTGVmdFwiOjAuMCxcIlJpZ2h0XCI6MC4wLFwiQm90dG9tXCI6MC4wfSxcIlBhZGRpbmdcIjp7XCIkaWRcIjpcIjEyNjdcIixcIlRvcFwiOjAuMCxcIkxlZnRcIjowLjAsXCJSaWdodFwiOjAuMCxcIkJvdHRvbVwiOjAuMH0sXCJCYWNrZ3JvdW5kXCI6e1wiJGlkXCI6XCIxMjY4XCIsXCJDb2xvclwiOntcIiRpZFwiOlwiMTI2OVwiLFwiQVwiOjI1NSxcIlJcIjoyMzcsXCJHXCI6MTI1LFwiQlwiOjQ5fX0sXCJJc1Zpc2libGVcIjp0cnVlLFwiV2lkdGhcIjoxMi4wLFwiSGVpZ2h0XCI6MTQuMCxcIkJvcmRlclN0eWxlXCI6e1wiJGlkXCI6XCIxMjcwXCIsXCJMaW5lQ29sb3JcIjp7XCIkaWRcIjpcIjEyNzFcIixcIiR0eXBlXCI6XCJOTFJFLkNvbW1vbi5Eb20uU29saWRDb2xvckJydXNoLCBOTFJFLkNvbW1vblwiLFwiQ29sb3JcIjp7XCIkaWRcIjpcIjEyNzJcIixcIkFcIjoyNTUsXCJSXCI6NDcsXCJHXCI6ODIsXCJCXCI6MTQzfX0sXCJMaW5lV2VpZ2h0XCI6MC4wLFwiTGluZVR5cGVcIjowfX0sXCJEYXRlRm9ybWF0XCI6e1wiJGlkXCI6XCIxMjc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c0XCIsXCJEYXRlUGFydElzVmlzaWJsZVwiOnRydWUsXCJUaW1lUGFydElzVmlzaWJsZVwiOmZhbHNlfX0sXCJJc1Zpc2libGVcIjp0cnVlLFwiR3JvdXBJZFwiOlwiNjliNDliYjYtOWIwMy00NTFiLWI5MTAtZGFhMWYyYTdhMGNkXCJ9LHtcIiRpZFwiOlwiMTI3NVwiLFwiVGl0bGVTdHlsZVwiOntcIiRpZFwiOlwiMTI3NlwiLFwiRm9udFNldHRpbmdzXCI6e1wiJGlkXCI6XCIxMjc3XCIsXCJGb250U2l6ZVwiOjExLFwiRm9udE5hbWVcIjpcIkNhbGlicmlcIixcIklzQm9sZFwiOmZhbHNlLFwiSXNJdGFsaWNcIjpmYWxzZSxcIklzVW5kZXJsaW5lZFwiOmZhbHNlfSxcIkF1dG9TaXplXCI6MixcIkZvcmVncm91bmRcIjp7XCIkaWRcIjpcIjEyNzhcIixcIkNvbG9yXCI6e1wiJGlkXCI6XCIxMjc5XCIsXCJBXCI6MjU1LFwiUlwiOjAsXCJHXCI6MCxcIkJcIjowfX0sXCJCYWNrZ3JvdW5kRmlsbFR5cGVcIjowLFwiTWF4V2lkdGhcIjo3Mi44NTI3NTI2ODU1NDY4NzUsXCJNYXhIZWlnaHRcIjpcIkluZmluaXR5XCIsXCJTbWFydEZvcmVncm91bmRJc0FjdGl2ZVwiOmZhbHNlLFwiSG9yaXpvbnRhbEFsaWdubWVudFwiOjIsXCJWZXJ0aWNhbEFsaWdubWVudFwiOjAsXCJTbWFydEZvcmVncm91bmRcIjpudWxsLFwiTWFyZ2luXCI6e1wiJGlkXCI6XCIxMjgwXCIsXCJUb3BcIjowLjAsXCJMZWZ0XCI6MC4wLFwiUmlnaHRcIjowLjAsXCJCb3R0b21cIjowLjB9LFwiUGFkZGluZ1wiOntcIiRpZFwiOlwiMTI4MVwiLFwiVG9wXCI6MC4wLFwiTGVmdFwiOjAuMCxcIlJpZ2h0XCI6MC4wLFwiQm90dG9tXCI6MC4wfSxcIkJhY2tncm91bmRcIjp7XCIkaWRcIjpcIjEyODJcIixcIkNvbG9yXCI6e1wiJGlkXCI6XCIxMjgzXCIsXCJBXCI6MCxcIlJcIjoyNTUsXCJHXCI6MjU1LFwiQlwiOjI1NX19LFwiSXNWaXNpYmxlXCI6dHJ1ZSxcIldpZHRoXCI6MC4wLFwiSGVpZ2h0XCI6MC4wLFwiQm9yZGVyU3R5bGVcIjpudWxsfSxcIkRhdGVTdHlsZVwiOntcIiRpZFwiOlwiMTI4NFwiLFwiRm9udFNldHRpbmdzXCI6e1wiJGlkXCI6XCIxMjg1XCIsXCJGb250U2l6ZVwiOjksXCJGb250TmFtZVwiOlwiQ2FsaWJyaVwiLFwiSXNCb2xkXCI6ZmFsc2UsXCJJc0l0YWxpY1wiOmZhbHNlLFwiSXNVbmRlcmxpbmVkXCI6ZmFsc2V9LFwiQXV0b1NpemVcIjowLFwiRm9yZWdyb3VuZFwiOntcIiRpZFwiOlwiMTI4NlwiLFwiQ29sb3JcIjp7XCIkaWRcIjpcIjEyODd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ODhcIixcIlRvcFwiOjAuMCxcIkxlZnRcIjowLjAsXCJSaWdodFwiOjAuMCxcIkJvdHRvbVwiOjAuMH0sXCJQYWRkaW5nXCI6e1wiJGlkXCI6XCIxMjg5XCIsXCJUb3BcIjowLjAsXCJMZWZ0XCI6MC4wLFwiUmlnaHRcIjowLjAsXCJCb3R0b21cIjowLjB9LFwiQmFja2dyb3VuZFwiOntcIiRpZFwiOlwiMTI5MFwiLFwiQ29sb3JcIjp7XCIkaWRcIjpcIjEyOTF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OTJcIixcIk1hcmdpblwiOntcIiRpZFwiOlwiMTI5M1wiLFwiVG9wXCI6MC4wLFwiTGVmdFwiOjAuMCxcIlJpZ2h0XCI6MC4wLFwiQm90dG9tXCI6MC4wfSxcIlBhZGRpbmdcIjp7XCIkaWRcIjpcIjEyOTRcIixcIlRvcFwiOjAuMCxcIkxlZnRcIjowLjAsXCJSaWdodFwiOjAuMCxcIkJvdHRvbVwiOjAuMH0sXCJCYWNrZ3JvdW5kXCI6e1wiJGlkXCI6XCIxMjk1XCIsXCJDb2xvclwiOntcIiRpZFwiOlwiMTI5NlwiLFwiQVwiOjI1NSxcIlJcIjoyMzcsXCJHXCI6MTI1LFwiQlwiOjQ5fX0sXCJJc1Zpc2libGVcIjp0cnVlLFwiV2lkdGhcIjoxMi4wLFwiSGVpZ2h0XCI6MTQuMCxcIkJvcmRlclN0eWxlXCI6e1wiJGlkXCI6XCIxMjk3XCIsXCJMaW5lQ29sb3JcIjp7XCIkaWRcIjpcIjEyOThcIixcIiR0eXBlXCI6XCJOTFJFLkNvbW1vbi5Eb20uU29saWRDb2xvckJydXNoLCBOTFJFLkNvbW1vblwiLFwiQ29sb3JcIjp7XCIkaWRcIjpcIjEyOTlcIixcIkFcIjoyNTUsXCJSXCI6NDcsXCJHXCI6ODIsXCJCXCI6MTQzfX0sXCJMaW5lV2VpZ2h0XCI6MC4wLFwiTGluZVR5cGVcIjowfX0sXCJEYXRlRm9ybWF0XCI6e1wiJGlkXCI6XCIxMzAw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zAxXCIsXCJEYXRlUGFydElzVmlzaWJsZVwiOnRydWUsXCJUaW1lUGFydElzVmlzaWJsZVwiOmZhbHNlfX0sXCJJc1Zpc2libGVcIjp0cnVlLFwiR3JvdXBJZFwiOlwiNjliNDliYjYtOWIwMy00NTFiLWI5MTAtZGFhMWYyYTdhMGNkXCJ9XSxcIkN1c3RvbVN3aW1sYW5lVGFza1N0eWxlTGlzdFwiOltdLFwiSXNWaXNpYmxlXCI6dHJ1ZX1dLFwiSXNWaXNpYmxlXCI6dHJ1ZX1dLFwiR3JpZGxpbmVQYW5lbFN0eWxlXCI6e1wiJGlkXCI6XCIxMzAyXCIsXCJHcmlkbGluZVN0eWxlXCI6e1wiJGlkXCI6XCIxMzAzXCIsXCJMaW5lQ29sb3JcIjp7XCIkaWRcIjpcIjEzMDRcIixcIiR0eXBlXCI6XCJOTFJFLkNvbW1vbi5Eb20uU29saWRDb2xvckJydXNoLCBOTFJFLkNvbW1vblwiLFwiQ29sb3JcIjp7XCIkaWRcIjpcIjEzMDVcIixcIkFcIjozOCxcIlJcIjo2OCxcIkdcIjo4NCxcIkJcIjoxMDZ9fSxcIkxpbmVXZWlnaHRcIjoxLjAsXCJMaW5lVHlwZVwiOjB9LFwiSXNWaXNpYmxlXCI6dHJ1ZX0sXCJBY3Rpdml0eUxpbmVQYW5lbFN0eWxlXCI6e1wiJGlkXCI6XCIxMzA2XCIsXCJBY3Rpdml0eUxpbmVTdHlsZVwiOntcIiRpZFwiOlwiMTMwN1wiLFwiTGluZUNvbG9yXCI6e1wiJGlkXCI6XCIxMzA4XCIsXCIkdHlwZVwiOlwiTkxSRS5Db21tb24uRG9tLlNvbGlkQ29sb3JCcnVzaCwgTkxSRS5Db21tb25cIixcIkNvbG9yXCI6e1wiJGlkXCI6XCIxMzA5XCIsXCJBXCI6MTI3LFwiUlwiOjE5MSxcIkdcIjoxOTEsXCJCXCI6MTkxfX0sXCJMaW5lV2VpZ2h0XCI6MS4wLFwiTGluZVR5cGVcIjowfSxcIklzVmlzaWJsZVwiOnRydWV9fSxcIlNjYWxlXCI6bnVsbCxcIlNjYWxlVjJcIjp7XCIkaWRcIjpcIjEzMTBcIixcIlN0YXJ0RGF0ZVwiOlwiMjAyMS0wMS0wNlQyMzo1OTowMFwiLFwiRW5kRGF0ZVwiOlwiMjAyMS0xMC0yOFQyMzo1OTowMFwiLFwiQXV0b0RhdGVSYW5nZVwiOnRydWUsXCJXb3JraW5nRGF5c1wiOjMxLFwiVG9kYXlNYXJrZXJUZXh0XCI6XCJUb2RheVwiLFwiQXV0b1NjYWxlVHlwZVwiOmZhbHNlLFwiVGltZWJhbmRTY2FsZXNcIjp7XCIkaWRcIjpcIjEzMTFcIixcIlRvcFNjYWxlTGF5ZXJcIjp7XCIkaWRcIjpcIjEzMTJcIixcIkZvcm1hdFwiOlwiTU1NXCIsXCJUeXBlXCI6Mn0sXCJNaWRkbGVTY2FsZUxheWVyXCI6e1wiJGlkXCI6XCIxMzEzXCIsXCJGb3JtYXRcIjpcIk1NTVwiLFwiVHlwZVwiOjN9LFwiQm90dG9tU2NhbGVMYXllclwiOntcIiRpZFwiOlwiMTMxNFwiLFwiRm9ybWF0XCI6XCJNTU1cIixcIlR5cGVcIjo0fX19LFwiTWlsZXN0b25lc1wiOltdLFwiVGFza3NcIjpbXSxcIlN3aW1sYW5lc1wiOm51bGwsXCJTd2ltbGFuZXNWMlwiOltdLFwiU2V0dGluZ3NcIjp7XCIkaWRcIjpcIjEzMTVcIixcIkltcGFPcHRpb25zXCI6e1wiJGlkXCI6XCIxMzE2XCIsXCJMZWZ0VG9SaWdodFwiOmZhbHNlLFwiUGF5bG9hZE9wdGlvbnNcIjoyfX0sXCJUaW1lQ29uZmlndXJhdGlvblwiOntcIiRpZFwiOlwiMTMxN1wiLFwiVXNlVGltZVwiOmZhbHNlLFwiV29ya0RheVN0YXJ0XCI6XCIwMDowMDowMFwiLFwiV29ya0RheUVuZFwiOlwiMjM6NTk6MDBcIn19IiwiU291cmNlVGhlbWUiOiJ7XCIkaWRcIjpcIjFcIixcIklkXCI6XCIxOGU4YWFmNy1mOTEyLTQyMjEtYTgyMy1mYTNhZmVmYmIxMDV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EyNCxcIkdcIjoxMjQsXCJCXCI6MTI0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TE1LFwiR1wiOjExNSxcIkJcIjoxMTV9fSxcIkhvcml6b250YWxBbGlnbm1lbnRcIjowLFwiSXNWaXNpYmxlXCI6dHJ1ZX0sXCJUb2RheU1hcmtlclN0eWxlXCI6e1wiJGlkXCI6XCIxM1wiLFwiVG9kYXlUZXh0U3R5bGVcIjp7XCIkaWRcIjpcIjE0XCIsXCJGb250U2V0dGluZ3NcIjp7XCIkaWRcIjpcIjE1XCIsXCJGb250U2l6ZVwiOjEyLFwiRm9udE5hbWVcIjpcIkNhbGlicmlcIixcIklzQm9sZFwiOmZhbHNlLFwiSXNJdGFsaWNcIjpmYWxzZSxcIklzVW5kZXJsaW5lZFwiOmZhbHNlfSxcIkZvcmVncm91bmRcIjp7XCIkaWRcIjpcIjE2XCIsXCJDb2xvclwiOntcIiRpZFwiOlwiMTdcIixcIkFcIjoyNTUsXCJSXCI6MCxcIkdcIjowLFwiQlwiOjB9fSxcIkhvcml6b250YWxBbGlnbm1lbnRcIjowLFwiSXNWaXNpYmxlXCI6dHJ1ZX0sXCJUb2RheU1hcmtlclNoYXBlU3R5bGVcIjp7XCIkaWRcIjpcIjE4XCIsXCJNYXJnaW5cIjp7XCIkaWRcIjpcIjE5XCIsXCJUb3BcIjowLjAsXCJMZWZ0XCI6MC4wLFwiUmlnaHRcIjowLjAsXCJCb3R0b21cIjowLjB9LFwiUGFkZGluZ1wiOntcIiRpZFwiOlwiMjBcIixcIlRvcFwiOjAuMCxcIkxlZnRcIjowLjAsXCJSaWdodFwiOjAuMCxcIkJvdHRvbVwiOjAuMH0sXCJCYWNrZ3JvdW5kXCI6e1wiJGlkXCI6XCIyMVwiLFwiQ29sb3JcIjp7XCIkaWRcIjpcIjIyXCIsXCJBXCI6MjU1LFwiUlwiOjI1NSxcIkdcIjowLFwiQlwiOjB9fSxcIklzVmlzaWJsZVwiOnRydWUsXCJXaWR0aFwiOjAuMCxcIkhlaWdodFwiOjAuMCxcIkJvcmRlclN0eWxlXCI6bnVsbH0sXCJUb2RheU1hcmtlclBvc2l0aW9uXCI6MixcIklzVmlzaWJsZVwiOnRydWV9LFwiU2NhbGVTdHlsZVwiOntcIiRpZFwiOlwiMjNcIixcIlNob3dTZWdtZW50U2VwYXJhdG9yc1wiOnRydWUsXCJTZWdtZW50U2VwYXJhdG9yT3BhY2l0eVwiOjMwLFwiU2hhcGVcIjowLFwiU2VnbWVudFRleHRTdHlsZVwiOntcIiRpZFwiOlwiMjRcIixcIkZvbnRTZXR0aW5nc1wiOntcIiRpZFwiOlwiMjVcIixcIkZvbnRTaXplXCI6MTE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IuMCxcIlJpZ2h0XCI6MTIuMCxcIkJvdHRvbVwiOjAuMH0sXCJQYWRkaW5nXCI6e1wiJGlkXCI6XCIzMFwiLFwiVG9wXCI6MC4wLFwiTGVmdFwiOjAuMCxcIlJpZ2h0XCI6MC4wLFwiQm90dG9tXCI6MC4wfSxcIkJhY2tncm91bmRcIjp7XCIkaWRcIjpcIjMxXCIsXCJDb2xvclwiOntcIiRpZFwiOlwiMzJcIixcIkFcIjoyNTUsXCJSXCI6MTI0LFwiR1wiOjEyNCxcIkJcIjoxMjR9fSxcIklzVmlzaWJsZVwiOnRydWUsXCJXaWR0aFwiOjg1OC4wLFwiSGVpZ2h0XCI6Mz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zNCxcIkdcIjoyMixcIkJcIjoz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CxcIlNoYXBlVGhpY2tuZXNzXCI6MC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xOTIsXCJHXCI6ODAsXCJCXCI6Nzd9fSxcIkhvcml6b250YWxBbGlnbm1lbnRcIjowLFwiSXNWaXNpYmxlXCI6ZmFsc2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IzNyxcIkdcIjoxMjUsXCJCXCI6NDl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S4wLFwiTGluZVR5cGVcIjowfSxcIklzVmlzaWJsZVwiOnRydWV9LFwiVmVydGljYWxDb25uZWN0b3JTdHlsZVwiOntcIiRpZFwiOlwiNjBcIixcIkxpbmVTdHlsZVwiOntcIiRpZFwiOlwiNjFcIixcIkxpbmVDb2xvclwiOntcIiRpZFwiOlwiNjJcIixcIkNvbG9yXCI6e1wiJGlkXCI6XCI2M1wiLFwiQVwiOjI1NSxcIlJcIjoyMDQsXCJHXCI6MjA0LFwiQlwiOjIwNH19LFwiTGluZVdlaWdodFwiOjAuMCxcIkxpbmVUeXBlXCI6MH0sXCJJc1Zpc2libGVcIjpmYWxzZX0sXCJNYXJnaW5cIjp7XCIkaWRcIjpcIjY0XCIsXCJUb3BcIjowLjAsXCJMZWZ0XCI6MC4wLFwiUmlnaHRcIjowLjAsXCJCb3R0b21cIjowLjB9LFwiU3RhcnREYXRlUG9zaXRpb25cIjo0LFwiRW5kRGF0ZVBvc2l0aW9uXCI6NCxcIlRpdGxlUG9zaXRpb25cIjoyLFwiRHVyYXRpb25Qb3NpdGlvblwiOjAsXCJQZXJjZW50YWdlQ29tcGxldGVkUG9zaXRpb25cIjowLFwiU3BhY2luZ1wiOjUsXCJJc0JlbG93VGltZWJhbmRcIjp0cnV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OTEsXCJHXCI6MTU1LFwiQlwiOjIxM3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E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wLFwiSXNCZWxvd1RpbWViYW5kXCI6dHJ1ZSxcIlNoYXBlU2l6ZVwiOjEsXCJQYWRkaW5nXCI6e1wiJGlkXCI6XCI4NVwiLFwiVG9wXCI6Ny4wLFwiTGVmdFwiOjMuMCxcIlJpZ2h0XCI6MC4wLFwiQm90dG9tXCI6Mi4wfSxcIlNoYXBlU3R5bGVcIjp7XCIkaWRcIjpcIjg2XCIsXCJNYXJnaW5cIjp7XCIkaWRcIjpcIjg3XCIsXCJUb3BcIjowLjAsXCJMZWZ0XCI6MC4wLFwiUmlnaHRcIjowLjAsXCJCb3R0b21cIjowLjB9LFwiUGFkZGluZ1wiOntcIiRpZFwiOlwiODhcIixcIlRvcFwiOjAuMCxcIkxlZnRcIjowLjAsXCJSaWdodFwiOjAuMCxcIkJvdHRvbVwiOjAuMH0sXCJCYWNrZ3JvdW5kXCI6e1wiJGlkXCI6XCI4OVwiLFwiQ29sb3JcIjp7XCIkaWRcIjpcIjkwXCIsXCJBXCI6MjU1LFwiUlwiOjExMixcIkdcIjoxNzMsXCJCXCI6NzF9fSxcIklzVmlzaWJsZVwiOnRydWUsXCJXaWR0aFwiOjE4LjAsXCJIZWlnaHRcIjoyMC4wLFwiQm9yZGVyU3R5bGVcIjp7XCIkaWRcIjpcIjkxXCIsXCJMaW5lU3R5bGVcIjp7XCIkaWRcIjpcIjkyXCIsXCJMaW5lQ29sb3JcIjp7XCIkaWRcIjpcIjkzXCIsXCJDb2xvclwiOntcIiRpZFwiOlwiOTRcIixcIkFcIjoyNTUsXCJSXCI6MjM0LFwiR1wiOjIyLFwiQlwiOjMwfX0sXCJMaW5lV2VpZ2h0XCI6Mi4wLFwiTGluZVR5cGVcIjowfSxcIklzVmlzaWJsZVwiOmZhbHNlfX0sXCJUaXRsZVN0eWxlXCI6e1wiJGlkXCI6XCI5NVwiLFwiRm9udFNldHRpbmdzXCI6e1wiJGlkXCI6XCI5NlwiLFwiRm9udFNpemVcIjoxMSxcIkZvbnROYW1lXCI6XCJDYWxpYnJpXCIsXCJJc0JvbGRcIjpmYWxz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CxcIlNoYXBlU2l6ZVwiOjEsXCJEZXRhaWxzU3BhY2luZ1wiOjEuMCxcIlBhZGRpbmdcIjp7XCIkaWRcIjpcIjEwNlwiLFwiVG9wXCI6Ny4wLFwiTGVmdFwiOjMuMCxcIlJpZ2h0XCI6MC4wLFwiQm90dG9tXCI6Mi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mZhbHN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Q0NjAxNGZiLWNhNDItNDdmYS1hMGQ1LWZjYmY5ZTM5NDE0Ml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I1NSxcIkdcIjoyNTUsXCJCXCI6MjU1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kxLFwiR1wiOjE1NSxcIkJcIjoyMTN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TY1LFwiR1wiOjE2NSxcIkJcIjoxNjV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C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kxLFwiR1wiOjE1NSxcIkJcIjoyMTN9fSxcIklzVmlzaWJsZVwiOnRydWUsXCJXaWR0aFwiOjAuMCxcIkhlaWdodFwiOjAuMCxcIkJvcmRlclN0eWxlXCI6e1wiJGlkXCI6XCIxNjFcIixcIkxpbmVTdHlsZVwiOntcIiRpZFwiOlwiMTYyXCIsXCJMaW5lQ29sb3JcIjp7XCIkaWRcIjpcIjE2M1wiLFwiQ29sb3JcIjp7XCIkaWRcIjpcIjE2NFwiLFwiQVwiOjI1NSxcIlJcIjo0NyxcIkdcIjo4MixcIkJcIjoxNDN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xNjUsXCJHXCI6MTY1LFwiQlwiOjE2NX19LFwiSXNWaXNpYmxlXCI6dHJ1ZSxcIldpZHRoXCI6MC4wLFwiSGVpZ2h0XCI6MC4wLFwiQm9yZGVyU3R5bGVcIjp7XCIkaWRcIjpcIjE3MFwiLFwiTGluZVN0eWxlXCI6e1wiJGlkXCI6XCIxNzFcIixcIkxpbmVDb2xvclwiOntcIiRpZFwiOlwiMTcyXCIsXCJDb2xvclwiOntcIiRpZFwiOlwiMTczXCIsXCJBXCI6MjU1LFwiUlwiOjIzNCxcIkdcIjoyMixcIkJcIjozMH19LFwiTGluZVdlaWdodFwiOjAuMCxcIkxpbmVUeXBlXCI6MH0sXCJJc1Zpc2libGVcIjpmYWxzZX19fSxcIkRlZmF1bHRTd2ltbGFuZU1pbGVzdG9uZVN0eWxlXCI6e1wiJGlkXCI6XCIxNzRcIixcIlRpdGxlUG9zaXRpb25cIjoyLFwiRGF0ZVBvc2l0aW9uXCI6MCxcIlNoYXBlVHlwZVwiOjE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kxLFwiR1wiOjE1NSxcIkJcIjoyMTN9fSxcIklzVmlzaWJsZVwiOnRydWUsXCJXaWR0aFwiOjE4LjAsXCJIZWlnaHRcIjoyMC4wLFwiQm9yZGVyU3R5bGVcIjp7XCIkaWRcIjpcIjE4MFwiLFwiTGluZVN0eWxlXCI6e1wiJGlkXCI6XCIxODFcIixcIkxpbmVDb2xvclwiOntcIiRpZFwiOlwiMTgyXCIsXCJDb2xvclwiOntcIiRpZFwiOlwiMTgzXCIsXCJBXCI6MjU1LFwiUlwiOjIzNCxcIkdcIjoyMixcIkJcIjozMH19LFwiTGluZVdlaWdodFwiOjIuMCxcIkxpbmVUeXBlXCI6MH0sXCJJc1Zpc2libGVcIjpmYWxzZX19LFwiVGl0bGVTdHlsZVwiOntcIiRpZFwiOlwiMTg0XCIsXCJGb250U2V0dGluZ3NcIjp7XCIkaWRcIjpcIjE4NVwiLFwiRm9udFNpemVcIjoxMSxcIkZvbnROYW1lXCI6XCJDYWxpYnJpXCIsXCJJc0JvbGRcIjpmYWxzZSxcIklzSXRhbGljXCI6ZmFsc2UsXCJJc1VuZGVybGluZWRcIjpmYWxzZX0sXCJGb3JlZ3JvdW5kXCI6e1wiJGlkXCI6XCIxODZcIixcIkNvbG9yXCI6e1wiJGlkXCI6XCIxODdcIixcIkFcIjoyNTUsXCJSXCI6MCxcIkdcIjowLFwiQlwiOjB9fSxcIkhvcml6b250YWxBbGlnbm1lbnRcIjoxLFwiSXNWaXNpYmxlXCI6dHJ1ZX0sXCJEYXRlU3R5bGVcIjp7XCIkaWRcIjpcIjE4OFwiLFwiRm9udFNldHRpbmdzXCI6e1wiJGlkXCI6XCIxODlcIixcIkZvbnRTaXplXCI6OS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Q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OTEsXCJHXCI6MTU1LFwiQlwiOjIxM319LFwiSXNWaXNpYmxlXCI6dHJ1ZSxcIldpZHRoXCI6MTM4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x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xLFwiRGV0YWlsc1NwYWNpbmdcIjoxLjAsXCJQYWRkaW5nXCI6e1wiJGlkXCI6XCIyMjdcIixcIlRvcFwiOjc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kxLFwiR1wiOjE1NSxcIkJcIjoyMTN9fSxcIklzVmlzaWJsZVwiOnRydWUsXCJXaWR0aFwiOjE4LjAsXCJIZWlnaHRcIjoyMC4wLFwiQm9yZGVyU3R5bGVcIjp7XCIkaWRcIjpcIjIzM1wiLFwiTGluZVN0eWxlXCI6e1wiJGlkXCI6XCIyMzRcIixcIkxpbmVDb2xvclwiOntcIiRpZFwiOlwiMjM1XCIsXCJDb2xvclwiOntcIiRpZFwiOlwiMjM2XCIsXCJBXCI6MjU1LFwiUlwiOjIzNCxcIkdcIjoyMixcIkJcIjozMH19LFwiTGluZVdlaWdodFwiOjAuMCxcIkxpbmVUeXBlXCI6MH0sXCJJc1Zpc2libGVcIjpmYWxzZX19LFwiVGl0bGVTdHlsZVwiOntcIiRpZFwiOlwiMjM3XCIsXCJGb250U2V0dGluZ3NcIjp7XCIkaWRcIjpcIjIzOFwiLFwiRm9udFNpemVcIjoxMSxcIkZvbnROYW1lXCI6XCJDYWxpYnJpXCIsXCJJc0JvbGRcIjpmYWxzZSxcIklzSXRhbGljXCI6ZmFsc2UsXCJJc1VuZGVybGluZWRcIjpmYWxzZX0sXCJGb3JlZ3JvdW5kXCI6e1wiJGlkXCI6XCIyMzlcIixcIkNvbG9yXCI6e1wiJGlkXCI6XCIyNDBcIixcIkFcIjoyNTUsXCJSXCI6MCxcIkdcIjowLFwiQlwiOjB9fSxcIkhvcml6b250YWxBbGlnbm1lbnRcIjoxLFwiSXNWaXNpYmxlXCI6dHJ1ZX0sXCJEYXRlU3R5bGVcIjp7XCIkaWRcIjpcIjI0MVwiLFwiRm9udFNldHRpbmdzXCI6e1wiJGlkXCI6XCIyNDJcIixcIkZvbnRTaXplXCI6OS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jI0NzMyYjQxLTE2ZjEtNGM1My1hNjVjLWI1NzNlNDZmODkzNl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g0LFwiQlwiOjEwNn19LFwiSXNWaXNpYmxlXCI6ZmFsc2UsXCJXaWR0aFwiOjAuMCxcIkhlaWdodFwiOjAuMCxcIkJvcmRlclN0eWxlXCI6e1wiJGlkXCI6XCIyNThcIixcIkxpbmVTdHlsZVwiOntcIiRpZFwiOlwiMjU5XCIsXCJMaW5lQ29sb3JcIjp7XCIkaWRcIjpcIjI2MFwiLFwiQ29sb3JcIjp7XCIkaWRcIjpcIjI2MVwiLFwiQVwiOjI1NSxcIlJcIjoyNTUsXCJHXCI6MCxcIkJcIjow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TY1LFwiR1wiOjE2NSxcIkJcIjoxNjV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C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g0LFwiQlwiOjEwNn19LFwiSXNWaXNpYmxlXCI6dHJ1ZSxcIldpZHRoXCI6MC4wLFwiSGVpZ2h0XCI6MC4wLFwiQm9yZGVyU3R5bGVcIjp7XCIkaWRcIjpcIjI4MlwiLFwiTGluZVN0eWxlXCI6e1wiJGlkXCI6XCIyODNcIixcIkxpbmVDb2xvclwiOntcIiRpZFwiOlwiMjg0XCIsXCJDb2xvclwiOntcIiRpZFwiOlwiMjg1XCIsXCJBXCI6MjU1LFwiUlwiOjQ3LFwiR1wiOjgyLFwiQlwiOjE0M319LFwiTGluZVdlaWdodFwiOjAuMCxcIkxpbmVUeXBlXCI6MH0sXCJJc1Zpc2libGVcIjpmYWxzZX19fSxcIkJhY2tncm91bmRTdHlsZVwiOntcIiRpZFwiOlwiMjg2XCIsXCJNYXJnaW5cIjp7XCIkaWRcIjpcIjI4N1wiLFwiVG9wXCI6MC4wLFwiTGVmdFwiOjAuMCxcIlJpZ2h0XCI6MC4wLFwiQm90dG9tXCI6MC4wfSxcIlBhZGRpbmdcIjp7XCIkaWRcIjpcIjI4OFwiLFwiVG9wXCI6MC4wLFwiTGVmdFwiOjAuMCxcIlJpZ2h0XCI6MC4wLFwiQm90dG9tXCI6MC4wfSxcIkJhY2tncm91bmRcIjp7XCIkaWRcIjpcIjI4OVwiLFwiQ29sb3JcIjp7XCIkaWRcIjpcIjI5MFwiLFwiQVwiOjUxLFwiUlwiOjE2NSxcIkdcIjoxNjUsXCJCXCI6MTY1fX0sXCJJc1Zpc2libGVcIjp0cnVlLFwiV2lkdGhcIjowLjAsXCJIZWlnaHRcIjowLjAsXCJCb3JkZXJTdHlsZVwiOntcIiRpZFwiOlwiMjkxXCIsXCJMaW5lU3R5bGVcIjp7XCIkaWRcIjpcIjI5MlwiLFwiTGluZUNvbG9yXCI6e1wiJGlkXCI6XCIyOTNcIixcIkNvbG9yXCI6e1wiJGlkXCI6XCIyOTRcIixcIkFcIjoyNTUsXCJSXCI6MjM0LFwiR1wiOjIyLFwiQlwiOjMwfX0sXCJMaW5lV2VpZ2h0XCI6MC4wLFwiTGluZVR5cGVcIjowfSxcIklzVmlzaWJsZVwiOmZhbHNlfX19LFwiRGVmYXVsdFN3aW1sYW5lTWlsZXN0b25lU3R5bGVcIjp7XCIkaWRcIjpcIjI5NVwiLFwiVGl0bGVQb3NpdGlvblwiOjIsXCJEYXRlUG9zaXRpb25cIjowLFwiU2hhcGVUeXBlXCI6MSxcIlNoYXBlU2l6ZVwiOjEsXCJTcGFjaW5nXCI6NSxcIlNoYXBlU3R5bGVcIjp7XCIkaWRcIjpcIjI5NlwiLFwiTWFyZ2luXCI6e1wiJGlkXCI6XCIyOTdcIixcIlRvcFwiOjAuMCxcIkxlZnRcIjowLjAsXCJSaWdodFwiOjAuMCxcIkJvdHRvbVwiOjAuMH0sXCJQYWRkaW5nXCI6e1wiJGlkXCI6XCIyOThcIixcIlRvcFwiOjAuMCxcIkxlZnRcIjowLjAsXCJSaWdodFwiOjAuMCxcIkJvdHRvbVwiOjAuMH0sXCJCYWNrZ3JvdW5kXCI6e1wiJGlkXCI6XCIyOTlcIixcIkNvbG9yXCI6e1wiJGlkXCI6XCIzMDBcIixcIkFcIjoyNTUsXCJSXCI6NjgsXCJHXCI6ODQsXCJCXCI6MTA2fX0sXCJJc1Zpc2libGVcIjp0cnVlLFwiV2lkdGhcIjoxOC4wLFwiSGVpZ2h0XCI6MjAuMCxcIkJvcmRlclN0eWxlXCI6e1wiJGlkXCI6XCIzMDFcIixcIkxpbmVTdHlsZVwiOntcIiRpZFwiOlwiMzAyXCIsXCJMaW5lQ29sb3JcIjp7XCIkaWRcIjpcIjMwM1wiLFwiQ29sb3JcIjp7XCIkaWRcIjpcIjMwNFwiLFwiQVwiOjI1NSxcIlJcIjoyMzQsXCJHXCI6MjIsXCJCXCI6MzB9fSxcIkxpbmVXZWlnaHRcIjoyLjAsXCJMaW5lVHlwZVwiOjB9LFwiSXNWaXNpYmxlXCI6ZmFsc2V9fSxcIlRpdGxlU3R5bGVcIjp7XCIkaWRcIjpcIjMwNVwiLFwiRm9udFNldHRpbmdzXCI6e1wiJGlkXCI6XCIzMDZcIixcIkZvbnRTaXplXCI6MTEsXCJGb250TmFtZVwiOlwiQ2FsaWJyaVwiLFwiSXNCb2xkXCI6ZmFsc2UsXCJJc0l0YWxpY1wiOmZhbHNlLFwiSXNVbmRlcmxpbmVkXCI6ZmFsc2V9LFwiRm9yZWdyb3VuZFwiOntcIiRpZFwiOlwiMzA3XCIsXCJDb2xvclwiOntcIiRpZFwiOlwiMzA4XCIsXCJBXCI6MjU1LFwiUlwiOjAsXCJHXCI6MCxcIkJcIjowfX0sXCJIb3Jpem9udGFsQWxpZ25tZW50XCI6MSxcIklzVmlzaWJsZVwiOnRydWV9LFwiRGF0ZVN0eWxlXCI6e1wiJGlkXCI6XCIzMDlcIixcIkZvbnRTZXR0aW5nc1wiOntcIiRpZFwiOlwiMzEwXCIsXCJGb250U2l6ZVwiOjksXCJGb250TmFtZVwiOlwiQ2FsaWJyaVwiLFwiSXNCb2xkXCI6ZmFsc2UsXCJJc0l0YWxpY1wiOmZhbHNlLFwiSXNVbmRlcmxpbmVkXCI6ZmFsc2V9LFwiRm9yZWdyb3VuZFwiOntcIiRpZFwiOlwiMzExXCIsXCJDb2xvclwiOntcIiRpZFwiOlwiMzEyXCIsXCJBXCI6MjU1LFwiUlwiOjY4LFwiR1wiOjg0LFwiQlwiOjEwNn19LFwiSG9yaXpvbnRhbEFsaWdubWVudFwiOjAsXCJJc1Zpc2libGVcIjp0cnVlfSxcIkRhdGVGb3JtYXRcIjp7XCIkaWRcIjpcIjMxM1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MTRcIixcIkZvcm1hdFwiOjAsXCJJc1Zpc2libGVcIjpmYWxzZSxcIkxhc3RLbm93blZpc2liaWxpdHlTdGF0ZVwiOmZhbHNlfX0sXCJEZWZhdWx0U3dpbWxhbmVUYXNrU3R5bGVcIjp7XCIkaWRcIjpcIjMxNVwiLFwiU2hhcGVcIjozLFwiU2hhcGVUaGlja25lc3NcIjowLFwiRHVyYXRpb25Gb3JtYXRcIjowLFwiUGVyY2VudGFnZUNvbXBsZXRlVGV4dFN0eWxlXCI6e1wiJGlkXCI6XCIzMTZcIixcIkZvbnRTZXR0aW5nc1wiOntcIiRpZFwiOlwiMzE3XCIsXCJGb250U2l6ZVwiOjEwLFwiRm9udE5hbWVcIjpcIkNhbGlicmlcIixcIklzQm9sZFwiOmZhbHNlLFwiSXNJdGFsaWNcIjpmYWxzZSxcIklzVW5kZXJsaW5lZFwiOmZhbHNlfSxcIkZvcmVncm91bmRcIjp7XCIkaWRcIjpcIjMxOFwiLFwiQ29sb3JcIjp7XCIkaWRcIjpcIjMxOVwiLFwiQVwiOjI1NSxcIlJcIjoxOTIsXCJHXCI6ODAsXCJCXCI6Nzd9fSxcIkhvcml6b250YWxBbGlnbm1lbnRcIjowLFwiSXNWaXNpYmxlXCI6ZmFsc2V9LFwiUGVyY2VudGFnZUNvbXBsZXRlSGlnaGxpZ2h0U3R5bGVcIjp7XCIkaWRcIjpcIjMyMFwiLFwiQmFja2dyb3VuZFwiOntcIiRpZFwiOlwiMzIxXCIsXCJDb2xvclwiOntcIiRpZFwiOlwiMzIyXCIsXCJBXCI6ODksXCJSXCI6MCxcIkdcIjowLFwiQlwiOjB9fX0sXCJEdXJhdGlvblN0eWxlXCI6e1wiJGlkXCI6XCIzMjNcIixcIkZvbnRTZXR0aW5nc1wiOntcIiRpZFwiOlwiMzI0XCIsXCJGb250U2l6ZVwiOjEwLFwiRm9udE5hbWVcIjpcIkNhbGlicmlcIixcIklzQm9sZFwiOmZhbHNlLFwiSXNJdGFsaWNcIjpmYWxzZSxcIklzVW5kZXJsaW5lZFwiOmZhbHNlfSxcIkZvcmVncm91bmRcIjp7XCIkaWRcIjpcIjMyNVwiLFwiQ29sb3JcIjp7XCIkaWRcIjpcIjMyNlwiLFwiQVwiOjI1NSxcIlJcIjoyMzcsXCJHXCI6MTI1LFwiQlwiOjQ5fX0sXCJIb3Jpem9udGFsQWxpZ25tZW50XCI6MCxcIklzVmlzaWJsZVwiOmZhbHNlfSxcIk1hcmdpblwiOntcIiRpZFwiOlwiMzI3XCIsXCJUb3BcIjowLjAsXCJMZWZ0XCI6MC4wLFwiUmlnaHRcIjowLjAsXCJCb3R0b21cIjowLjB9LFwiU3RhcnREYXRlUG9zaXRpb25cIjo0LFwiRW5kRGF0ZVBvc2l0aW9uXCI6NCxcIlRpdGxlUG9zaXRpb25cIjoyLFwiRHVyYXRpb25Qb3NpdGlvblwiOjAsXCJQZXJjZW50YWdlQ29tcGxldGVkUG9zaXRpb25cIjowLFwiU3BhY2luZ1wiOjU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Y4LFwiR1wiOjg0LFwiQlwiOjEwNn19LFwiSXNWaXNpYmxlXCI6dHJ1ZSxcIldpZHRoXCI6MTA4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0cnV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EsXCJTaGFwZVNpemVcIjowLFwiRGV0YWlsc1NwYWNpbmdcIjoxLjAsXCJQYWRkaW5nXCI6e1wiJGlkXCI6XCIzNDhcIixcIlRvcFwiOjcuMCxcIkxlZnRcIjozLjAsXCJSaWdodFwiOjAuMCxcIkJvdHRvbVwiOjIuMH0sXCJQb3NpdGlvbk9uVGFza1wiOjM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Y4LFwiR1wiOjExNCxcIkJcIjoxOTZ9fSxcIklzVmlzaWJsZVwiOnRydWUsXCJXaWR0aFwiOjEyLjAsXCJIZWlnaHRcIjoxNC4wLFwiQm9yZGVyU3R5bGVcIjp7XCIkaWRcIjpcIjM1NFwiLFwiTGluZVN0eWxlXCI6e1wiJGlkXCI6XCIzNTVcIixcIkxpbmVDb2xvclwiOntcIiRpZFwiOlwiMzU2XCIsXCJDb2xvclwiOntcIiRpZFwiOlwiMzU3XCIsXCJBXCI6MjU1LFwiUlwiOjIzNCxcIkdcIjoyMixcIkJcIjozMH19LFwiTGluZVdlaWdodFwiOjAuMCxcIkxpbmVUeXBlXCI6MH0sXCJJc1Zpc2libGVcIjpmYWxzZX19LFwiVGl0bGVTdHlsZVwiOntcIiRpZFwiOlwiMzU4XCIsXCJGb250U2V0dGluZ3NcIjp7XCIkaWRcIjpcIjM1OVwiLFwiRm9udFNpemVcIjoxMCxcIkZvbnROYW1lXCI6XCJDYWxpYnJpXCIsXCJJc0JvbGRcIjpmYWxzZSxcIklzSXRhbGljXCI6ZmFsc2UsXCJJc1VuZGVybGluZWRcIjpmYWxzZX0sXCJGb3JlZ3JvdW5kXCI6e1wiJGlkXCI6XCIzNjBcIixcIkNvbG9yXCI6e1wiJGlkXCI6XCIzNjFcIixcIkFcIjoyNTUsXCJSXCI6MTE1LFwiR1wiOjExNSxcIkJcIjoxMTV9fSxcIkhvcml6b250YWxBbGlnbm1lbnRcIjoxLFwiSXNWaXNpYmxlXCI6dHJ1ZX0sXCJEYXRlU3R5bGVcIjp7XCIkaWRcIjpcIjM2MlwiLFwiRm9udFNldHRpbmdzXCI6e1wiJGlkXCI6XCIzNjNcIixcIkZvbnRTaXplXCI6OSxcIkZvbnROYW1lXCI6XCJDYWxpYnJpXCIsXCJJc0JvbGRcIjpmYWxzZSxcIklzSXRhbGljXCI6ZmFsc2UsXCJJc1VuZGVybGluZWRcIjpmYWxzZX0sXCJGb3JlZ3JvdW5kXCI6e1wiJGlkXCI6XCIzNjRcIixcIkNvbG9yXCI6e1wiJGlkXCI6XCIzNjVcIixcIkFcIjoyNTUsXCJSXCI6NjgsXCJHXCI6ODQsXCJCXCI6MTA2fX0sXCJIb3Jpem9udGFsQWxpZ25tZW50XCI6MSxcIklzVmlzaWJsZVwiOmZhbHNlfSxcIkRhdGVGb3JtYXRcIjp7XCIkaWRcIjpcIjM2Nl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2MWNjMzA4ZC00ZTU1LTRjMDEtYjNkYS05NDg1YjQ3ODliMWJ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yMzcsXCJHXCI6MTI1LFwiQlwiOjQ5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1MSxcIlJcIjoxNjUsXCJHXCI6MTY1LFwiQlwiOjE2NX19LFwiSXNWaXNpYmxlXCI6dHJ1ZSxcIldpZHRoXCI6MC4wLFwiSGVpZ2h0XCI6MC4wLFwiQm9yZGVyU3R5bGVcIjp7XCIkaWRcIjpcIjM4OFwiLFwiTGluZVN0eWxlXCI6e1wiJGlkXCI6XCIzODlcIixcIkxpbmVDb2xvclwiOntcIiRpZFwiOlwiMzkwXCIsXCJDb2xvclwiOntcIiRpZFwiOlwiMzkxXCIsXCJBXCI6MjU1LFwiUlwiOjIzNCxcIkdcIjoyMixcIkJcIjozMH19LFwiTGluZVdlaWdodFwiOjAuMCxcIkxpbmVUeXBlXCI6MH0sXCJJc1Zpc2libGVcIjpmYWxzZX19LFwiSXNBYm92ZVRpbWViYW5kXCI6ZmFsc2UsXCJTcGFjaW5nXCI6NSxcIkRlZmF1bHRTd2ltbGFuZUFjdGl2aXR5U3R5bGVcIjp7XCIkaWRcIjpcIjM5MlwiLFwiSGVhZGVyU3R5bGVcIjp7XCIkaWRcIjpcIjM5M1wiLFwiVGV4dFN0eWxlXCI6e1wiJGlkXCI6XCIzOTRcIixcIkZvbnRTZXR0aW5nc1wiOntcIiRpZFwiOlwiMzk1XCIsXCJGb250U2l6ZVwiOjEwLFwiRm9udE5hbWVcIjpcIkNhbGlicmlcIixcIklzQm9sZFwiOmZhbHNlLFwiSXNJdGFsaWNcIjpmYWxzZSxcIklzVW5kZXJsaW5lZFwiOmZhbHNlfSxcIkZvcmVncm91bmRcIjp7XCIkaWRcIjpcIjM5NlwiLFwiQ29sb3JcIjp7XCIkaWRcIjpcIjM5N1wiLFwiQVwiOjI1NSxcIlJcIjowLFwiR1wiOjAsXCJCXCI6MH19LFwiSG9yaXpvbnRhbEFsaWdubWVudFwiOjAsXCJJc1Zpc2libGVcIjp0cnVlfSxcIlJlY3RhbmdsZVN0eWxlXCI6e1wiJGlkXCI6XCIzOThcIixcIk1hcmdpblwiOntcIiRpZFwiOlwiMzk5XCIsXCJUb3BcIjowLjAsXCJMZWZ0XCI6MC4wLFwiUmlnaHRcIjowLjAsXCJCb3R0b21cIjowLjB9LFwiUGFkZGluZ1wiOntcIiRpZFwiOlwiNDAwXCIsXCJUb3BcIjowLjAsXCJMZWZ0XCI6MC4wLFwiUmlnaHRcIjowLjAsXCJCb3R0b21cIjowLjB9LFwiQmFja2dyb3VuZFwiOntcIiRpZFwiOlwiNDAxXCIsXCJDb2xvclwiOntcIiRpZFwiOlwiNDAyXCIsXCJBXCI6NjMsXCJSXCI6MjM3LFwiR1wiOjEyNSxcIkJcIjo0OX19LFwiSXNWaXNpYmxlXCI6dHJ1ZSxcIldpZHRoXCI6MC4wLFwiSGVpZ2h0XCI6MC4wLFwiQm9yZGVyU3R5bGVcIjp7XCIkaWRcIjpcIjQwM1wiLFwiTGluZVN0eWxlXCI6e1wiJGlkXCI6XCI0MDRcIixcIkxpbmVDb2xvclwiOntcIiRpZFwiOlwiNDA1XCIsXCJDb2xvclwiOntcIiRpZFwiOlwiNDA2XCIsXCJBXCI6MjU1LFwiUlwiOjQ3LFwiR1wiOjgyLFwiQlwiOjE0M3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UxLFwiUlwiOjE2NSxcIkdcIjoxNjUsXCJCXCI6MTY1fX0sXCJJc1Zpc2libGVcIjp0cnVlLFwiV2lkdGhcIjowLjAsXCJIZWlnaHRcIjowLjAsXCJCb3JkZXJTdHlsZVwiOntcIiRpZFwiOlwiNDEyXCIsXCJMaW5lU3R5bGVcIjp7XCIkaWRcIjpcIjQxM1wiLFwiTGluZUNvbG9yXCI6e1wiJGlkXCI6XCI0MTRcIixcIkNvbG9yXCI6e1wiJGlkXCI6XCI0MTVcIixcIkFcIjoyNTUsXCJSXCI6MjM0LFwiR1wiOjIyLFwiQlwiOjMwfX0sXCJMaW5lV2VpZ2h0XCI6MC4wLFwiTGluZVR5cGVcIjowfSxcIklzVmlzaWJsZVwiOmZhbHNlfX19LFwiRGVmYXVsdFN3aW1sYW5lTWlsZXN0b25lU3R5bGVcIjp7XCIkaWRcIjpcIjQxNlwiLFwiVGl0bGVQb3NpdGlvblwiOjAsXCJEYXRlUG9zaXRpb25cIjoyLFwiU2hhcGVUeXBlXCI6MS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jM3LFwiR1wiOjEyNSxcIkJcIjo0OX19LFwiSXNWaXNpYmxlXCI6dHJ1ZSxcIldpZHRoXCI6MTI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C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yMzcsXCJHXCI6MTI1LFwiQlwiOjQ5fX0sXCJJc1Zpc2libGVcIjp0cnVlLFwiV2lkdGhcIjowLjAsXCJIZWlnaHRcIjoxMC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mYWxzZSxcIklzSXRhbGljXCI6ZmFsc2UsXCJJc1VuZGVybGluZWRcIjpmYWxzZX0sXCJGb3JlZ3JvdW5kXCI6e1wiJGlkXCI6XCI0NjBcIixcIkNvbG9yXCI6e1wiJGlkXCI6XCI0NjFcIixcIkFcIjoyNTUsXCJSXCI6MCxcIkdcIjowLFwiQlwiOjB9fSxcIkhvcml6b250YWxBbGlnbm1lbnRcIjoxLFwiSXNWaXNpYmxlXCI6dHJ1ZX0sXCJEYXRlU3R5bGVcIjp7XCIkaWRcIjpcIjQ2MlwiLFwiRm9udFNldHRpbmdzXCI6e1wiJGlkXCI6XCI0NjNcIixcIkZvbnRTaXplXCI6MTAsXCJGb250TmFtZVwiOlwiQ2FsaWJyaVwiLFwiSXNCb2xkXCI6ZmFsc2UsXCJJc0l0YWxpY1wiOmZhbHNlLFwiSXNVbmRlcmxpbmVkXCI6ZmFsc2V9LFwiRm9yZWdyb3VuZFwiOntcIiRpZFwiOlwiNDY0XCIsXCJDb2xvclwiOntcIiRpZFwiOlwiNDY1XCIsXCJBXCI6MjU1LFwiUlwiOjY4LFwiR1wiOjg0LFwiQlwiOjEwNn19LFwiSG9yaXpvbnRhbEFsaWdubWVudFwiOjAsXCJJc1Zpc2libGVcIjp0cnVlfSxcIkRhdGVGb3JtYXRcIjp7XCIkaWRcIjpcIjQ2N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NjdcIixcIkZvcm1hdFwiOjAsXCJJc1Zpc2libGVcIjpmYWxzZSxcIkxhc3RLbm93blZpc2liaWxpdHlTdGF0ZVwiOmZhbHNlfX0sXCJEZWZhdWx0U3dpbWxhbmVNb3RTdHlsZVwiOntcIiRpZFwiOlwiNDY4XCIsXCJTaGFwZVwiOjEsXCJTaGFwZVNpemVcIjoxLFwiRGV0YWlsc1NwYWNpbmdcIjoxLjAsXCJQYWRkaW5nXCI6e1wiJGlkXCI6XCI0NjlcIixcIlRvcFwiOjcuMCxcIkxlZnRcIjozLjAsXCJSaWdodFwiOjAuMCxcIkJvdHRvbVwiOjIuMH0sXCJQb3NpdGlvbk9uVGFza1wiOjEsXCJTaGFwZVN0eWxlXCI6e1wiJGlkXCI6XCI0NzBcIixcIk1hcmdpblwiOntcIiRpZFwiOlwiNDcxXCIsXCJUb3BcIjowLjAsXCJMZWZ0XCI6MC4wLFwiUmlnaHRcIjowLjAsXCJCb3R0b21cIjowLjB9LFwiUGFkZGluZ1wiOntcIiRpZFwiOlwiNDcyXCIsXCJUb3BcIjowLjAsXCJMZWZ0XCI6MC4wLFwiUmlnaHRcIjowLjAsXCJCb3R0b21cIjowLjB9LFwiQmFja2dyb3VuZFwiOntcIiRpZFwiOlwiNDczXCIsXCJDb2xvclwiOntcIiRpZFwiOlwiNDc0XCIsXCJBXCI6MjU1LFwiUlwiOjIzNyxcIkdcIjoxMjUsXCJCXCI6NDl9fSxcIklzVmlzaWJsZVwiOnRydWUsXCJXaWR0aFwiOjE4LjAsXCJIZWlnaHRcIjoyMC4wLFwiQm9yZGVyU3R5bGVcIjp7XCIkaWRcIjpcIjQ3NVwiLFwiTGluZVN0eWxlXCI6e1wiJGlkXCI6XCI0NzZcIixcIkxpbmVDb2xvclwiOntcIiRpZFwiOlwiNDc3XCIsXCJDb2xvclwiOntcIiRpZFwiOlwiNDc4XCIsXCJBXCI6MjU1LFwiUlwiOjIzNCxcIkdcIjoyMixcIkJcIjozMH19LFwiTGluZVdlaWdodFwiOjAuMCxcIkxpbmVUeXBlXCI6MH0sXCJJc1Zpc2libGVcIjpmYWxzZX19LFwiVGl0bGVTdHlsZVwiOntcIiRpZFwiOlwiNDc5XCIsXCJGb250U2V0dGluZ3NcIjp7XCIkaWRcIjpcIjQ4MFwiLFwiRm9udFNpemVcIjoxMSxcIkZvbnROYW1lXCI6XCJDYWxpYnJpXCIsXCJJc0JvbGRcIjpmYWxzZSxcIklzSXRhbGljXCI6ZmFsc2UsXCJJc1VuZGVybGluZWRcIjpmYWxzZX0sXCJGb3JlZ3JvdW5kXCI6e1wiJGlkXCI6XCI0ODFcIixcIkNvbG9yXCI6e1wiJGlkXCI6XCI0ODJcIixcIkFcIjoyNTUsXCJSXCI6MCxcIkdcIjowLFwiQlwiOjB9fSxcIkhvcml6b250YWxBbGlnbm1lbnRcIjoxLFwiSXNWaXNpYmxlXCI6dHJ1ZX0sXCJEYXRlU3R5bGVcIjp7XCIkaWRcIjpcIjQ4M1wiLFwiRm9udFNldHRpbmdzXCI6e1wiJGlkXCI6XCI0ODRcIixcIkZvbnRTaXplXCI6OSxcIkZvbnROYW1lXCI6XCJDYWxpYnJpXCIsXCJJc0JvbGRcIjpmYWxzZSxcIklzSXRhbGljXCI6ZmFsc2UsXCJJc1VuZGVybGluZWRcIjpmYWxzZX0sXCJGb3JlZ3JvdW5kXCI6e1wiJGlkXCI6XCI0ODVcIixcIkNvbG9yXCI6e1wiJGlkXCI6XCI0ODZcIixcIkFcIjoyNTUsXCJSXCI6NjgsXCJHXCI6ODQsXCJCXCI6MTA2fX0sXCJIb3Jpem9udGFsQWxpZ25tZW50XCI6MCxcIklzVmlzaWJsZVwiOnRydWV9LFwiRGF0ZUZvcm1hdFwiOntcIiRpZFwiOlwiNDg3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Q4OFwiLFwiRm9ybWF0XCI6MCxcIklzVmlzaWJsZVwiOmZhbHNlLFwiTGFzdEtub3duVmlzaWJpbGl0eVN0YXRlXCI6ZmFsc2V9fX1dLFwiR3JpZGxpbmVQYW5lbFN0eWxlXCI6e1wiJGlkXCI6XCI0ODlcIixcIkdyaWRsaW5lU3R5bGVcIjp7XCIkaWRcIjpcIjQ5MFwiLFwiTGluZUNvbG9yXCI6e1wiJGlkXCI6XCI0OTFcIixcIkNvbG9yXCI6e1wiJGlkXCI6XCI0OTJcIixcIkFcIjozOCxcIlJcIjo2OCxcIkdcIjo4NCxcIkJcIjoxMDZ9fSxcIkxpbmVXZWlnaHRcIjoxLjAsXCJMaW5lVHlwZVwiOjB9LFwiSXNWaXNpYmxlXCI6dHJ1ZX0sXCJBY3Rpdml0eUxpbmVQYW5lbFN0eWxlXCI6e1wiJGlkXCI6XCI0OTNcIixcIkFjdGl2aXR5TGluZVN0eWxlXCI6e1wiJGlkXCI6XCI0OTRcIixcIkxpbmVDb2xvclwiOntcIiRpZFwiOlwiNDk1XCIsXCJDb2xvclwiOntcIiRpZFwiOlwiNDk2XCIsXCJBXCI6MTI3LFwiUlwiOjE5MSxcIkdcIjoxOTEsXCJCXCI6MTkxfX0sXCJMaW5lV2VpZ2h0XCI6MS4wLFwiTGluZVR5cGVcIjowfSxcIklzVmlzaWJsZVwiOnRydWV9LFwiRGVmYXVsdERlcGVuZGVuY3lTdHlsZVwiOntcIiRpZFwiOlwiNDk3XCIsXCJMaW5lU3R5bGVcIjp7XCIkaWRcIjpcIjQ5OFwiLFwiTGluZUNvbG9yXCI6e1wiJGlkXCI6XCI0OTlcIixcIkNvbG9yXCI6e1wiJGlkXCI6XCI1MDBcIixcIkFcIjoyNTUsXCJSXCI6MCxcIkdcIjowLFwiQlwiOjB9fSxcIkxpbmVXZWlnaHRcIjoxLjAsXCJMaW5lVHlwZVwiOjB9LFwiRW5kQXJyb3doZWFkTGluZVN0eWxlXCI6e1wiJGlkXCI6XCI1MDFcIixcIktpbmRcIjoxLFwiV2lkdGhcIjoxLFwiTGVuZ3RoXCI6MH0sXCJCcmluZ1RvRnJvbnRcIjp0cnVlLFwiUmFkaXVzXCI6MC4wfSxcIkNyaXRpY2FsUGF0aFN0eWxlXCI6e1wiJGlkXCI6XCI1MDJcIixcIkNyaXRpY2FsUGF0aFN0eWxlT3B0aW9uc1wiOjMxLFwiTGluZVN0eWxlXCI6e1wiJGlkXCI6XCI1MDNcIixcIkxpbmVDb2xvclwiOntcIiRpZFwiOlwiNTA0XCIsXCJDb2xvclwiOntcIiRpZFwiOlwiNTA1XCIsXCJBXCI6MjU1LFwiUlwiOjIyMixcIkdcIjo1MCxcIkJcIjo1MH19LFwiTGluZVdlaWdodFwiOjEuMCxcIkxpbmVUeXBlXCI6MH0sXCJUaXRsZUZvcmVncm91bmRcIjp7XCIkaWRcIjpcIjUwNlwiLFwiQ29sb3JcIjp7XCIkaWRcIjpcIjUwN1wiLFwiQVwiOjI1NSxcIlJcIjoxNzYsXCJHXCI6MTksXCJCXCI6MjV9fSxcIlNoYXBlc0JhY2tncm91bmRcIjp7XCIkaWRcIjpcIjUwOFwiLFwiQ29sb3JcIjp7XCIkaWRcIjpcIjUwOVwiLFwiQVwiOjI1NSxcIlJcIjoyNTMsXCJHXCI6MjAzLFwiQlwiOjIwOH19LFwiU2hhcGVzQm9yZGVyU3R5bGVcIjp7XCIkaWRcIjpcIjUxMFwiLFwiTGluZUNvbG9yXCI6e1wiJGlkXCI6XCI1MTFcIixcIkNvbG9yXCI6e1wiJGlkXCI6XCI1MTJcIixcIkFcIjoyNTUsXCJSXCI6MjIyLFwiR1wiOjUwLFwiQlwiOjUwfX0sXCJMaW5lV2VpZ2h0XCI6Mi4wLFwiTGluZVR5cGVcIjowfX0sXCJQYW5lbHNTcGFjaW5nRGVmaW5pdGlvblwiOntcIiRpZFwiOlwiNTEzXCIsXCJTcGFjaW5nQWJvdmVUaW1lYmFuZFwiOjE2LFwiU3BhY2luZ0JlbG93VGltZWJhbmRcIjoxNixcIlNwYWNpbmdBYm92ZUJldHdlZW5Td2ltbGFuZXNBbmRUYXNrc1wiOjE2LFwiU3BhY2luZ0JlbG93QmV0d2VlblN3aW1sYW5lc0FuZFRhc2tzXCI6MTZ9LFwiX3NlbGVjdGVkVGhlbWVQcmVzZXRDb2xvcnNcIjp7XCIkaWRcIjpcIjUxNFwiLFwiVGV4dExpZ2h0XCI6e1wiJGlkXCI6XCI1MTVcIixcIkFcIjoyNTUsXCJSXCI6MjU1LFwiR1wiOjI1NSxcIkJcIjoyNTV9LFwiVGV4dERhcmtcIjp7XCIkaWRcIjpcIjUxNlwiLFwiQVwiOjI1NSxcIlJcIjowLFwiR1wiOjAsXCJCXCI6MH0sXCJBY2NlbnQxXCI6e1wiJGlkXCI6XCI1MTdcIixcIkFcIjoyNTUsXCJSXCI6MjU1LFwiR1wiOjI1NSxcIkJcIjoyNTV9LFwiQWNjZW50MlwiOntcIiRpZFwiOlwiNTE4XCIsXCJBXCI6MjU1LFwiUlwiOjEyNCxcIkdcIjoxMjQsXCJCXCI6MTI0fSxcIkFjY2VudDNcIjp7XCIkaWRcIjpcIjUxOVwiLFwiQVwiOjI1NSxcIlJcIjo5MSxcIkdcIjoxNTUsXCJCXCI6MjEzfSxcIkFjY2VudDRcIjp7XCIkaWRcIjpcIjUyMFwiLFwiQVwiOjI1NSxcIlJcIjo2OCxcIkdcIjo4NCxcIkJcIjoxMDZ9LFwiQWNjZW50NVwiOntcIiRpZFwiOlwiNTIxXCIsXCJBXCI6MjU1LFwiUlwiOjIzNyxcIkdcIjoxMjUsXCJCXCI6NDl9LFwiQWNjZW50NlwiOntcIiRpZFwiOlwiNTIyXCIsXCJBXCI6MjU1LFwiUlwiOjE1LFwiR1wiOjE1OCxcIkJcIjoyMTN9LFwiQWNjZW50N1wiOntcIiRpZFwiOlwiNTIzXCIsXCJBXCI6MjU1LFwiUlwiOjE2MCxcIkdcIjo0MyxcIkJcIjoxNDd9LFwiQWNjZW50OFwiOntcIiRpZFwiOlwiNTI0XCIsXCJBXCI6MjU1LFwiUlwiOjc4LFwiR1wiOjE2NyxcIkJcIjo0Nn19LFwiX2N1c3RvbVByZXNldENvbG9yc1wiOntcIiRpZFwiOlwiNTI1XCJ9fX0ifSwiU2V0dGluZ3MiOnsiJGlkIjoiMjE3NCIsIkltcGFPcHRpb25zIjp7IiRpZCI6IjIxNzU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yMTc2IiwiVXNlVGltZSI6dHJ1ZSwiV29ya0RheVN0YXJ0IjoiMDA6MDA6MDAiLCJXb3JrRGF5RW5kIjoiMjM6NTk6MDAifSwiTGFzdFVzZWRUZW1wbGF0ZUlkIjoiY2EwZDg0MzMtMzNlNS00NDdjLWJkMTAtNTZjZTMwZDlhZWE5IiwiTGFzdFVzZWRUaGVtZURldGFpbHMiOnsiJGlkIjoiMjE3NyIsIklkIjoiMThlOGFhZjctZjkxMi00MjIxLWE4MjMtZmEzYWZlZmJiMTA1IiwiVGl0bGUiOiJVbnRpdGxlZCB0aGVtZSIsIkNhdGVnb3J5IjoyfSwiRmlyc3RXZWVrT2ZZZWFyIjowLCJQbGFjZU1pbGVzdG9uZUF0VGhlQmVnaW5uaW5nT2ZUaGVEYXkiOmZhbHNlLCJEZXBlbmRlbmN5U2NoZWR1bGluZ1NldHRpbmdzIjp7IiRpZCI6IjIxNzgiLCJEZXBlbmRlbmNpZXNTY2hlZHVsaW5nTW9kZVNldHRpbmciOiJGbGV4aWJsZSIsIkRlcGVuZGVuY2llc1ByZXZpb3VzU2NoZWR1bGluZ01vZGUiOiJTdHJpY3QiLCJPbkJyZWFraW5nRmxleGlibGVTY2hlZHVsaW5nTW9kZVNldHRpbmciOiJBc2tFdmVyeXRpbWUiLCJPbkJyZWFraW5nU3RyaWN0U2NoZWR1bGluZ01vZGVTZXR0aW5nIjoiQXNrRXZlcnl0aW1lIn0sIkRlcGVuZGVuY3lNb2R1bGVFbmFibGVkIjp0cnVlLCJEZXBlbmRlbmNpZXMiOnsiX2RlcGVuZGVuY2llcyI6W3siJGlkIjoiMjE3OSIsIklkIjoiNzE5MGQ3ZDQtZjYwOS00OGRiLTg1ZWUtMDA1NjcwNzc1MGMyIiwiRnJvbSI6eyIkcmVmIjoiNDYxIn0sIktpbmQiOjAsIkNueFN0YXJ0S2luZCI6MCwiQ254RW5kS2luZCI6MCwiTGFnIjpudWxsLCJUbyI6eyIkcmVmIjoiOTA5In0sIlN0eWxlIjp7IiRpZCI6IjIxODAiLCJMaW5lU3R5bGUiOnsiJGlkIjoiMjE4MSIsIkxpbmVDb2xvciI6eyIkaWQiOiIyMTgyIiwiJHR5cGUiOiJOTFJFLkNvbW1vbi5Eb20uU29saWRDb2xvckJydXNoLCBOTFJFLkNvbW1vbiIsIkNvbG9yIjp7IiRpZCI6IjIxODMiLCJBIjoyNTUsIlIiOjAsIkciOjAsIkIiOjB9fSwiTGluZVdlaWdodCI6MS4wLCJMaW5lVHlwZSI6MCwiUGFyZW50U3R5bGUiOm51bGx9LCJFbmRBcnJvd2hlYWRMaW5lU3R5bGUiOnsiJGlkIjoiMjE4N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UiLCJJZCI6ImQwNTQ2YzNkLTg3NjEtNGRlYS1hODkyLTFlODEwMDNjNTAyYiIsIkZyb20iOnsiJHJlZiI6IjkwOSJ9LCJLaW5kIjoyLCJDbnhTdGFydEtpbmQiOjAsIkNueEVuZEtpbmQiOjAsIkxhZyI6bnVsbCwiVG8iOnsiJHJlZiI6IjgyNiJ9LCJTdHlsZSI6eyIkaWQiOiIyMTg2IiwiTGluZVN0eWxlIjp7IiRpZCI6IjIxODciLCJMaW5lQ29sb3IiOnsiJHJlZiI6IjIxODIifSwiTGluZVdlaWdodCI6MS4wLCJMaW5lVHlwZSI6MCwiUGFyZW50U3R5bGUiOm51bGx9LCJFbmRBcnJvd2hlYWRMaW5lU3R5bGUiOnsiJGlkIjoiMjE4O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kiLCJJZCI6ImYzOGJlYWUxLTVjMmEtNGMyYy04NGE3LWJhODNkMmNkZjY0OCIsIkZyb20iOnsiJHJlZiI6IjQ2MSJ9LCJLaW5kIjowLCJDbnhTdGFydEtpbmQiOjAsIkNueEVuZEtpbmQiOjEsIkxhZyI6bnVsbCwiVG8iOnsiJHJlZiI6IjIxMzQifSwiU3R5bGUiOnsiJGlkIjoiMjE5MCIsIkxpbmVTdHlsZSI6eyIkaWQiOiIyMTkxIiwiTGluZUNvbG9yIjp7IiRpZCI6IjIxOTIiLCIkdHlwZSI6Ik5MUkUuQ29tbW9uLkRvbS5Tb2xpZENvbG9yQnJ1c2gsIE5MUkUuQ29tbW9uIiwiQ29sb3IiOnsiJGlkIjoiMjE5MyIsIkEiOjI1NSwiUiI6MCwiRyI6MCwiQiI6MH19LCJMaW5lV2VpZ2h0IjoxLjAsIkxpbmVUeXBlIjowLCJQYXJlbnRTdHlsZSI6bnVsbH0sIkVuZEFycm93aGVhZExpbmVTdHlsZSI6eyIkaWQiOiIyMTk0IiwiS2luZCI6MSwiV2lkdGgiOjEsIkxlbmd0aCI6MCwiUGFyZW50U3R5bGUiOm51bGx9LCJCcmluZ1RvRnJvbnQiOnRydWUsIkVsYm93UmFkaXVzIjowLjAsIk1hcmdpbiI6eyIkcmVmIjoiMTU3MCJ9LCJQYWRkaW5nIjp7IiRyZWYiOiIxNTcxIn0sIkJhY2tncm91bmQiOm51bGwsIklzVmlzaWJsZSI6ZmFsc2UsIldpZHRoIjowLjAsIkhlaWdodCI6MC4wLCJCb3JkZXJTdHlsZSI6bnVsbCwiUGFyZW50U3R5bGUiOm51bGx9LCJJc0F1dG9Nb2RlIjpmYWxzZX0seyIkaWQiOiIyMTk1IiwiSWQiOiJmNjc4YzBkYS0zMzZiLTQ0YTItODc5MS03N2UzNmM5YWFiYzEiLCJGcm9tIjp7IiRyZWYiOiIzMzcifSwiS2luZCI6MCwiQ254U3RhcnRLaW5kIjowLCJDbnhFbmRLaW5kIjowLCJMYWciOm51bGwsIlRvIjp7IiRyZWYiOiI0MTQifSwiU3R5bGUiOnsiJGlkIjoiMjE5NiIsIkxpbmVTdHlsZSI6eyIkaWQiOiIyMTk3IiwiTGluZUNvbG9yIjp7IiRpZCI6IjIxOTgiLCIkdHlwZSI6Ik5MUkUuQ29tbW9uLkRvbS5Tb2xpZENvbG9yQnJ1c2gsIE5MUkUuQ29tbW9uIiwiQ29sb3IiOnsiJGlkIjoiMjE5OSIsIkEiOjI1NSwiUiI6MCwiRyI6MCwiQiI6MH19LCJMaW5lV2VpZ2h0IjoxLjAsIkxpbmVUeXBlIjowLCJQYXJlbnRTdHlsZSI6bnVsbH0sIkVuZEFycm93aGVhZExpbmVTdHlsZSI6eyIkaWQiOiIyMjAw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LHsiJGlkIjoiMjIwMSIsIklkIjoiNjU2NDgyM2YtOTkwMC00YzBhLWIwYTYtMGY3YWViNGRjYWYyIiwiRnJvbSI6eyIkcmVmIjoiNDE0In0sIktpbmQiOjAsIkNueFN0YXJ0S2luZCI6MCwiQ254RW5kS2luZCI6MCwiTGFnIjpudWxsLCJUbyI6eyIkcmVmIjoiNDYxIn0sIlN0eWxlIjp7IiRpZCI6IjIyMDIiLCJMaW5lU3R5bGUiOnsiJGlkIjoiMjIwMyIsIkxpbmVDb2xvciI6eyIkcmVmIjoiMjE5OCJ9LCJMaW5lV2VpZ2h0IjoxLjAsIkxpbmVUeXBlIjowLCJQYXJlbnRTdHlsZSI6bnVsbH0sIkVuZEFycm93aGVhZExpbmVTdHlsZSI6eyIkaWQiOiIyMjA0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XX19"/>
  <p:tag name="__MASTER" val="__part_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6T00:00:00.0000000Z"/>
  <p:tag name="OTLENDDATE" val="2023-03-13T00:44:00.0000000Z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ENDDATE" val="2023-03-14T23:59:00.0000000Z"/>
  <p:tag name="OTLSTARTDATE" val="2023-03-13T00:00:00.0000000Z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Quarte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Yea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1-06T23:59:00.0000000Z"/>
  <p:tag name="OTLENDDATE" val="2023-03-01T23:59:00.0000000Z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2-27T23:59:00.0000000Z"/>
  <p:tag name="OTLENDDATE" val="2023-05-14T23:59:00.0000000Z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DATEFORMATSTRING" val="MMM d"/>
  <p:tag name="OTLSHAPETHICKNESSTYPE" val="Thin"/>
  <p:tag name="OTLSTARTDATE" val="2024-01-06T00:00:00.0000000Z"/>
  <p:tag name="OTLENDDATE" val="2024-02-12T23:59:00.000000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TARTDATE" val="2023-09-01T23:59:00.0000000Z"/>
  <p:tag name="OTLDATEFORMATSTRING" val="MMM d"/>
  <p:tag name="OTLSHAPETHICKNESSTYPE" val="Thin"/>
  <p:tag name="OTLENDDATE" val="2023-12-10T23:59:00.0000000Z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4-02-11T23:59:00.0000000"/>
  <p:tag name="OTLDATEFORMATSTRING" val="MMM d"/>
  <p:tag name="OTLSHAPETHICKNESSTYPE" val="Thin"/>
  <p:tag name="OTLSTARTDATE" val="2024-01-06T00:00:00.0000000Z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3-03-02T00:00:00.0000000Z"/>
  <p:tag name="OTLENDDATE" val="2023-04-12T00:01:00.000000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ENDDATE" val="2023-05-24T00:01:00.0000000"/>
  <p:tag name="OTLSTARTDATE" val="2023-04-12T00:00:00.0000000Z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ENDDATE" val="2024-01-15T23:59:00.0000000"/>
  <p:tag name="OTLSHAPETHICKNESSTYPE" val="Thin"/>
  <p:tag name="OTLSTARTDATE" val="2023-05-24T00:00:00.0000000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6-16T23:59:00.0000000Z"/>
  <p:tag name="OTLENDDATE" val="2023-08-11T23:59:00.0000000Z"/>
  <p:tag name="OTLSHAPETHICKNESSTYPE" val="Thi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8-12T23:59:00.0000000Z"/>
  <p:tag name="OTLENDDATE" val="2023-10-11T02:09:00.0000000Z"/>
  <p:tag name="OTLSHAPETHICKNESSTYPE" val="Thi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3-12-17T23:59:00.0000000"/>
  <p:tag name="OTLSHAPETHICKNESSTYPE" val="Thin"/>
  <p:tag name="OTLSTARTDATE" val="2023-10-15T23:59:00.0000000Z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  <p:tag name="OTLMILESTONESPACING" val="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23:59:00.0000000"/>
  <p:tag name="OTLMILESTONESPACING" val="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1-16T23:59:00.0000000"/>
  <p:tag name="OTLMILESTONESPACING" val="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4-03-15T23:59:00.0000000"/>
  <p:tag name="OTLMILESTONESPACING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Bottom"/>
  <p:tag name="OTLTIMEBANDTHREEDEFFECTS" val="Gel"/>
  <p:tag name="OTLTIMEBANDAUTODATERANGE" val="True"/>
  <p:tag name="OTLTIMEBANDSTARTDATE" val="2017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d"/>
  <p:tag name="OTLTIMEBANDSCALETYPE" val="Days"/>
  <p:tag name="OTLTIMEBANDSHAPETYPE" val="RectangleTimeband"/>
  <p:tag name="OTLTIMEBANDSHAPEHEIGHT" val="20"/>
  <p:tag name="OTLTIMEBANDSHAPEPADDINGLEFT" val="0"/>
  <p:tag name="OTLTIMEBANDENDDATE" val="2023-03-17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06T23:59:00.0000000Z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lpha Demo"/>
  <p:tag name="OTLPOSITIONONTASK" val="None"/>
  <p:tag name="OTLRELATEDTASKID" val="00000000-0000-0000-0000-000000000000"/>
  <p:tag name="OTLWEEKNUMBERINGFORMAT" val="WNFormat1"/>
  <p:tag name="OTLWEEKNUMBERINGISVISIBLE" val="False"/>
  <p:tag name="OTLDATE" val="2023-05-25T23:59:00.0000000Z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to Web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00:00:00.000000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elpdesk content end"/>
  <p:tag name="OTLPOSITIONONTASK" val="Center"/>
  <p:tag name="OTLRELATEDTASKID" val="ce376b08-f9db-43bd-99ef-80f9d7e6cff0"/>
  <p:tag name="OTLWEEKNUMBERINGFORMAT" val="WNFormat1"/>
  <p:tag name="OTLWEEKNUMBERINGISVISIBLE" val="False"/>
  <p:tag name="OTLDATE" val="2024-02-09T23:59:00.000000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content end"/>
  <p:tag name="OTLPOSITIONONTASK" val="Center"/>
  <p:tag name="OTLRELATEDTASKID" val="11958ab1-beb3-4070-b07c-8c1ff15554ea"/>
  <p:tag name="OTLWEEKNUMBERINGFORMAT" val="WNFormat1"/>
  <p:tag name="OTLWEEKNUMBERINGISVISIBLE" val="False"/>
  <p:tag name="OTLDATE" val="2024-02-09T23:59:00.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Start"/>
  <p:tag name="OTLRELATEDTASKID" val="7ca32acd-5908-471a-9042-96b070111595"/>
  <p:tag name="OTLPOSITIONONTASK" val="Center"/>
  <p:tag name="OTLDATE" val="2023-09-04T23:59:00.000000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End"/>
  <p:tag name="OTLRELATEDTASKID" val="7ca32acd-5908-471a-9042-96b070111595"/>
  <p:tag name="OTLPOSITIONONTASK" val="Center"/>
  <p:tag name="OTLDATE" val="2023-12-07T23:59:00.000000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SS"/>
  <p:tag name="OTLDEPSOURCEKIND" val="Side"/>
  <p:tag name="OTLDEPDESTINATIONKIND" val="Side"/>
  <p:tag name="OTLDEPSOURCEID" val="11958ab1-beb3-4070-b07c-8c1ff15554ea"/>
  <p:tag name="OTLDEPDESTINATIONID" val="ce376b08-f9db-43bd-99ef-80f9d7e6cff0"/>
  <p:tag name="OTLDEPENDENCYLAGUNIT" val="Undefined"/>
  <p:tag name="OTLDEPENDENCYLAGVALU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546dc332-3d74-464a-8ef6-a4e6e53f36ea"/>
  <p:tag name="OTLDEPDESTINATIONID" val="11958ab1-beb3-4070-b07c-8c1ff15554ea"/>
  <p:tag name="OTLDEPENDENCYLAGUNIT" val="Undefined"/>
  <p:tag name="OTLDEPENDENCYLAGVALU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cf25e7ca-eb93-4b75-b1ef-d2db71905ad5"/>
  <p:tag name="OTLDEPDESTINATIONID" val="47cbe89c-df55-4199-9ae0-d3ac526194f6"/>
  <p:tag name="OTLDEPENDENCYLAGUNIT" val="Undefined"/>
  <p:tag name="OTLDEPENDENCYLAGVALU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47cbe89c-df55-4199-9ae0-d3ac526194f6"/>
  <p:tag name="OTLDEPDESTINATIONID" val="546dc332-3d74-464a-8ef6-a4e6e53f36ea"/>
  <p:tag name="OTLDEPENDENCYLAGUNIT" val="Undefined"/>
  <p:tag name="OTLDEPENDENCYLAGVALU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4T23:59:00.00000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2"/>
  <p:tag name="OTLPOSITIONONTASK" val="None"/>
  <p:tag name="OTLRELATEDTASKID" val="00000000-0000-0000-0000-000000000000"/>
  <p:tag name="OTLWEEKNUMBERINGFORMAT" val="WNFormat1"/>
  <p:tag name="OTLWEEKNUMBERINGISVISIBLE" val="False"/>
  <p:tag name="OTLDATE" val="2023-03-07T23:59:00.00000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POSITIONONTASK" val="None"/>
  <p:tag name="OTLRELATEDTASKID" val="00000000-0000-0000-0000-000000000000"/>
  <p:tag name="OTLWEEKNUMBERINGFORMAT" val="WNFormat1"/>
  <p:tag name="OTLWEEKNUMBERINGISVISIBLE" val="False"/>
  <p:tag name="OTLDATE" val="2023-01-30T23:59:00.000000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1"/>
  <p:tag name="OTLPOSITIONONTASK" val="None"/>
  <p:tag name="OTLRELATEDTASKID" val="00000000-0000-0000-0000-000000000000"/>
  <p:tag name="OTLWEEKNUMBERINGFORMAT" val="WNFormat1"/>
  <p:tag name="OTLWEEKNUMBERINGISVISIBLE" val="False"/>
  <p:tag name="OTLDATE" val="2023-02-18T23:59:00.000000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Hand-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7T23:59:00.000000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xLTAxVDIzOjU5OjAwWiIsIkVuZERhdGUiOiIyMDIzLTAyLTI0VDIzOjU5OjAwWiIsIlBlcmNlbnRhZ2VDb21wbGV0ZSI6bnVsbCwiU3R5bGUiOnsiJGlkIjoiNyIsIlNoYXBlIjox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yNTUsIkciOjE5MiwiQiI6MH19LCJJc1Zpc2libGUiOnRydWUsIldpZHRoIjowLjAsIkhlaWdodCI6MTMuNDI2NjY2NjY2NjY2Njc3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HJlZiI6IjE1In19LCJJc1Zpc2libGUiOnRydWUsIldpZHRoIjowLjAsIkhlaWdodCI6MC4wLCJCb3JkZXJTdHlsZSI6eyIkaWQiOiI1NSIsIkxpbmVDb2xvciI6bnVsbCwiTGluZVdlaWdodCI6MC4wLCJMaW5lVHlwZSI6MCwiUGFyZW50U3R5bGUiOm51bGx9LCJQYXJlbnRTdHlsZSI6bnVsbH0sIkRhdGVGb3JtYXQiOnsiJGlkIjoi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iLCJGb3JtYXQiOjAsIklzVmlzaWJsZSI6ZmFsc2UsIkxhc3RLbm93blZpc2liaWxpdHlTdGF0ZSI6ZmFsc2V9LCJJc1Zpc2libGUiOnRydWUsIlBhcmVudFN0eWxlIjpudWxsfSwiSW5kZXgiOjUsIlNtYXJ0RHVyYXRpb25BY3RpdmF0ZWQiOmZhbHNlLCJEYXRlRm9ybWF0Ijp7IiRyZWYiOiI1NiJ9LCJXZWVrTnVtYmVyaW5nIjp7IiRpZCI6IjU4IiwiRm9ybWF0IjowLCJJc1Zpc2libGUiOmZhbHNlLCJMYXN0S25vd25WaXNpYmlsaXR5U3RhdGUiOmZhbHNlfSwiSWQiOiJjYmM2MDUzMi03MzY3LTQ3NDItOTgyZS04NWQ1NDI5NzgwNjQiLCJJbXBvcnRJZCI6bnVsbCwiVGl0bGUiOiJBc3NlbWJsZSBSZXNvdXJjZXMiLCJOb3RlIjpudWxsLCJIeXBlcmxpbmsiOnsiJGlkIjoiNTkiLCJBZGRyZXNzIjoiIiwiU3ViQWRkcmVzcyI6IiJ9LCJJc0NoYW5nZWQiOmZhbHNlLCJJc05ldyI6ZmFsc2V9fV0sIl9taWxlc3RvbmVzIjpbXSwiSWQiOiIwMDAwMDAwMC0wMDAwLTAwMDAtMDAwMC0wMDAwMDAwMDAwMDAiLCJJc1NpbmdsZUl0ZW1Sb3ciOnRydWV9LHsiJGlkIjoiNjAiLCJfdGFza3MiOlt7IiRpZCI6IjYxIiwiX2F0dGFjaGVkTWlsZXN0b25lcyI6W10sIlRhc2tEZWZpbml0aW9uIjp7IiRpZCI6IjYyIiwiR3JvdXBOYW1lIjpudWxsLCJTdGFydERhdGUiOiIyMDIzLTAzLTAxVDIzOjU5OjAwWiIsIkVuZERhdGUiOiIyMDIzLTA1LTE2VDIzOjU5OjAwWiIsIlBlcmNlbnRhZ2VDb21wbGV0ZSI6bnVsbCwiU3R5bGUiOnsiJGlkIjoiNjMiLCJTaGFwZSI6MSwiU2hhcGVUaGlja25lc3MiOjAsIkR1cmF0aW9uRm9ybWF0IjowLCJJbmNsdWRlTm9uV29ya2luZ0RheXNJbkR1cmF0aW9uIjpmYWxzZSwiUGVyY2VudGFnZUNvbXBsZXRlU3R5bGUiOnsiJGlkIjoiNjQiLCJGb250U2V0dGluZ3MiOnsiJGlkIjoi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YiLCJUb3AiOjAuMCwiTGVmdCI6MC4wLCJSaWdodCI6MC4wLCJCb3R0b20iOjAuMH0sIlBhZGRpbmciOnsiJGlkIjoiNjciLCJUb3AiOjAuMCwiTGVmdCI6MC4wLCJSaWdodCI6MC4wLCJCb3R0b20iOjAuMH0sIkJhY2tncm91bmQiOnsiJHJlZiI6IjE0In0sIklzVmlzaWJsZSI6dHJ1ZSwiV2lkdGgiOjAuMCwiSGVpZ2h0IjowLjAsIkJvcmRlclN0eWxlIjp7IiRpZCI6IjY4IiwiTGluZUNvbG9yIjpudWxsLCJMaW5lV2VpZ2h0IjowLjAsIkxpbmVUeXBlIjowLCJQYXJlbnRTdHlsZSI6bnVsbH0sIlBhcmVudFN0eWxlIjpudWxsfSwiRHVyYXRpb25TdHlsZSI6eyIkaWQiOiI2OSIsIkZvbnRTZXR0aW5ncyI6eyIkaWQiOiI3MCIsIkZvbnRTaXplIjoxMCwiRm9udE5hbWUiOiJDYWxpYnJpIiwiSXNCb2xkIjpmYWxzZSwiSXNJdGFsaWMiOmZhbHNlLCJJc1VuZGVybGluZWQiOmZhbHNlLCJQYXJlbnRTdHlsZSI6bnVsbH0sIkF1dG9TaXplIjowLCJGb3JlZ3JvdW5kIjp7IiRpZCI6IjcxIiwiQ29sb3IiOnsiJGlkIjoiNz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MyIsIlRvcCI6MC4wLCJMZWZ0IjowLjAsIlJpZ2h0IjowLjAsIkJvdHRvbSI6MC4wfSwiUGFkZGluZyI6eyIkaWQiOiI3NCIsIlRvcCI6MC4wLCJMZWZ0IjowLjAsIlJpZ2h0IjowLjAsIkJvdHRvbSI6MC4wfSwiQmFja2dyb3VuZCI6eyIkcmVmIjoiMjMifSwiSXNWaXNpYmxlIjp0cnVlLCJXaWR0aCI6MC4wLCJIZWlnaHQiOjAuMCwiQm9yZGVyU3R5bGUiOnsiJGlkIjoiNzUiLCJMaW5lQ29sb3IiOm51bGwsIkxpbmVXZWlnaHQiOjAuMCwiTGluZVR5cGUiOjAsIlBhcmVudFN0eWxlIjpudWxsfSwiUGFyZW50U3R5bGUiOm51bGx9LCJIb3Jpem9udGFsQ29ubmVjdG9yU3R5bGUiOnsiJGlkIjoiNzYiLCJMaW5lQ29sb3IiOnsiJHJlZiI6IjI2In0sIkxpbmVXZWlnaHQiOjEuMCwiTGluZVR5cGUiOjAsIlBhcmVudFN0eWxlIjpudWxsfSwiVmVydGljYWxDb25uZWN0b3JTdHlsZSI6eyIkaWQiOiI3Ny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3OCIsIk1hcmdpbiI6eyIkaWQiOiI3OSIsIlRvcCI6MC4wLCJMZWZ0Ijo0LjAsIlJpZ2h0Ijo0LjAsIkJvdHRvbSI6MC4wfSwiUGFkZGluZyI6eyIkaWQiOiI4MCIsIlRvcCI6MC4wLCJMZWZ0IjowLjAsIlJpZ2h0IjowLjAsIkJvdHRvbSI6MC4wfSwiQmFja2dyb3VuZCI6eyIkaWQiOiI4MSIsIkNvbG9yIjp7IiRpZCI6IjgyIiwiQSI6MjU1LCJSIjoyNTUsIkciOjE5MiwiQiI6MH19LCJJc1Zpc2libGUiOnRydWUsIldpZHRoIjowLjAsIkhlaWdodCI6MTMuNDI2NjY2NjY2NjY2Njc3LCJCb3JkZXJTdHlsZSI6eyIkaWQiOiI4MyIsIkxpbmVDb2xvciI6eyIkcmVmIjoiMzcifSwiTGluZVdlaWdodCI6MC4wLCJMaW5lVHlwZSI6MCwiUGFyZW50U3R5bGUiOm51bGx9LCJQYXJlbnRTdHlsZSI6bnVsbH0sIlRpdGxlU3R5bGUiOnsiJGlkIjoiODQiLCJGb250U2V0dGluZ3MiOnsiJGlkIjoiODUiLCJGb250U2l6ZSI6MTEsIkZvbnROYW1lIjoiQ2FsaWJyaSIsIklzQm9sZCI6ZmFsc2UsIklzSXRhbGljIjpmYWxzZSwiSXNVbmRlcmxpbmVkIjpmYWxzZSwiUGFyZW50U3R5bGUiOm51bGx9LCJBdXRvU2l6ZSI6MCwiRm9yZWdyb3VuZCI6eyIkaWQiOiI4NiIsIkNvbG9yIjp7IiRpZCI6Ijg3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g4IiwiVG9wIjowLjAsIkxlZnQiOjAuMCwiUmlnaHQiOjAuMCwiQm90dG9tIjowLjB9LCJQYWRkaW5nIjp7IiRpZCI6Ijg5IiwiVG9wIjowLjAsIkxlZnQiOjAuMCwiUmlnaHQiOjAuMCwiQm90dG9tIjowLjB9LCJCYWNrZ3JvdW5kIjp7IiRpZCI6IjkwIiwiQ29sb3IiOnsiJGlkIjoiOTEiLCJBIjowLCJSIjoyNTUsIkciOjI1NSwiQiI6MjU1fX0sIklzVmlzaWJsZSI6dHJ1ZSwiV2lkdGgiOjAuMCwiSGVpZ2h0IjowLjAsIkJvcmRlclN0eWxlIjp7IiRpZCI6IjkyIiwiTGluZUNvbG9yIjpudWxsLCJMaW5lV2VpZ2h0IjowLjAsIkxpbmVUeXBlIjowLCJQYXJlbnRTdHlsZSI6bnVsbH0sIlBhcmVudFN0eWxlIjpudWxsfSwiRGF0ZVN0eWxlIjp7IiRpZCI6IjkzIiwiRm9udFNldHRpbmdzIjp7IiRpZCI6Ijk0IiwiRm9udFNpemUiOjEwLCJGb250TmFtZSI6IkNhbGlicmkiLCJJc0JvbGQiOmZhbHNlLCJJc0l0YWxpYyI6ZmFsc2UsIklzVW5kZXJsaW5lZCI6ZmFsc2UsIlBhcmVudFN0eWxlIjpudWxsfSwiQXV0b1NpemUiOjAsIkZvcmVncm91bmQiOnsiJGlkIjoiOTUiLCJDb2xvciI6eyIkaWQiOiI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ciLCJUb3AiOjAuMCwiTGVmdCI6MC4wLCJSaWdodCI6MC4wLCJCb3R0b20iOjAuMH0sIlBhZGRpbmciOnsiJGlkIjoiOTgiLCJUb3AiOjAuMCwiTGVmdCI6MC4wLCJSaWdodCI6MC4wLCJCb3R0b20iOjAuMH0sIkJhY2tncm91bmQiOnsiJHJlZiI6IjU0In0sIklzVmlzaWJsZSI6dHJ1ZSwiV2lkdGgiOjAuMCwiSGVpZ2h0IjowLjAsIkJvcmRlclN0eWxlIjp7IiRpZCI6Ijk5IiwiTGluZUNvbG9yIjpudWxsLCJMaW5lV2VpZ2h0IjowLjAsIkxpbmVUeXBlIjowLCJQYXJlbnRTdHlsZSI6bnVsbH0sIlBhcmVudFN0eWxlIjpudWxsfSwiRGF0ZUZvcm1hdCI6eyIkaWQiOiIxM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xIiwiRm9ybWF0IjowLCJJc1Zpc2libGUiOmZhbHNlLCJMYXN0S25vd25WaXNpYmlsaXR5U3RhdGUiOmZhbHNlfSwiSXNWaXNpYmxlIjp0cnVlLCJQYXJlbnRTdHlsZSI6bnVsbH0sIkluZGV4Ijo2LCJTbWFydER1cmF0aW9uQWN0aXZhdGVkIjpmYWxzZSwiRGF0ZUZvcm1hdCI6eyIkcmVmIjoiMTAwIn0sIldlZWtOdW1iZXJpbmciOnsiJGlkIjoiMTAyIiwiRm9ybWF0IjowLCJJc1Zpc2libGUiOmZhbHNlLCJMYXN0S25vd25WaXNpYmlsaXR5U3RhdGUiOmZhbHNlfSwiSWQiOiIyZmY1YjhlMC0zNGI2LTRhODItODYyMi0xNDdkYTlhMmY2YjIiLCJJbXBvcnRJZCI6bnVsbCwiVGl0bGUiOiJTdWJjb250cmFjdG9yIFNlbGVjdGlvbiIsIk5vdGUiOm51bGwsIkh5cGVybGluayI6eyIkaWQiOiIxMDMiLCJBZGRyZXNzIjoiIiwiU3ViQWRkcmVzcyI6IiJ9LCJJc0NoYW5nZWQiOmZhbHNlLCJJc05ldyI6ZmFsc2V9fV0sIl9taWxlc3RvbmVzIjpbXSwiSWQiOiIwMDAwMDAwMC0wMDAwLTAwMDAtMDAwMC0wMDAwMDAwMDAwMDAiLCJJc1NpbmdsZUl0ZW1Sb3ciOnRydWV9LHsiJGlkIjoiMTA0IiwiX3Rhc2tzIjpbeyIkaWQiOiIxMDUiLCJfYXR0YWNoZWRNaWxlc3RvbmVzIjpbeyIkaWQiOiIxMDYiLCJEYXRlIjoiMjAyMy0wNS0yOVQyMzo1OTowMCIsIlN0eWxlIjp7IiRpZCI6IjEwNyIsIlNoYXBlIjoxLCJDb25uZWN0b3JNYXJnaW4iOnsiJGlkIjoiMTA4IiwiVG9wIjowLjAsIkxlZnQiOjIuMCwiUmlnaHQiOjIuMCwiQm90dG9tIjowLjB9LCJDb25uZWN0b3JTdHlsZSI6eyIkaWQiOiIxMDkiLCJMaW5lQ29sb3IiOnsiJGlkIjoiMTEwIiwiJHR5cGUiOiJOTFJFLkNvbW1vbi5Eb20uU29saWRDb2xvckJydXNoLCBOTFJFLkNvbW1vbiIsIkNvbG9yIjp7IiRpZCI6IjExMSIsIkEiOjI1NSwiUiI6MTY0LCJHIjoxMjUsIkIiOjB9fSwiTGluZVdlaWdodCI6MS4wLCJMaW5lVHlwZSI6MCwiUGFyZW50U3R5bGUiOm51bGx9LCJJc0JlbG93VGltZWJhbmQiOnRydWUsIlBvc2l0aW9uT25UYXNrIjozLCJIaWRlRGF0ZSI6ZmFsc2UsIlNoYXBlU2l6ZSI6MCwiU3BhY2luZyI6MC4wLCJQYWRkaW5nIjp7IiRpZCI6IjExMiIsIlRvcCI6Ny4wLCJMZWZ0IjozLjAsIlJpZ2h0IjowLjAsIkJvdHRvbSI6Mi4wfSwiU2hhcGVTdHlsZSI6eyIkaWQiOiIxMTMiLCJNYXJnaW4iOnsiJGlkIjoiMTE0IiwiVG9wIjowLjAsIkxlZnQiOjAuMCwiUmlnaHQiOjAuMCwiQm90dG9tIjowLjB9LCJQYWRkaW5nIjp7IiRpZCI6IjExNSIsIlRvcCI6MC4wLCJMZWZ0IjowLjAsIlJpZ2h0IjowLjAsIkJvdHRvbSI6MC4wfSwiQmFja2dyb3VuZCI6eyIkaWQiOiIxMTYiLCJDb2xvciI6eyIkaWQiOiIxMTciLCJBIjoyNTUsIlIiOjEyNywiRyI6OTYsIkIiOjB9fSwiSXNWaXNpYmxlIjp0cnVlLCJXaWR0aCI6MTIuMCwiSGVpZ2h0IjoxNC4wLCJCb3JkZXJTdHlsZSI6eyIkaWQiOiIxMTgiLCJMaW5lQ29sb3IiOm51bGwsIkxpbmVXZWlnaHQiOjAuMCwiTGluZVR5cGUiOjAsIlBhcmVudFN0eWxlIjpudWxsfSwiUGFyZW50U3R5bGUiOm51bGx9LCJUaXRsZVN0eWxlIjp7IiRpZCI6IjExOSIsIkZvbnRTZXR0aW5ncyI6eyIkaWQiOiIxMjAiLCJGb250U2l6ZSI6MTEsIkZvbnROYW1lIjoiQ2FsaWJyaSIsIklzQm9sZCI6ZmFsc2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IzIiwiVG9wIjowLjAsIkxlZnQiOjAuMCwiUmlnaHQiOjAuMCwiQm90dG9tIjowLjB9LCJQYWRkaW5nIjp7IiRpZCI6IjEyNCIsIlRvcCI6MC4wLCJMZWZ0IjowLjAsIlJpZ2h0IjowLjAsIkJvdHRvbSI6MC4wfSwiQmFja2dyb3VuZCI6eyIkaWQiOiIxMjUiLCJDb2xvciI6eyIkaWQiOiIxMjYiLCJBIjowLCJSIjoyNTUsIkciOjI1NSwiQiI6MjU1fX0sIklzVmlzaWJsZSI6ZmFsc2UsIldpZHRoIjowLjAsIkhlaWdodCI6MC4wLCJCb3JkZXJTdHlsZSI6eyIkaWQiOiIxMjciLCJMaW5lQ29sb3IiOm51bGwsIkxpbmVXZWlnaHQiOjAuMCwiTGluZVR5cGUiOjAsIlBhcmVudFN0eWxlIjpudWxsfSwiUGFyZW50U3R5bGUiOm51bGx9LCJEYXRlU3R5bGUiOnsiJGlkIjoiMTI4IiwiRm9udFNldHRpbmdzIjp7IiRpZCI6IjEyOSIsIkZvbnRTaXplIjo5LCJGb250TmFtZSI6IkNhbGlicmkiLCJJc0JvbGQiOmZhbHNlLCJJc0l0YWxpYyI6ZmFsc2UsIklzVW5kZXJsaW5lZCI6ZmFsc2UsIlBhcmVudFN0eWxlIjpudWxsfSwiQXV0b1NpemUiOjAsIkZvcmVncm91bmQiOnsiJGlkIjoiMTMwIiwiQ29sb3IiOnsiJGlkIjoiMTM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IiLCJUb3AiOjAuMCwiTGVmdCI6MC4wLCJSaWdodCI6MC4wLCJCb3R0b20iOjAuMH0sIlBhZGRpbmciOnsiJGlkIjoiMTMzIiwiVG9wIjowLjAsIkxlZnQiOjAuMCwiUmlnaHQiOjAuMCwiQm90dG9tIjowLjB9LCJCYWNrZ3JvdW5kIjp7IiRpZCI6IjEzNCIsIkNvbG9yIjp7IiRpZCI6IjEzNSIsIkEiOjAsIlIiOjI1NSwiRyI6MjU1LCJCIjoyNTV9fSwiSXNWaXNpYmxlIjpmYWxzZSwiV2lkdGgiOjAuMCwiSGVpZ2h0IjowLjAsIkJvcmRlclN0eWxlIjp7IiRpZCI6IjEzNiIsIkxpbmVDb2xvciI6bnVsbCwiTGluZVdlaWdodCI6MC4wLCJMaW5lVHlwZSI6MCwiUGFyZW50U3R5bGUiOm51bGx9LCJQYXJlbnRTdHlsZSI6bnVsbH0sIkRhdGVGb3JtYXQiOnsiJGlkIjoiMTM3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M4IiwiRGF0ZVBhcnRJc1Zpc2libGUiOnRydWUsIlRpbWVQYXJ0SXNWaXNpYmxlIjpmYWxzZX19LCJXZWVrTnVtYmVyaW5nIjp7IiRpZCI6IjEzOSIsIkZvcm1hdCI6MCwiSXNWaXNpYmxlIjpmYWxzZSwiTGFzdEtub3duVmlzaWJpbGl0eVN0YXRlIjpmYWxzZX0sIklzVmlzaWJsZSI6dHJ1ZSwiUGFyZW50U3R5bGUiOm51bGx9LCJJbmRleCI6OCwiUGVyY2VudGFnZUNvbXBsZXRlIjpudWxsLCJQb3NpdGlvbiI6eyJSYXRpbyI6MC4wLCJJc0N1c3RvbSI6ZmFsc2V9LCJEYXRlRm9ybWF0Ijp7IiRyZWYiOiIxMzcifSwiV2Vla051bWJlcmluZyI6eyIkaWQiOiIxNDAiLCJGb3JtYXQiOjAsIklzVmlzaWJsZSI6ZmFsc2UsIkxhc3RLbm93blZpc2liaWxpdHlTdGF0ZSI6ZmFsc2V9LCJSZWxhdGVkVGFza0lkIjoiN2NhMzJhY2QtNTkwOC00NzFhLTkwNDItOTZiMDcwMTExNTk1IiwiSWQiOiI5NmM5NTU2YS03MTQ5LTQ1OWEtYjFhYS01ODMwZWUyOWU1MDgiLCJJbXBvcnRJZCI6bnVsbCwiVGl0bGUiOiJQbGFubmluZyBDaGVjay1pbiIsIk5vdGUiOm51bGwsIkh5cGVybGluayI6eyIkaWQiOiIxNDEiLCJBZGRyZXNzIjoiIiwiU3ViQWRkcmVzcyI6IiJ9LCJJc0NoYW5nZWQiOmZhbHNlLCJJc05ldyI6ZmFsc2V9LHsiJGlkIjoiMTQyIiwiRGF0ZSI6IjIwMjMtMDYtMTlUMjM6NTk6MDAiLCJTdHlsZSI6eyIkaWQiOiIxNDMiLCJTaGFwZSI6MSwiQ29ubmVjdG9yTWFyZ2luIjp7IiRpZCI6IjE0NCIsIlRvcCI6MC4wLCJMZWZ0IjoyLjAsIlJpZ2h0IjoyLjAsIkJvdHRvbSI6MC4wfSwiQ29ubmVjdG9yU3R5bGUiOnsiJGlkIjoiMTQ1IiwiTGluZUNvbG9yIjp7IiRpZCI6IjE0NiIsIiR0eXBlIjoiTkxSRS5Db21tb24uRG9tLlNvbGlkQ29sb3JCcnVzaCwgTkxSRS5Db21tb24iLCJDb2xvciI6eyIkaWQiOiIxNDciLCJBIjoyNTUsIlIiOjE2NCwiRyI6MTI1LCJCIjowfX0sIkxpbmVXZWlnaHQiOjEuMCwiTGluZVR5cGUiOjAsIlBhcmVudFN0eWxlIjpudWxsfSwiSXNCZWxvd1RpbWViYW5kIjp0cnVlLCJQb3NpdGlvbk9uVGFzayI6MywiSGlkZURhdGUiOmZhbHNlLCJTaGFwZVNpemUiOjAsIlNwYWNpbmciOjAuMCwiUGFkZGluZyI6eyIkaWQiOiIxNDgiLCJUb3AiOjcuMCwiTGVmdCI6My4wLCJSaWdodCI6MC4wLCJCb3R0b20iOjIuMH0sIlNoYXBlU3R5bGUiOnsiJGlkIjoiMTQ5IiwiTWFyZ2luIjp7IiRpZCI6IjE1MCIsIlRvcCI6MC4wLCJMZWZ0IjowLjAsIlJpZ2h0IjowLjAsIkJvdHRvbSI6MC4wfSwiUGFkZGluZyI6eyIkaWQiOiIxNTEiLCJUb3AiOjAuMCwiTGVmdCI6MC4wLCJSaWdodCI6MC4wLCJCb3R0b20iOjAuMH0sIkJhY2tncm91bmQiOnsiJGlkIjoiMTUyIiwiQ29sb3IiOnsiJGlkIjoiMTUzIiwiQSI6MjU1LCJSIjoxMjcsIkciOjk2LCJCIjowfX0sIklzVmlzaWJsZSI6dHJ1ZSwiV2lkdGgiOjEyLjAsIkhlaWdodCI6MTQuMCwiQm9yZGVyU3R5bGUiOnsiJGlkIjoiMTU0IiwiTGluZUNvbG9yIjpudWxsLCJMaW5lV2VpZ2h0IjowLjAsIkxpbmVUeXBlIjowLCJQYXJlbnRTdHlsZSI6bnVsbH0sIlBhcmVudFN0eWxlIjpudWxsfSwiVGl0bGVTdHlsZSI6eyIkaWQiOiIxNTUiLCJGb250U2V0dGluZ3MiOnsiJGlkIjoiMTU2IiwiRm9udFNpemUiOjExLCJGb250TmFtZSI6IkNhbGlicmkiLCJJc0JvbGQiOmZhbHNlLCJJc0l0YWxpYyI6ZmFsc2UsIklzVW5kZXJsaW5lZCI6ZmFsc2UsIlBhcmVudFN0eWxlIjpudWxsfSwiQXV0b1NpemUiOjAsIkZvcmVncm91bmQiOnsiJGlkIjoiMTU3IiwiQ29sb3IiOnsiJGlkIjoiMT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1OSIsIlRvcCI6MC4wLCJMZWZ0IjowLjAsIlJpZ2h0IjowLjAsIkJvdHRvbSI6MC4wfSwiUGFkZGluZyI6eyIkaWQiOiIxNjAiLCJUb3AiOjAuMCwiTGVmdCI6MC4wLCJSaWdodCI6MC4wLCJCb3R0b20iOjAuMH0sIkJhY2tncm91bmQiOnsiJGlkIjoiMTYxIiwiQ29sb3IiOnsiJGlkIjoiMTYyIiwiQSI6MCwiUiI6MjU1LCJHIjoyNTUsIkIiOjI1NX19LCJJc1Zpc2libGUiOmZhbHNlLCJXaWR0aCI6MC4wLCJIZWlnaHQiOjAuMCwiQm9yZGVyU3R5bGUiOnsiJGlkIjoiMTYzIiwiTGluZUNvbG9yIjpudWxsLCJMaW5lV2VpZ2h0IjowLjAsIkxpbmVUeXBlIjowLCJQYXJlbnRTdHlsZSI6bnVsbH0sIlBhcmVudFN0eWxlIjpudWxsfSwiRGF0ZVN0eWxlIjp7IiRpZCI6IjE2NCIsIkZvbnRTZXR0aW5ncyI6eyIkaWQiOiIxNjUiLCJGb250U2l6ZSI6OSwiRm9udE5hbWUiOiJDYWxpYnJpIiwiSXNCb2xkIjpmYWxzZSwiSXNJdGFsaWMiOmZhbHNlLCJJc1VuZGVybGluZWQiOmZhbHNlLCJQYXJlbnRTdHlsZSI6bnVsbH0sIkF1dG9TaXplIjowLCJGb3JlZ3JvdW5kIjp7IiRpZCI6IjE2NiIsIkNvbG9yIjp7IiRpZCI6IjE2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IiwiVG9wIjowLjAsIkxlZnQiOjAuMCwiUmlnaHQiOjAuMCwiQm90dG9tIjowLjB9LCJQYWRkaW5nIjp7IiRpZCI6IjE2OSIsIlRvcCI6MC4wLCJMZWZ0IjowLjAsIlJpZ2h0IjowLjAsIkJvdHRvbSI6MC4wfSwiQmFja2dyb3VuZCI6eyIkaWQiOiIxNzAiLCJDb2xvciI6eyIkaWQiOiIxNzEiLCJBIjowLCJSIjoyNTUsIkciOjI1NSwiQiI6MjU1fX0sIklzVmlzaWJsZSI6ZmFsc2UsIldpZHRoIjowLjAsIkhlaWdodCI6MC4wLCJCb3JkZXJTdHlsZSI6eyIkaWQiOiIxNzIiLCJMaW5lQ29sb3IiOm51bGwsIkxpbmVXZWlnaHQiOjAuMCwiTGluZVR5cGUiOjAsIlBhcmVudFN0eWxlIjpudWxsfSwiUGFyZW50U3R5bGUiOm51bGx9LCJEYXRlRm9ybWF0Ijp7IiRpZCI6IjE3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CIsIkRhdGVQYXJ0SXNWaXNpYmxlIjp0cnVlLCJUaW1lUGFydElzVmlzaWJsZSI6ZmFsc2V9fSwiV2Vla051bWJlcmluZyI6eyIkaWQiOiIxNzUiLCJGb3JtYXQiOjAsIklzVmlzaWJsZSI6ZmFsc2UsIkxhc3RLbm93blZpc2liaWxpdHlTdGF0ZSI6ZmFsc2V9LCJJc1Zpc2libGUiOnRydWUsIlBhcmVudFN0eWxlIjpudWxsfSwiSW5kZXgiOjksIlBlcmNlbnRhZ2VDb21wbGV0ZSI6bnVsbCwiUG9zaXRpb24iOnsiUmF0aW8iOjAuMCwiSXNDdXN0b20iOmZhbHNlfSwiRGF0ZUZvcm1hdCI6eyIkcmVmIjoiMTczIn0sIldlZWtOdW1iZXJpbmciOnsiJGlkIjoiMTc2IiwiRm9ybWF0IjowLCJJc1Zpc2libGUiOmZhbHNlLCJMYXN0S25vd25WaXNpYmlsaXR5U3RhdGUiOmZhbHNlfSwiUmVsYXRlZFRhc2tJZCI6IjdjYTMyYWNkLTU5MDgtNDcxYS05MDQyLTk2YjA3MDExMTU5NSIsIklkIjoiNTlhMjhiZjYtZTI1MC00YmZjLTk4MTctYjgxZTFkYjcwY2U3IiwiSW1wb3J0SWQiOm51bGwsIlRpdGxlIjoiUGxhbm5pbmcgQ2hlY2staW4iLCJOb3RlIjpudWxsLCJIeXBlcmxpbmsiOnsiJGlkIjoiMTc3IiwiQWRkcmVzcyI6IiIsIlN1YkFkZHJlc3MiOiIifSwiSXNDaGFuZ2VkIjpmYWxzZSwiSXNOZXciOmZhbHNlfSx7IiRpZCI6IjE3OCIsIkRhdGUiOiIyMDIzLTA3LTEwVDIzOjU5OjAwIiwiU3R5bGUiOnsiJGlkIjoiMTc5IiwiU2hhcGUiOjEsIkNvbm5lY3Rvck1hcmdpbiI6eyIkaWQiOiIxODAiLCJUb3AiOjAuMCwiTGVmdCI6Mi4wLCJSaWdodCI6Mi4wLCJCb3R0b20iOjAuMH0sIkNvbm5lY3RvclN0eWxlIjp7IiRpZCI6IjE4MSIsIkxpbmVDb2xvciI6eyIkaWQiOiIxODIiLCIkdHlwZSI6Ik5MUkUuQ29tbW9uLkRvbS5Tb2xpZENvbG9yQnJ1c2gsIE5MUkUuQ29tbW9uIiwiQ29sb3IiOnsiJGlkIjoiMTgzIiwiQSI6MjU1LCJSIjoxNjQsIkciOjEyNSwiQiI6MH19LCJMaW5lV2VpZ2h0IjoxLjAsIkxpbmVUeXBlIjowLCJQYXJlbnRTdHlsZSI6bnVsbH0sIklzQmVsb3dUaW1lYmFuZCI6dHJ1ZSwiUG9zaXRpb25PblRhc2siOjMsIkhpZGVEYXRlIjpmYWxzZSwiU2hhcGVTaXplIjowLCJTcGFjaW5nIjowLjAsIlBhZGRpbmciOnsiJGlkIjoiMTg0IiwiVG9wIjo3LjAsIkxlZnQiOjMuMCwiUmlnaHQiOjAuMCwiQm90dG9tIjoyLjB9LCJTaGFwZVN0eWxlIjp7IiRpZCI6IjE4NSIsIk1hcmdpbiI6eyIkaWQiOiIxODYiLCJUb3AiOjAuMCwiTGVmdCI6MC4wLCJSaWdodCI6MC4wLCJCb3R0b20iOjAuMH0sIlBhZGRpbmciOnsiJGlkIjoiMTg3IiwiVG9wIjowLjAsIkxlZnQiOjAuMCwiUmlnaHQiOjAuMCwiQm90dG9tIjowLjB9LCJCYWNrZ3JvdW5kIjp7IiRpZCI6IjE4OCIsIkNvbG9yIjp7IiRpZCI6IjE4OSIsIkEiOjI1NSwiUiI6MTI3LCJHIjo5NiwiQiI6MH19LCJJc1Zpc2libGUiOnRydWUsIldpZHRoIjoxMi4wLCJIZWlnaHQiOjE0LjAsIkJvcmRlclN0eWxlIjp7IiRpZCI6IjE5MCIsIkxpbmVDb2xvciI6bnVsbCwiTGluZVdlaWdodCI6MC4wLCJMaW5lVHlwZSI6MCwiUGFyZW50U3R5bGUiOm51bGx9LCJQYXJlbnRTdHlsZSI6bnVsbH0sIlRpdGxlU3R5bGUiOnsiJGlkIjoiMTkxIiwiRm9udFNldHRpbmdzIjp7IiRpZCI6IjE5MiIsIkZvbnRTaXplIjoxMSwiRm9udE5hbWUiOiJDYWxpYnJpIiwiSXNCb2xkIjpmYWxzZSwiSXNJdGFsaWMiOmZhbHNlLCJJc1VuZGVybGluZWQiOmZhbHNlLCJQYXJlbnRTdHlsZSI6bnVsbH0sIkF1dG9TaXplIjowLCJGb3JlZ3JvdW5kIjp7IiRpZCI6IjE5MyIsIkNvbG9yIjp7IiRpZCI6IjE5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TUiLCJUb3AiOjAuMCwiTGVmdCI6MC4wLCJSaWdodCI6MC4wLCJCb3R0b20iOjAuMH0sIlBhZGRpbmciOnsiJGlkIjoiMTk2IiwiVG9wIjowLjAsIkxlZnQiOjAuMCwiUmlnaHQiOjAuMCwiQm90dG9tIjowLjB9LCJCYWNrZ3JvdW5kIjp7IiRpZCI6IjE5NyIsIkNvbG9yIjp7IiRpZCI6IjE5OCIsIkEiOjAsIlIiOjI1NSwiRyI6MjU1LCJCIjoyNTV9fSwiSXNWaXNpYmxlIjpmYWxzZSwiV2lkdGgiOjAuMCwiSGVpZ2h0IjowLjAsIkJvcmRlclN0eWxlIjp7IiRpZCI6IjE5OSIsIkxpbmVDb2xvciI6bnVsbCwiTGluZVdlaWdodCI6MC4wLCJMaW5lVHlwZSI6MCwiUGFyZW50U3R5bGUiOm51bGx9LCJQYXJlbnRTdHlsZSI6bnVsbH0sIkRhdGVTdHlsZSI6eyIkaWQiOiIyMDAiLCJGb250U2V0dGluZ3MiOnsiJGlkIjoiMjAxIiwiRm9udFNpemUiOjksIkZvbnROYW1lIjoiQ2FsaWJyaSIsIklzQm9sZCI6ZmFsc2UsIklzSXRhbGljIjpmYWxzZSwiSXNVbmRlcmxpbmVkIjpmYWxzZSwiUGFyZW50U3R5bGUiOm51bGx9LCJBdXRvU2l6ZSI6MCwiRm9yZWdyb3VuZCI6eyIkaWQiOiIyMDIiLCJDb2xvciI6eyIkaWQiOiIy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CIsIlRvcCI6MC4wLCJMZWZ0IjowLjAsIlJpZ2h0IjowLjAsIkJvdHRvbSI6MC4wfSwiUGFkZGluZyI6eyIkaWQiOiIyMDUiLCJUb3AiOjAuMCwiTGVmdCI6MC4wLCJSaWdodCI6MC4wLCJCb3R0b20iOjAuMH0sIkJhY2tncm91bmQiOnsiJGlkIjoiMjA2IiwiQ29sb3IiOnsiJGlkIjoiMjA3IiwiQSI6MCwiUiI6MjU1LCJHIjoyNTUsIkIiOjI1NX19LCJJc1Zpc2libGUiOmZhbHNlLCJXaWR0aCI6MC4wLCJIZWlnaHQiOjAuMCwiQm9yZGVyU3R5bGUiOnsiJGlkIjoiMjA4IiwiTGluZUNvbG9yIjpudWxsLCJMaW5lV2VpZ2h0IjowLjAsIkxpbmVUeXBlIjowLCJQYXJlbnRTdHlsZSI6bnVsbH0sIlBhcmVudFN0eWxlIjpudWxsfSwiRGF0ZUZvcm1hdCI6eyIkaWQiOiIyM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MTAiLCJEYXRlUGFydElzVmlzaWJsZSI6dHJ1ZSwiVGltZVBhcnRJc1Zpc2libGUiOmZhbHNlfX0sIldlZWtOdW1iZXJpbmciOnsiJGlkIjoiMjExIiwiRm9ybWF0IjowLCJJc1Zpc2libGUiOmZhbHNlLCJMYXN0S25vd25WaXNpYmlsaXR5U3RhdGUiOmZhbHNlfSwiSXNWaXNpYmxlIjp0cnVlLCJQYXJlbnRTdHlsZSI6bnVsbH0sIkluZGV4IjoxMCwiUGVyY2VudGFnZUNvbXBsZXRlIjpudWxsLCJQb3NpdGlvbiI6eyJSYXRpbyI6MC4wLCJJc0N1c3RvbSI6ZmFsc2V9LCJEYXRlRm9ybWF0Ijp7IiRyZWYiOiIyMDkifSwiV2Vla051bWJlcmluZyI6eyIkaWQiOiIyMTIiLCJGb3JtYXQiOjAsIklzVmlzaWJsZSI6ZmFsc2UsIkxhc3RLbm93blZpc2liaWxpdHlTdGF0ZSI6ZmFsc2V9LCJSZWxhdGVkVGFza0lkIjoiN2NhMzJhY2QtNTkwOC00NzFhLTkwNDItOTZiMDcwMTExNTk1IiwiSWQiOiI1MTI4OGRkNy1lZTExLTQxYzEtODdlOS1mM2FiMTNmMTBlOTEiLCJJbXBvcnRJZCI6bnVsbCwiVGl0bGUiOiJQbGFubmluZyBDaGVjay1pbiIsIk5vdGUiOm51bGwsIkh5cGVybGluayI6eyIkaWQiOiIyMTMiLCJBZGRyZXNzIjoiIiwiU3ViQWRkcmVzcyI6IiJ9LCJJc0NoYW5nZWQiOmZhbHNlLCJJc05ldyI6ZmFsc2V9XSwiVGFza0RlZmluaXRpb24iOnsiJGlkIjoiMjE0IiwiR3JvdXBOYW1lIjpudWxsLCJTdGFydERhdGUiOiIyMDIzLTA1LTE3VDIzOjU5OjAwWiIsIkVuZERhdGUiOiIyMDIzLTA3LTIwVDIzOjU5OjAwWiIsIlBlcmNlbnRhZ2VDb21wbGV0ZSI6bnVsbCwiU3R5bGUiOnsiJGlkIjoiMjE1IiwiU2hhcGUiOjEsIlNoYXBlVGhpY2tuZXNzIjozLCJEdXJhdGlvbkZvcm1hdCI6MCwiSW5jbHVkZU5vbldvcmtpbmdEYXlzSW5EdXJhdGlvbiI6ZmFsc2UsIlBlcmNlbnRhZ2VDb21wbGV0ZVN0eWxlIjp7IiRpZCI6IjIxNiIsIkZvbnRTZXR0aW5ncyI6eyIkaWQiOiIyMT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cmVmIjoiMTQifSwiSXNWaXNpYmxlIjp0cnVlLCJXaWR0aCI6MC4wLCJIZWlnaHQiOjAuMCwiQm9yZGVyU3R5bGUiOnsiJGlkIjoiMjIwIiwiTGluZUNvbG9yIjpudWxsLCJMaW5lV2VpZ2h0IjowLjAsIkxpbmVUeXBlIjowLCJQYXJlbnRTdHlsZSI6bnVsbH0sIlBhcmVudFN0eWxlIjpudWxsfSwiRHVyYXRpb25TdHlsZSI6eyIkaWQiOiIyMjEiLCJGb250U2V0dGluZ3MiOnsiJGlkIjoiMjIyIiwiRm9udFNpemUiOjEwLCJGb250TmFtZSI6IkNhbGlicmkiLCJJc0JvbGQiOmZhbHNlLCJJc0l0YWxpYyI6ZmFsc2UsIklzVW5kZXJsaW5lZCI6ZmFsc2UsIlBhcmVudFN0eWxlIjpudWxsfSwiQXV0b1NpemUiOjAsIkZvcmVncm91bmQiOnsiJGlkIjoiMjIzIiwiQ29sb3IiOnsiJHJlZiI6IjIwIn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yZWYiOiIyMyJ9LCJJc1Zpc2libGUiOnRydWUsIldpZHRoIjowLjAsIkhlaWdodCI6MC4wLCJCb3JkZXJTdHlsZSI6eyIkaWQiOiIyMjYiLCJMaW5lQ29sb3IiOm51bGwsIkxpbmVXZWlnaHQiOjAuMCwiTGluZVR5cGUiOjAsIlBhcmVudFN0eWxlIjpudWxsfSwiUGFyZW50U3R5bGUiOm51bGx9LCJIb3Jpem9udGFsQ29ubmVjdG9yU3R5bGUiOnsiJGlkIjoiMjI3IiwiTGluZUNvbG9yIjp7IiRyZWYiOiIyNiJ9LCJMaW5lV2VpZ2h0IjoxLjAsIkxpbmVUeXBlIjowLCJQYXJlbnRTdHlsZSI6bnVsbH0sIlZlcnRpY2FsQ29ubmVjdG9yU3R5bGUiOnsiJGlkIjoiMjI4IiwiTGluZUNvbG9yIjp7IiRyZWYiOiIyOS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NSwiSXNCZWxvd1RpbWViYW5kIjp0cnVlLCJQZXJjZW50YWdlQ29tcGxldGVTaGFwZU9wYWNpdHkiOjM1LCJTaGFwZVN0eWxlIjp7IiRpZCI6IjIyOSIsIk1hcmdpbiI6eyIkaWQiOiIyMzAiLCJUb3AiOjAuMCwiTGVmdCI6NC4wLCJSaWdodCI6NC4wLCJCb3R0b20iOjAuMH0sIlBhZGRpbmciOnsiJGlkIjoiMjMxIiwiVG9wIjowLjAsIkxlZnQiOjAuMCwiUmlnaHQiOjAuMCwiQm90dG9tIjowLjB9LCJCYWNrZ3JvdW5kIjp7IiRpZCI6IjIzMiIsIkNvbG9yIjp7IiRpZCI6IjIzMyIsIkEiOjI1NSwiUiI6MjU1LCJHIjoxOTIsIkIiOjB9fSwiSXNWaXNpYmxlIjp0cnVlLCJXaWR0aCI6MC4wLCJIZWlnaHQiOjE1LjAwMDA3OTE1NDk2ODI2MiwiQm9yZGVyU3R5bGUiOnsiJGlkIjoiMjM0IiwiTGluZUNvbG9yIjp7IiRyZWYiOiIzNyJ9LCJMaW5lV2VpZ2h0IjowLjAsIkxpbmVUeXBlIjowLCJQYXJlbnRTdHlsZSI6bnVsbH0sIlBhcmVudFN0eWxlIjpudWxsfSwiVGl0bGVTdHlsZSI6eyIkaWQiOiIyMzUiLCJGb250U2V0dGluZ3MiOnsiJGlkIjoiMjM2IiwiRm9udFNpemUiOjExLCJGb250TmFtZSI6IkNhbGlicmkiLCJJc0JvbGQiOmZhbHNlLCJJc0l0YWxpYyI6ZmFsc2UsIklzVW5kZXJsaW5lZCI6ZmFsc2UsIlBhcmVudFN0eWxlIjpudWxsfSwiQXV0b1NpemUiOjAsIkZvcmVncm91bmQiOnsiJGlkIjoiMjM3IiwiQ29sb3IiOnsiJGlkIjoiMjM4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IzOSIsIlRvcCI6MC4wLCJMZWZ0IjowLjAsIlJpZ2h0IjowLjAsIkJvdHRvbSI6MC4wfSwiUGFkZGluZyI6eyIkaWQiOiIyNDAiLCJUb3AiOjAuMCwiTGVmdCI6MC4wLCJSaWdodCI6MC4wLCJCb3R0b20iOjAuMH0sIkJhY2tncm91bmQiOnsiJGlkIjoiMjQxIiwiQ29sb3IiOnsiJGlkIjoiMjQyIiwiQSI6MCwiUiI6MjU1LCJHIjoyNTUsIkIiOjI1NX19LCJJc1Zpc2libGUiOnRydWUsIldpZHRoIjowLjAsIkhlaWdodCI6MC4wLCJCb3JkZXJTdHlsZSI6eyIkaWQiOiIyNDMiLCJMaW5lQ29sb3IiOm51bGwsIkxpbmVXZWlnaHQiOjAuMCwiTGluZVR5cGUiOjAsIlBhcmVudFN0eWxlIjpudWxsfSwiUGFyZW50U3R5bGUiOm51bGx9LCJEYXRlU3R5bGUiOnsiJGlkIjoiMjQ0IiwiRm9udFNldHRpbmdzIjp7IiRpZCI6IjI0NSIsIkZvbnRTaXplIjoxMCwiRm9udE5hbWUiOiJDYWxpYnJpIiwiSXNCb2xkIjpmYWxzZSwiSXNJdGFsaWMiOmZhbHNlLCJJc1VuZGVybGluZWQiOmZhbHNlLCJQYXJlbnRTdHlsZSI6bnVsbH0sIkF1dG9TaXplIjowLCJGb3JlZ3JvdW5kIjp7IiRpZCI6IjI0NiIsIkNvbG9yIjp7IiRpZCI6IjI0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Q4IiwiVG9wIjowLjAsIkxlZnQiOjAuMCwiUmlnaHQiOjAuMCwiQm90dG9tIjowLjB9LCJQYWRkaW5nIjp7IiRpZCI6IjI0OSIsIlRvcCI6MC4wLCJMZWZ0IjowLjAsIlJpZ2h0IjowLjAsIkJvdHRvbSI6MC4wfSwiQmFja2dyb3VuZCI6eyIkcmVmIjoiNTQifSwiSXNWaXNpYmxlIjp0cnVlLCJXaWR0aCI6MC4wLCJIZWlnaHQiOjAuMCwiQm9yZGVyU3R5bGUiOnsiJGlkIjoiMjUwIiwiTGluZUNvbG9yIjpudWxsLCJMaW5lV2VpZ2h0IjowLjAsIkxpbmVUeXBlIjowLCJQYXJlbnRTdHlsZSI6bnVsbH0sIlBhcmVudFN0eWxlIjpudWxsfSwiRGF0ZUZvcm1hdCI6eyIkaWQiOiIyNTEiLCJGb3JtYXRTdHJpbmciOiJNL2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MiIsIkZvcm1hdCI6MCwiSXNWaXNpYmxlIjpmYWxzZSwiTGFzdEtub3duVmlzaWJpbGl0eVN0YXRlIjpmYWxzZX0sIklzVmlzaWJsZSI6dHJ1ZSwiUGFyZW50U3R5bGUiOm51bGx9LCJJbmRleCI6NywiU21hcnREdXJhdGlvbkFjdGl2YXRlZCI6ZmFsc2UsIkRhdGVGb3JtYXQiOnsiJHJlZiI6IjI1MSJ9LCJXZWVrTnVtYmVyaW5nIjp7IiRpZCI6IjI1MyIsIkZvcm1hdCI6MCwiSXNWaXNpYmxlIjpmYWxzZSwiTGFzdEtub3duVmlzaWJpbGl0eVN0YXRlIjpmYWxzZX0sIklkIjoiN2NhMzJhY2QtNTkwOC00NzFhLTkwNDItOTZiMDcwMTExNTk1IiwiSW1wb3J0SWQiOm51bGwsIlRpdGxlIjoiSGVscGRlc2sgQ29udGVudCBQbGFuIiwiTm90ZSI6bnVsbCwiSHlwZXJsaW5rIjp7IiRpZCI6IjI1NCIsIkFkZHJlc3MiOiIiLCJTdWJBZGRyZXNzIjoiIn0sIklzQ2hhbmdlZCI6ZmFsc2UsIklzTmV3IjpmYWxzZX19XSwiX21pbGVzdG9uZXMiOlt7IiRpZCI6IjI1NSIsIklkIjoiMzJiZjgzYWUtZDY4NS00NjdkLTg5MjAtZGI1MTAwMzcyNDJmIiwiSW5kZXgiOjgsIkdyb3VwSWQiOm51bGwsIlRpdGxlIjoiUGxhbm5pbmcgUjIgQmVnaW5zIiwiRGF0ZVRpbWUiOiIyMDIzLTA4LTAxVDIzOjU5OjAwIiwiUGVyY2VudGFnZUNvbXBsZXRlIjpudWxsLCJOb3RlIjpudWxsLCJTdHlsZSI6eyIkaWQiOiIyNTYiLCJUaXRsZVBvc2l0aW9uIjoiUmlnaHQiLCJEYXRlUG9zaXRpb24iOiJSaWdodCIsIlNoYXBlVHlwZSI6MSwiU2hhcGVTaXplIjowLCJTcGFjaW5nIjo1LCJTaGFwZV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TI3LCJHIjo5NiwiQiI6MH19LCJJc1Zpc2libGUiOnRydWUsIldpZHRoIjoxMi4wLCJIZWlnaHQiOjE0LjAsIkJvcmRlclN0eWxlIjp7IiRpZCI6IjI2MiIsIkxpbmVDb2xvciI6eyIkaWQiOiIyNjMiLCIkdHlwZSI6Ik5MUkUuQ29tbW9uLkRvbS5Tb2xpZENvbG9yQnJ1c2gsIE5MUkUuQ29tbW9uIiwiQ29sb3IiOnsiJGlkIjoiMjY0IiwiQSI6MjU1LCJSIjoyNTUsIkciOjAsIkIiOjB9fSwiTGluZVdlaWdodCI6MC4wLCJMaW5lVHlwZSI6MCwiUGFyZW50U3R5bGUiOm51bGx9LCJQYXJlbnRTdHlsZSI6bnVsbH0sIlRpdGxlU3R5bGUiOnsiJGlkIjoiMjY1IiwiRm9udFNldHRpbmdzIjp7IiRpZCI6IjI2NiIsIkZvbnRTaXplIjoxMSwiRm9udE5hbWUiOiJDYWxpYnJpIiwiSXNCb2xkIjpmYWxzZSwiSXNJdGFsaWMiOmZhbHNlLCJJc1VuZGVybGluZWQiOmZhbHNlLCJQYXJlbnRTdHlsZSI6bnVsbH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jkiLCJUb3AiOjAuMCwiTGVmdCI6MC4wLCJSaWdodCI6MC4wLCJCb3R0b20iOjAuMH0sIlBhZGRpbmciOnsiJGlkIjoiMjcwIiwiVG9wIjowLjAsIkxlZnQiOjAuMCwiUmlnaHQiOjAuMCwiQm90dG9tIjowLjB9LCJCYWNrZ3JvdW5kIjp7IiRpZCI6IjI3MSIsIkNvbG9yIjp7IiRpZCI6IjI3MiIsIkEiOjAsIlIiOjI1NSwiRyI6MjU1LCJCIjoyNTV9fSwiSXNWaXNpYmxlIjp0cnVlLCJXaWR0aCI6MC4wLCJIZWlnaHQiOjAuMCwiQm9yZGVyU3R5bGUiOm51bGwsIlBhcmVudFN0eWxlIjpudWxsfSwiRGF0ZVN0eWxlIjp7IiRpZCI6IjI3MyIsIkZvbnRTZXR0aW5ncyI6eyIkaWQiOiIyNzQiLCJGb250U2l6ZSI6OS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jAsIkxlZnQiOjAuMCwiUmlnaHQiOjAuMCwiQm90dG9tIjowLjB9LCJQYWRkaW5nIjp7IiRpZCI6IjI3OCIsIlRvcCI6MC4wLCJMZWZ0IjowLjAsIlJpZ2h0IjowLjAsIkJvdHRvbSI6MC4wfSwiQmFja2dyb3VuZCI6eyIkaWQiOiIyNzkiLCJDb2xvciI6eyIkaWQiOiIyODAiLCJBIjowLCJSIjoyNTUsIkciOjI1NSwiQiI6MjU1fX0sIklzVmlzaWJsZSI6ZmFsc2UsIldpZHRoIjowLjAsIkhlaWdodCI6MC4wLCJCb3JkZXJTdHlsZSI6bnVsbCwiUGFyZW50U3R5bGUiOm51bGx9LCJEYXRlRm9ybWF0Ijp7IiRpZCI6Ij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4MiIsIkRhdGVQYXJ0SXNWaXNpYmxlIjp0cnVlLCJUaW1lUGFydElzVmlzaWJsZSI6ZmFsc2V9fSwiV2Vla051bWJlcmluZyI6eyIkaWQiOiIyODMiLCJGb3JtYXQiOjAsIklzVmlzaWJsZSI6ZmFsc2UsIkxhc3RLbm93blZpc2liaWxpdHlTdGF0ZSI6ZmFsc2V9LCJJc1Zpc2libGUiOnRydWUsIlBhcmVudFN0eWxlIjpudWxsfSwiSHlwZXJsaW5rIjpudWxsLCJJbXBvcnRJZCI6IiJ9XSwiSWQiOiI1ZTg1OWRjOS0yZjU2LTQ5NmItYWY5OC1mNjIxMDZlMDA3YzMiLCJJc1NpbmdsZUl0ZW1Sb3ciOmZhbHNlfV0sIkluZGV4IjowLCJJZCI6IjMxNDZmNzFjLWU1OTAtNDA4NC04MDJkLTQwNjViYzJkY2ZiMyIsIkhlYWRlclRleHQiOm51bGwsIklzRGVmYXVsdCI6dHJ1ZSwiU3R5bGUiOnsiJGlkIjoiMjg0IiwiSGVhZGVyU3R5bGUiOnsiJGlkIjoiMjg1IiwiVGV4dFN0eWxlIjp7IiRpZCI6IjI4NiIsIkZvbnRTZXR0aW5ncyI6eyIkaWQiOiIyODciLCJGb250U2l6ZSI6MTIsIkZvbnROYW1lIjoiQ2FsaWJyaSIsIklzQm9sZCI6ZmFsc2UsIklzSXRhbGljIjpmYWxzZSwiSXNVbmRlcmxpbmVkIjpmYWxzZSwiUGFyZW50U3R5bGUiOm51bGx9LCJBdXRvU2l6ZSI6MCwiRm9yZWdyb3VuZCI6eyIkaWQiOiIyODgiLCJDb2xvciI6eyIkaWQiOiIyOD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OTAiLCJUb3AiOjAuMCwiTGVmdCI6MC4wLCJSaWdodCI6MC4wLCJCb3R0b20iOjAuMH0sIlBhZGRpbmciOnsiJGlkIjoiMjkxIiwiVG9wIjowLjAsIkxlZnQiOjAuMCwiUmlnaHQiOjAuMCwiQm90dG9tIjowLjB9LCJCYWNrZ3JvdW5kIjpudWxsLCJJc1Zpc2libGUiOnRydWUsIldpZHRoIjowLjAsIkhlaWdodCI6MC4wLCJCb3JkZXJTdHlsZSI6bnVsbCwiUGFyZW50U3R5bGUiOm51bGx9LCJSZWN0YW5nbGVTdHlsZSI6eyIkaWQiOiIyOTIiLCJNYXJnaW4iOnsiJGlkIjoiMjkzIiwiVG9wIjowLjAsIkxlZnQiOjAuMCwiUmlnaHQiOjAuMCwiQm90dG9tIjowLjB9LCJQYWRkaW5nIjp7IiRpZCI6IjI5NCIsIlRvcCI6MC4wLCJMZWZ0IjowLjAsIlJpZ2h0IjowLjAsIkJvdHRvbSI6MC4wfSwiQmFja2dyb3VuZCI6eyIkaWQiOiIyOTUiLCJDb2xvciI6eyIkaWQiOiIyOTYiLCJBIjo2MywiUiI6MTY1LCJHIjoxNjUsIkIiOjE2NX19LCJJc1Zpc2libGUiOnRydWUsIldpZHRoIjowLjAsIkhlaWdodCI6MC4wLCJCb3JkZXJTdHlsZSI6eyIkaWQiOiIyOTciLCJMaW5lQ29sb3IiOnsiJGlkIjoiMjk4IiwiJHR5cGUiOiJOTFJFLkNvbW1vbi5Eb20uU29saWRDb2xvckJydXNoLCBOTFJFLkNvbW1vbiIsIkNvbG9yIjp7IiRpZCI6IjI5OSIsIkEiOjI1NSwiUiI6MjU1LCJHIjowLCJCIjowfX0sIkxpbmVXZWlnaHQiOjAuMCwiTGluZVR5cGUiOjAsIlBhcmVudFN0eWxlIjpudWxsfSwiUGFyZW50U3R5bGUiOm51bGx9LCJNYXJnaW4iOnsiJGlkIjoiMzAwIiwiVG9wIjowLjAsIkxlZnQiOjAuMCwiUmlnaHQiOjAuMCwiQm90dG9tIjowLjB9LCJQYWRkaW5nIjp7IiRpZCI6IjMwMSIsIlRvcCI6MC4wLCJMZWZ0IjowLjAsIlJpZ2h0IjowLjAsIkJvdHRvbSI6MC4wfSwiQmFja2dyb3VuZCI6bnVsbCwiSXNWaXNpYmxlIjp0cnVlLCJXaWR0aCI6MC4wLCJIZWlnaHQiOjAuMCwiQm9yZGVyU3R5bGUiOm51bGwsIlBhcmVudFN0eWxlIjpudWxsfSwiQmFja2dyb3VuZFN0eWxlIjp7IiRpZCI6IjMwMiIsIk1hcmdpbiI6eyIkaWQiOiIzMDMiLCJUb3AiOjAuMCwiTGVmdCI6MC4wLCJSaWdodCI6MC4wLCJCb3R0b20iOjAuMH0sIlBhZGRpbmciOnsiJGlkIjoiMzA0IiwiVG9wIjowLjAsIkxlZnQiOjAuMCwiUmlnaHQiOjAuMCwiQm90dG9tIjowLjB9LCJCYWNrZ3JvdW5kIjp7IiRpZCI6IjMwNSIsIkNvbG9yIjp7IiRpZCI6IjMwNiIsIkEiOjUxLCJSIjoxNjUsIkciOjE2NSwiQiI6MTY1fX0sIklzVmlzaWJsZSI6dHJ1ZSwiV2lkdGgiOjAuMCwiSGVpZ2h0IjowLjAsIkJvcmRlclN0eWxlIjp7IiRpZCI6IjMwNyIsIkxpbmVDb2xvciI6eyIkaWQiOiIzMDgiLCIkdHlwZSI6Ik5MUkUuQ29tbW9uLkRvbS5Tb2xpZENvbG9yQnJ1c2gsIE5MUkUuQ29tbW9uIiwiQ29sb3IiOnsiJGlkIjoiMzA5IiwiQSI6MjU1LCJSIjoyNTUsIkciOjAsIkIiOjB9fSwiTGluZVdlaWdodCI6MC4wLCJMaW5lVHlwZSI6MCwiUGFyZW50U3R5bGUiOm51bGx9LCJQYXJlbnRTdHlsZSI6bnVsbH0sIk1hcmdpbiI6eyIkaWQiOiIzMTAiLCJUb3AiOjAuMCwiTGVmdCI6MC4wLCJSaWdodCI6MC4wLCJCb3R0b20iOjAuMH0sIlBhZGRpbmciOnsiJGlkIjoiMzExIiwiVG9wIjowLjAsIkxlZnQiOjAuMCwiUmlnaHQiOjAuMCwiQm90dG9tIjowLjB9LCJJc1Zpc2libGUiOmZhbHNlLCJXaWR0aCI6MC4wLCJIZWlnaHQiOjAuMCwiQm9yZGVyU3R5bGUiOm51bGwsIlBhcmVudFN0eWxlIjpudWxsfX1dLCJJZCI6Ijc5ZjA1ZThkLWU3MmUtNGNjMy04NWZjLWU4NzVmYTY1NTE3ZiIsIkluZGV4IjowLCJIZWFkZXJUZXh0IjoiUGxhbm5pbmciLCJTdHlsZSI6eyIkaWQiOiIzMTIiLCJTdHlsZUlkIjoiMDAwMDAwMDAtMDAwMC0wMDAwLTAwMDAtMDAwMDAwMDAwMDAwIiwiSGVhZGVyU3R5bGUiOnsiJGlkIjoiMzEzIiwiVGV4dElzVmVydGljYWwiOmZhbHNlLCJUZXh0U3R5bGUiOnsiJGlkIjoiMzE0IiwiRm9udFNldHRpbmdzIjp7IiRpZCI6IjMxNSIsIkZvbnRTaXplIjoxMiwiRm9udE5hbWUiOiJDYWxpYnJpIiwiSXNCb2xkIjp0cnVlLCJJc0l0YWxpYyI6ZmFsc2UsIklzVW5kZXJsaW5lZCI6ZmFsc2UsIlBhcmVudFN0eWxlIjpudWxsfSwiQXV0b1NpemUiOjAsIkZvcmVncm91bmQiOnsiJGlkIjoiMzE2IiwiQ29sb3IiOnsiJGlkIjoiMzE3IiwiQSI6MjU1LCJSIjowLCJHIjowLCJCIjowfX0sIk1heFdpZHRoIjowLjAsIk1heEhlaWdodCI6MC4wLCJTbWFydEZvcmVncm91bmRJc0FjdGl2ZSI6ZmFsc2UsIkhvcml6b250YWxBbGlnbm1lbnQiOjAsIlZlcnRpY2FsQWxpZ25tZW50IjowLCJTbWFydEZvcmVncm91bmQiOm51bGwsIkJhY2tncm91bmRGaWxsVHlwZSI6MCwiTWFyZ2luIjp7IiRpZCI6IjMxOCIsIlRvcCI6MC4wLCJMZWZ0IjowLjAsIlJpZ2h0IjowLjAsIkJvdHRvbSI6MC4wfSwiUGFkZGluZyI6eyIkaWQiOiIzMTkiLCJUb3AiOjAuMCwiTGVmdCI6MC4wLCJSaWdodCI6MC4wLCJCb3R0b20iOjAuMH0sIkJhY2tncm91bmQiOm51bGwsIklzVmlzaWJsZSI6ZmFsc2UsIldpZHRoIjowLjAsIkhlaWdodCI6MC4wLCJCb3JkZXJTdHlsZSI6bnVsbCwiUGFyZW50U3R5bGUiOm51bGx9LCJSZWN0YW5nbGVTdHlsZSI6eyIkaWQiOiIzMjAiLCJNYXJnaW4iOnsiJGlkIjoiMzIxIiwiVG9wIjowLjAsIkxlZnQiOjAuMCwiUmlnaHQiOjAuMCwiQm90dG9tIjowLjB9LCJQYWRkaW5nIjp7IiRpZCI6IjMyMiIsIlRvcCI6MC4wLCJMZWZ0IjowLjAsIlJpZ2h0IjowLjAsIkJvdHRvbSI6MC4wfSwiQmFja2dyb3VuZCI6eyIkaWQiOiIzMjMiLCJDb2xvciI6eyIkaWQiOiIzMjQiLCJBIjoyNTUsIlIiOjI1NSwiRyI6MTkyLCJCIjowfX0sIklzVmlzaWJsZSI6ZmFsc2UsIldpZHRoIjowLjAsIkhlaWdodCI6MC4wLCJCb3JkZXJTdHlsZSI6eyIkaWQiOiIzMjUiLCJMaW5lQ29sb3IiOnsiJGlkIjoiMzI2IiwiJHR5cGUiOiJOTFJFLkNvbW1vbi5Eb20uU29saWRDb2xvckJydXNoLCBOTFJFLkNvbW1vbiIsIkNvbG9yIjp7IiRpZCI6IjMyNyIsIkEiOjI1NSwiUiI6MjU1LCJHIjowLCJCIjowfX0sIkxpbmVXZWlnaHQiOjAuMCwiTGluZVR5cGUiOjAsIlBhcmVudFN0eWxlIjpudWxsfSwiUGFyZW50U3R5bGUiOm51bGx9LCJNYXJnaW4iOnsiJGlkIjoiMzI4IiwiVG9wIjowLjAsIkxlZnQiOjAuMCwiUmlnaHQiOjAuMCwiQm90dG9tIjowLjB9LCJQYWRkaW5nIjp7IiRpZCI6IjMyOSIsIlRvcCI6MC4wLCJMZWZ0IjowLjAsIlJpZ2h0IjowLjAsIkJvdHRvbSI6MC4wfSwiQmFja2dyb3VuZCI6bnVsbCwiSXNWaXNpYmxlIjp0cnVlLCJXaWR0aCI6MC4wLCJIZWlnaHQiOjAuMCwiQm9yZGVyU3R5bGUiOm51bGwsIlBhcmVudFN0eWxlIjpudWxsfSwiQmFja2dyb3VuZFN0eWxlIjp7IiRpZCI6IjMzMCIsIk1hcmdpbiI6eyIkaWQiOiIzMzEiLCJUb3AiOjAuMCwiTGVmdCI6MC4wLCJSaWdodCI6MC4wLCJCb3R0b20iOjAuMH0sIlBhZGRpbmciOnsiJGlkIjoiMzMyIiwiVG9wIjowLjAsIkxlZnQiOjAuMCwiUmlnaHQiOjAuMCwiQm90dG9tIjowLjB9LCJCYWNrZ3JvdW5kIjp7IiRpZCI6IjMzMyIsIkNvbG9yIjp7IiRpZCI6IjMzNCIsIkEiOjM4LCJSIjoyNTUsIkciOjE5MiwiQiI6MH19LCJJc1Zpc2libGUiOnRydWUsIldpZHRoIjowLjAsIkhlaWdodCI6MC4wLCJCb3JkZXJTdHlsZSI6eyIkaWQiOiIzMzUiLCJMaW5lQ29sb3IiOnsiJGlkIjoiMzM2IiwiJHR5cGUiOiJOTFJFLkNvbW1vbi5Eb20uU29saWRDb2xvckJydXNoLCBOTFJFLkNvbW1vbiIsIkNvbG9yIjp7IiRpZCI6IjMzNyIsIkEiOjI1NSwiUiI6MjU1LCJHIjowLCJCIjowfX0sIkxpbmVXZWlnaHQiOjAuMCwiTGluZVR5cGUiOjAsIlBhcmVudFN0eWxlIjpudWxsfSwiUGFyZW50U3R5bGUiOm51bGx9LCJJc0Fib3ZlVGltZWJhbmQiOmZhbHNlLCJTcGFjaW5nIjo1LCJEZWZhdWx0U3dpbWxhbmVUYXNrU3R5bGUiOnsiJGlkIjoiMzM4IiwiJHR5cGUiOiJOTFJFLkNvbW1vbi5Eb20uU3R5bGVzLkV4cGxpY2l0U2V0YWJsZVRhc2tTdHlsZSwgTkxSRS5Db21tb24iLCJTaGFwZSI6MSwiU2hhcGVUaGlja25lc3MiOjAsIkR1cmF0aW9uRm9ybWF0IjowLCJJbmNsdWRlTm9uV29ya2luZ0RheXNJbkR1cmF0aW9uIjpmYWxzZSwiUGVyY2VudGFnZUNvbXBsZXRlU3R5bGUiOnsiJGlkIjoiMzM5IiwiRm9udFNldHRpbmdzIjp7IiRpZCI6IjM0MCIsIkZvbnRTaXplIjoxMCwiRm9udE5hbWUiOiJDYWxpYnJpIiwiSXNCb2xkIjpmYWxzZSwiSXNJdGFsaWMiOmZhbHNlLCJJc1VuZGVybGluZWQiOmZhbHNlLCJQYXJlbnRTdHlsZSI6bnVsbH0sIkF1dG9TaXplIjowLCJGb3JlZ3JvdW5kIjp7IiRpZCI6IjM0MSIsIkNvbG9yIjp7IiRpZCI6IjM0M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QzIiwiVG9wIjowLjAsIkxlZnQiOjAuMCwiUmlnaHQiOjAuMCwiQm90dG9tIjowLjB9LCJQYWRkaW5nIjp7IiRpZCI6IjM0NCIsIlRvcCI6MC4wLCJMZWZ0IjowLjAsIlJpZ2h0IjowLjAsIkJvdHRvbSI6MC4wfSwiQmFja2dyb3VuZCI6eyIkaWQiOiIzNDUiLCJDb2xvciI6eyIkaWQiOiIzNDYiLCJBIjo4OSwiUiI6MCwiRyI6MCwiQiI6MH19LCJJc1Zpc2libGUiOnRydWUsIldpZHRoIjowLjAsIkhlaWdodCI6MC4wLCJCb3JkZXJTdHlsZSI6bnVsbCwiUGFyZW50U3R5bGUiOm51bGx9LCJEdXJhdGlvblN0eWxlIjp7IiRpZCI6IjM0NyIsIkZvbnRTZXR0aW5ncyI6eyIkaWQiOiIzNDgiLCJGb250U2l6ZSI6MTAsIkZvbnROYW1lIjoiQ2FsaWJyaSIsIklzQm9sZCI6ZmFsc2UsIklzSXRhbGljIjpmYWxzZSwiSXNVbmRlcmxpbmVkIjpmYWxzZSwiUGFyZW50U3R5bGUiOm51bGx9LCJBdXRvU2l6ZSI6MCwiRm9yZWdyb3VuZCI6eyIkaWQiOiIzNDkiLCJDb2xvciI6eyIkaWQiOiIzNT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TEiLCJUb3AiOjAuMCwiTGVmdCI6MC4wLCJSaWdodCI6MC4wLCJCb3R0b20iOjAuMH0sIlBhZGRpbmciOnsiJGlkIjoiMzUyIiwiVG9wIjowLjAsIkxlZnQiOjAuMCwiUmlnaHQiOjAuMCwiQm90dG9tIjowLjB9LCJCYWNrZ3JvdW5kIjp7IiRpZCI6IjM1MyIsIkNvbG9yIjp7IiRyZWYiOiIzNDYifX0sIklzVmlzaWJsZSI6dHJ1ZSwiV2lkdGgiOjAuMCwiSGVpZ2h0IjowLjAsIkJvcmRlclN0eWxlIjpudWxsLCJQYXJlbnRTdHlsZSI6bnVsbH0sIkhvcml6b250YWxDb25uZWN0b3JTdHlsZSI6eyIkaWQiOiIzNTQiLCJMaW5lQ29sb3IiOnsiJGlkIjoiMzU1IiwiJHR5cGUiOiJOTFJFLkNvbW1vbi5Eb20uU29saWRDb2xvckJydXNoLCBOTFJFLkNvbW1vbiIsIkNvbG9yIjp7IiRpZCI6IjM1NiIsIkEiOjI1NSwiUiI6MjA0LCJHIjoyMDQsIkIiOjIwNH19LCJMaW5lV2VpZ2h0IjoxLjAsIkxpbmVUeXBlIjowLCJQYXJlbnRTdHlsZSI6bnVsbH0sIlZlcnRpY2FsQ29ubmVjdG9yU3R5bGUiOnsiJGlkIjoiMzU3IiwiTGluZUNvbG9yIjp7IiRpZCI6IjM1OCIsIiR0eXBlIjoiTkxSRS5Db21tb24uRG9tLlNvbGlkQ29sb3JCcnVzaCwgTkxSRS5Db21tb24iLCJDb2xvciI6eyIkaWQiOiIzNTk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NjAiLCJNYXJnaW4iOnsiJGlkIjoiMzYxIiwiVG9wIjowLjAsIkxlZnQiOjQuMCwiUmlnaHQiOjQuMCwiQm90dG9tIjowLjB9LCJQYWRkaW5nIjp7IiRpZCI6IjM2MiIsIlRvcCI6MC4wLCJMZWZ0IjowLjAsIlJpZ2h0IjowLjAsIkJvdHRvbSI6MC4wfSwiQmFja2dyb3VuZCI6eyIkaWQiOiIzNjMiLCJDb2xvciI6eyIkaWQiOiIzNjQiLCJBIjoyNTUsIlIiOjI1NSwiRyI6MTkyLCJCIjowfX0sIklzVmlzaWJsZSI6dHJ1ZSwiV2lkdGgiOjAuMCwiSGVpZ2h0IjoxMy40MjY2NjY2NjY2NjY2NzcsIkJvcmRlclN0eWxlIjp7IiRpZCI6IjM2NSIsIkxpbmVDb2xvciI6eyIkaWQiOiIzNjYiLCIkdHlwZSI6Ik5MUkUuQ29tbW9uLkRvbS5Tb2xpZENvbG9yQnJ1c2gsIE5MUkUuQ29tbW9uIiwiQ29sb3IiOnsiJGlkIjoiMzY3IiwiQSI6MjU1LCJSIjoyMzQsIkciOjIyLCJCIjozMH19LCJMaW5lV2VpZ2h0IjowLjAsIkxpbmVUeXBlIjowLCJQYXJlbnRTdHlsZSI6bnVsbH0sIlBhcmVudFN0eWxlIjpudWxsfSwiVGl0bGVTdHlsZSI6eyIkaWQiOiIzNjgiLCJGb250U2V0dGluZ3MiOnsiJGlkIjoiMzY5IiwiRm9udFNpemUiOjExLCJGb250TmFtZSI6IkNhbGlicmkiLCJJc0JvbGQiOmZhbHNlLCJJc0l0YWxpYyI6ZmFsc2UsIklzVW5kZXJsaW5lZCI6ZmFsc2UsIlBhcmVudFN0eWxlIjpudWxsfSwiQXV0b1NpemUiOjAsIkZvcmVncm91bmQiOnsiJGlkIjoiMzcwIiwiQ29sb3IiOnsiJGlkIjoiMzcx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M3MiIsIlRvcCI6MC4wLCJMZWZ0IjowLjAsIlJpZ2h0IjowLjAsIkJvdHRvbSI6MC4wfSwiUGFkZGluZyI6eyIkaWQiOiIzNzMiLCJUb3AiOjAuMCwiTGVmdCI6MC4wLCJSaWdodCI6MC4wLCJCb3R0b20iOjAuMH0sIkJhY2tncm91bmQiOnsiJGlkIjoiMzc0IiwiQ29sb3IiOnsiJGlkIjoiMzc1IiwiQSI6MCwiUiI6MjU1LCJHIjoyNTUsIkIiOjI1NX19LCJJc1Zpc2libGUiOnRydWUsIldpZHRoIjowLjAsIkhlaWdodCI6MC4wLCJCb3JkZXJTdHlsZSI6bnVsbC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cmVmIjoiMzQ2In19LCJJc1Zpc2libGUiOnRydWUsIldpZHRoIjowLjAsIkhlaWdodCI6MC4wLCJCb3JkZXJTdHlsZSI6bnVsbCwiUGFyZW50U3R5bGUiOm51bGx9LCJEYXRlRm9ybWF0Ijp7IiRpZCI6IjM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QiLCJGb3JtYXQiOjAsIklzVmlzaWJsZSI6ZmFsc2UsIkxhc3RLbm93blZpc2liaWxpdHlTdGF0ZSI6ZmFsc2V9LCJJc1Zpc2libGUiOnRydWUsIlBhcmVudFN0eWxlIjpudWxsLCJfZXhwbGljaXRseVNldCI6eyIkaWQiOiIz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g2IiwiU2hhcGUiOjEsIkNvbm5lY3Rvck1hcmdpbiI6eyIkaWQiOiIzODciLCJUb3AiOjAuMCwiTGVmdCI6Mi4wLCJSaWdodCI6Mi4wLCJCb3R0b20iOjAuMH0sIkNvbm5lY3RvclN0eWxlIjp7IiRpZCI6IjM4OCIsIkxpbmVDb2xvciI6eyIkaWQiOiIzODkiLCIkdHlwZSI6Ik5MUkUuQ29tbW9uLkRvbS5Tb2xpZENvbG9yQnJ1c2gsIE5MUkUuQ29tbW9uIiwiQ29sb3IiOnsiJGlkIjoiMzkwIiwiQSI6MjU1LCJSIjoxNjQsIkciOjEyNSwiQiI6MH19LCJMaW5lV2VpZ2h0IjoxLjAsIkxpbmVUeXBlIjowLCJQYXJlbnRTdHlsZSI6bnVsbH0sIklzQmVsb3dUaW1lYmFuZCI6dHJ1ZSwiUG9zaXRpb25PblRhc2siOjMsIkhpZGVEYXRlIjpmYWxzZSwiU2hhcGVTaXplIjowLCJTcGFjaW5nIjowLjAsIlBhZGRpbmciOnsiJGlkIjoiMzkxIiwiVG9wIjo3LjAsIkxlZnQiOjMuMCwiUmlnaHQiOjAuMCwiQm90dG9tIjoyLjB9LCJTaGFwZVN0eWxlIjp7IiRpZCI6IjM5MiIsIk1hcmdpbiI6eyIkaWQiOiIzOTMiLCJUb3AiOjAuMCwiTGVmdCI6MC4wLCJSaWdodCI6MC4wLCJCb3R0b20iOjAuMH0sIlBhZGRpbmciOnsiJGlkIjoiMzk0IiwiVG9wIjowLjAsIkxlZnQiOjAuMCwiUmlnaHQiOjAuMCwiQm90dG9tIjowLjB9LCJCYWNrZ3JvdW5kIjp7IiRpZCI6IjM5NSIsIkNvbG9yIjp7IiRpZCI6IjM5NiIsIkEiOjI1NSwiUiI6MTI3LCJHIjo5NiwiQiI6MH19LCJJc1Zpc2libGUiOnRydWUsIldpZHRoIjoxMi4wLCJIZWlnaHQiOjE0LjAsIkJvcmRlclN0eWxlIjp7IiRpZCI6IjM5NyIsIkxpbmVDb2xvciI6eyIkaWQiOiIzOTgiLCIkdHlwZSI6Ik5MUkUuQ29tbW9uLkRvbS5Tb2xpZENvbG9yQnJ1c2gsIE5MUkUuQ29tbW9uIiwiQ29sb3IiOnsiJGlkIjoiMzk5IiwiQSI6MjU1LCJSIjoyMzQsIkciOjIyLCJCIjozMH19LCJMaW5lV2VpZ2h0IjowLjAsIkxpbmVUeXBlIjowLCJQYXJlbnRTdHlsZSI6bnVsbH0sIlBhcmVudFN0eWxlIjpudWxsfSwiVGl0bGVTdHlsZSI6eyIkaWQiOiI0MDAiLCJGb250U2V0dGluZ3MiOnsiJGlkIjoiNDAxIiwiRm9udFNpemUiOjExLCJGb250TmFtZSI6IkNhbGlicmkiLCJJc0JvbGQiOmZhbHNlLCJJc0l0YWxpYyI6ZmFsc2UsIklzVW5kZXJsaW5lZCI6ZmFsc2UsIlBhcmVudFN0eWxlIjpudWxsfSwiQXV0b1NpemUiOjAsIkZvcmVncm91bmQiOnsiJGlkIjoiNDAyIiwiQ29sb3IiOnsiJGlkIjoiND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wNCIsIlRvcCI6MC4wLCJMZWZ0IjowLjAsIlJpZ2h0IjowLjAsIkJvdHRvbSI6MC4wfSwiUGFkZGluZyI6eyIkaWQiOiI0MDUiLCJUb3AiOjAuMCwiTGVmdCI6MC4wLCJSaWdodCI6MC4wLCJCb3R0b20iOjAuMH0sIkJhY2tncm91bmQiOnsiJGlkIjoiNDA2IiwiQ29sb3IiOnsiJGlkIjoiNDA3IiwiQSI6MCwiUiI6MjU1LCJHIjoyNTUsIkIiOjI1NX19LCJJc1Zpc2libGUiOmZhbHNlLCJXaWR0aCI6MC4wLCJIZWlnaHQiOjAuMCwiQm9yZGVyU3R5bGUiOm51bGwsIlBhcmVudFN0eWxlIjpudWxsfSwiRGF0ZVN0eWxlIjp7IiRpZCI6IjQwOCIsIkZvbnRTZXR0aW5ncyI6eyIkaWQiOiI0MDkiLCJGb250U2l6ZSI6OSwiRm9udE5hbWUiOiJDYWxpYnJpIiwiSXNCb2xkIjpmYWxzZSwiSXNJdGFsaWMiOmZhbHNlLCJJc1VuZGVybGluZWQiOmZhbHNlLCJQYXJlbnRTdHlsZSI6bnVsbH0sIkF1dG9TaXplIjowLCJGb3JlZ3JvdW5kIjp7IiRpZCI6IjQxMCIsIkNvbG9yIjp7IiRpZCI6IjQx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EyIiwiVG9wIjowLjAsIkxlZnQiOjAuMCwiUmlnaHQiOjAuMCwiQm90dG9tIjowLjB9LCJQYWRkaW5nIjp7IiRpZCI6IjQxMyIsIlRvcCI6MC4wLCJMZWZ0IjowLjAsIlJpZ2h0IjowLjAsIkJvdHRvbSI6MC4wfSwiQmFja2dyb3VuZCI6eyIkaWQiOiI0MTQiLCJDb2xvciI6eyIkaWQiOiI0MTUiLCJBIjowLCJSIjoyNTUsIkciOjI1NSwiQiI6MjU1fX0sIklzVmlzaWJsZSI6ZmFsc2UsIldpZHRoIjowLjAsIkhlaWdodCI6MC4wLCJCb3JkZXJTdHlsZSI6bnVsbCwiUGFyZW50U3R5bGUiOm51bGx9LCJEYXRlRm9ybWF0Ijp7IiRpZCI6IjQx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xNyIsIkRhdGVQYXJ0SXNWaXNpYmxlIjp0cnVlLCJUaW1lUGFydElzVmlzaWJsZSI6ZmFsc2V9fSwiV2Vla051bWJlcmluZyI6eyIkaWQiOiI0MTgiLCJGb3JtYXQiOjAsIklzVmlzaWJsZSI6ZmFsc2UsIkxhc3RLbm93blZpc2liaWxpdHlTdGF0ZSI6ZmFsc2V9LCJJc1Zpc2libGUiOnRydWUsIlBhcmVudFN0eWxlIjpudWxsfSwiRGVmYXVsdFN3aW1sYW5lTWlsZXN0b25lU3R5bGUiOnsiJGlkIjoiNDE5IiwiVGl0bGVQb3NpdGlvbiI6IlJpZ2h0IiwiRGF0ZVBvc2l0aW9uIjoiUmlnaHQiLCJTaGFwZVR5cGUiOjEsIlNoYXBlU2l6ZSI6MCwiU3BhY2luZyI6NSwiU2hhcGVTdHlsZSI6eyIkaWQiOiI0MjAiLCJNYXJnaW4iOnsiJGlkIjoiNDIxIiwiVG9wIjowLjAsIkxlZnQiOjAuMCwiUmlnaHQiOjAuMCwiQm90dG9tIjowLjB9LCJQYWRkaW5nIjp7IiRpZCI6IjQyMiIsIlRvcCI6MC4wLCJMZWZ0IjowLjAsIlJpZ2h0IjowLjAsIkJvdHRvbSI6MC4wfSwiQmFja2dyb3VuZCI6eyIkaWQiOiI0MjMiLCJDb2xvciI6eyIkaWQiOiI0MjQiLCJBIjoyNTUsIlIiOjEyNywiRyI6OTYsIkIiOjB9fSwiSXNWaXNpYmxlIjp0cnVlLCJXaWR0aCI6MTIuMCwiSGVpZ2h0IjoxNC4wLCJCb3JkZXJTdHlsZSI6eyIkaWQiOiI0MjUiLCJMaW5lQ29sb3IiOnsiJGlkIjoiNDI2IiwiJHR5cGUiOiJOTFJFLkNvbW1vbi5Eb20uU29saWRDb2xvckJydXNoLCBOTFJFLkNvbW1vbiIsIkNvbG9yIjp7IiRpZCI6IjQyNyIsIkEiOjI1NSwiUiI6MjM0LCJHIjoyMiwiQiI6MzB9fSwiTGluZVdlaWdodCI6MC4wLCJMaW5lVHlwZSI6MCwiUGFyZW50U3R5bGUiOm51bGx9LCJQYXJlbnRTdHlsZSI6bnVsbH0sIlRpdGxlU3R5bGUiOnsiJGlkIjoiNDI4IiwiRm9udFNldHRpbmdzIjp7IiRpZCI6IjQyOSIsIkZvbnRTaXplIjoxMSwiRm9udE5hbWUiOiJDYWxpYnJpIiwiSXNCb2xkIjpmYWxzZSwiSXNJdGFsaWMiOmZhbHNlLCJJc1VuZGVybGluZWQiOmZhbHNlLCJQYXJlbnRTdHlsZSI6bnVsbH0sIkF1dG9TaXplIjowLCJGb3JlZ3JvdW5kIjp7IiRpZCI6IjQzMCIsIkNvbG9yIjp7IiRpZCI6IjQ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zIiLCJUb3AiOjAuMCwiTGVmdCI6MC4wLCJSaWdodCI6MC4wLCJCb3R0b20iOjAuMH0sIlBhZGRpbmciOnsiJGlkIjoiNDMzIiwiVG9wIjowLjAsIkxlZnQiOjAuMCwiUmlnaHQiOjAuMCwiQm90dG9tIjowLjB9LCJCYWNrZ3JvdW5kIjp7IiRpZCI6IjQzNCIsIkNvbG9yIjp7IiRpZCI6IjQzNSIsIkEiOjAsIlIiOjI1NSwiRyI6MjU1LCJCIjoyNTV9fSwiSXNWaXNpYmxlIjp0cnVlLCJXaWR0aCI6MC4wLCJIZWlnaHQiOjAuMCwiQm9yZGVyU3R5bGUiOm51bGwsIlBhcmVudFN0eWxlIjpudWxsfSwiRGF0ZVN0eWxlIjp7IiRpZCI6IjQzNiIsIkZvbnRTZXR0aW5ncyI6eyIkaWQiOiI0MzciLCJGb250U2l6ZSI6OSwiRm9udE5hbWUiOiJDYWxpYnJpIiwiSXNCb2xkIjpmYWxzZSwiSXNJdGFsaWMiOmZhbHNlLCJJc1VuZGVybGluZWQiOmZhbHNlLCJQYXJlbnRTdHlsZSI6bnVsbH0sIkF1dG9TaXplIjowLCJGb3JlZ3JvdW5kIjp7IiRpZCI6IjQzOCIsIkNvbG9yIjp7IiRpZCI6IjQ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QwIiwiVG9wIjowLjAsIkxlZnQiOjAuMCwiUmlnaHQiOjAuMCwiQm90dG9tIjowLjB9LCJQYWRkaW5nIjp7IiRpZCI6IjQ0MSIsIlRvcCI6MC4wLCJMZWZ0IjowLjAsIlJpZ2h0IjowLjAsIkJvdHRvbSI6MC4wfSwiQmFja2dyb3VuZCI6eyIkaWQiOiI0NDIiLCJDb2xvciI6eyIkaWQiOiI0NDMiLCJBIjowLCJSIjoyNTUsIkciOjI1NSwiQiI6MjU1fX0sIklzVmlzaWJsZSI6ZmFsc2UsIldpZHRoIjowLjAsIkhlaWdodCI6MC4wLCJCb3JkZXJTdHlsZSI6bnVsbCwiUGFyZW50U3R5bGUiOm51bGx9LCJEYXRlRm9ybWF0Ijp7IiRpZCI6IjQ0N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0NSIsIkRhdGVQYXJ0SXNWaXNpYmxlIjp0cnVlLCJUaW1lUGFydElzVmlzaWJsZSI6ZmFsc2V9fSwiV2Vla051bWJlcmluZyI6eyIkaWQiOiI0NDYiLCJGb3JtYXQiOjAsIklzVmlzaWJsZSI6ZmFsc2UsIkxhc3RLbm93blZpc2liaWxpdHlTdGF0ZSI6ZmFsc2V9LCJJc1Zpc2libGUiOnRydWUsIlBhcmVudFN0eWxlIjpudWxsfSwiRGVmYXVsdFN3aW1sYW5lQWN0aXZpdHlTdHlsZSI6eyIkaWQiOiI0NDciLCJIZWFkZXJTdHlsZSI6eyIkaWQiOiI0NDgiLCJUZXh0U3R5bGUiOnsiJGlkIjoiNDQ5IiwiRm9udFNldHRpbmdzIjp7IiRpZCI6IjQ1MCIsIkZvbnRTaXplIjoxMiwiRm9udE5hbWUiOiJDYWxpYnJpIiwiSXNCb2xkIjpmYWxzZSwiSXNJdGFsaWMiOmZhbHNlLCJJc1VuZGVybGluZWQiOmZhbHNlLCJQYXJlbnRTdHlsZSI6bnVsbH0sIkF1dG9TaXplIjowLCJGb3JlZ3JvdW5kIjp7IiRpZCI6IjQ1MSIsIkNvbG9yIjp7IiRpZCI6IjQ1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1MyIsIlRvcCI6MC4wLCJMZWZ0IjowLjAsIlJpZ2h0IjowLjAsIkJvdHRvbSI6MC4wfSwiUGFkZGluZyI6eyIkaWQiOiI0NTQiLCJUb3AiOjAuMCwiTGVmdCI6MC4wLCJSaWdodCI6MC4wLCJCb3R0b20iOjAuMH0sIkJhY2tncm91bmQiOm51bGwsIklzVmlzaWJsZSI6dHJ1ZSwiV2lkdGgiOjAuMCwiSGVpZ2h0IjowLjAsIkJvcmRlclN0eWxlIjpudWxsLCJQYXJlbnRTdHlsZSI6bnVsbH0sIlJlY3RhbmdsZVN0eWxlIjp7IiRpZCI6IjQ1NSIsIk1hcmdpbiI6eyIkaWQiOiI0NTYiLCJUb3AiOjAuMCwiTGVmdCI6MC4wLCJSaWdodCI6MC4wLCJCb3R0b20iOjAuMH0sIlBhZGRpbmciOnsiJGlkIjoiNDU3IiwiVG9wIjowLjAsIkxlZnQiOjAuMCwiUmlnaHQiOjAuMCwiQm90dG9tIjowLjB9LCJCYWNrZ3JvdW5kIjp7IiRpZCI6IjQ1OCIsIkNvbG9yIjp7IiRpZCI6IjQ1OSIsIkEiOjYzLCJSIjoyNTUsIkciOjE5MiwiQiI6MH19LCJJc1Zpc2libGUiOnRydWUsIldpZHRoIjowLjAsIkhlaWdodCI6MC4wLCJCb3JkZXJTdHlsZSI6eyIkaWQiOiI0NjAiLCJMaW5lQ29sb3IiOnsiJGlkIjoiNDYxIiwiJHR5cGUiOiJOTFJFLkNvbW1vbi5Eb20uU29saWRDb2xvckJydXNoLCBOTFJFLkNvbW1vbiIsIkNvbG9yIjp7IiRpZCI6IjQ2MiIsIkEiOjI1NSwiUiI6MjU1LCJHIjowLCJCIjowfX0sIkxpbmVXZWlnaHQiOjAuMCwiTGluZVR5cGUiOjAsIlBhcmVudFN0eWxlIjpudWxsfSwiUGFyZW50U3R5bGUiOm51bGx9LCJNYXJnaW4iOnsiJGlkIjoiNDYzIiwiVG9wIjowLjAsIkxlZnQiOjAuMCwiUmlnaHQiOjAuMCwiQm90dG9tIjowLjB9LCJQYWRkaW5nIjp7IiRpZCI6IjQ2NCIsIlRvcCI6MC4wLCJMZWZ0IjowLjAsIlJpZ2h0IjowLjAsIkJvdHRvbSI6MC4wfSwiQmFja2dyb3VuZCI6bnVsbCwiSXNWaXNpYmxlIjp0cnVlLCJXaWR0aCI6MC4wLCJIZWlnaHQiOjAuMCwiQm9yZGVyU3R5bGUiOm51bGwsIlBhcmVudFN0eWxlIjpudWxsfSwiQmFja2dyb3VuZFN0eWxlIjp7IiRpZCI6IjQ2NSIsIk1hcmdpbiI6eyIkaWQiOiI0NjYiLCJUb3AiOjAuMCwiTGVmdCI6MC4wLCJSaWdodCI6MC4wLCJCb3R0b20iOjAuMH0sIlBhZGRpbmciOnsiJGlkIjoiNDY3IiwiVG9wIjowLjAsIkxlZnQiOjAuMCwiUmlnaHQiOjAuMCwiQm90dG9tIjowLjB9LCJCYWNrZ3JvdW5kIjp7IiRyZWYiOiIzMzMifSwiSXNWaXNpYmxlIjp0cnVlLCJXaWR0aCI6MC4wLCJIZWlnaHQiOjAuMCwiQm9yZGVyU3R5bGUiOnsiJGlkIjoiNDY4IiwiTGluZUNvbG9yIjp7IiRpZCI6IjQ2OSIsIiR0eXBlIjoiTkxSRS5Db21tb24uRG9tLlNvbGlkQ29sb3JCcnVzaCwgTkxSRS5Db21tb24iLCJDb2xvciI6eyIkaWQiOiI0NzAiLCJBIjoyNTUsIlIiOjIzNCwiRyI6MjIsIkIiOjMwfX0sIkxpbmVXZWlnaHQiOjAuMCwiTGluZVR5cGUiOjAsIlBhcmVudFN0eWxlIjpudWxsfSwiUGFyZW50U3R5bGUiOm51bGx9LCJNYXJnaW4iOnsiJGlkIjoiNDcxIiwiVG9wIjowLjAsIkxlZnQiOjAuMCwiUmlnaHQiOjAuMCwiQm90dG9tIjowLjB9LCJQYWRkaW5nIjp7IiRpZCI6IjQ3MiIsIlRvcCI6MC4wLCJMZWZ0IjowLjAsIlJpZ2h0IjowLjAsIkJvdHRvbSI6MC4wfSwiSXNWaXNpYmxlIjp0cnVlLCJXaWR0aCI6MC4wLCJIZWlnaHQiOjAuMCwiQm9yZGVyU3R5bGUiOm51bGwsIlBhcmVudFN0eWxlIjpudWxsfSwiTWFyZ2luIjp7IiRpZCI6IjQ3MyIsIlRvcCI6MC4wLCJMZWZ0IjowLjAsIlJpZ2h0IjowLjAsIkJvdHRvbSI6MC4wfSwiUGFkZGluZyI6eyIkaWQiOiI0NzQiLCJUb3AiOjAuMCwiTGVmdCI6MC4wLCJSaWdodCI6MC4wLCJCb3R0b20iOjAuMH0sIklzVmlzaWJsZSI6dHJ1ZSwiV2lkdGgiOjAuMCwiSGVpZ2h0IjowLjAsIkJvcmRlclN0eWxlIjp7IiRpZCI6IjQ3NSIsIkxpbmVDb2xvciI6bnVsbCwiTGluZVdlaWdodCI6MC4wLCJMaW5lVHlwZSI6MCwiUGFyZW50U3R5bGUiOm51bGx9LCJQYXJlbnRTdHlsZSI6bnVsbH19LHsiJGlkIjoiNDc2IiwiX2FjdGl2aXRpZXMiOlt7IiRpZCI6IjQ3NyIsIl9yb3dzIjpbeyIkaWQiOiI0NzgiLCJfdGFza3MiOlt7IiRpZCI6IjQ3OSIsIl9hdHRhY2hlZE1pbGVzdG9uZXMiOltdLCJUYXNrRGVmaW5pdGlvbiI6eyIkaWQiOiI0ODAiLCJHcm91cE5hbWUiOm51bGwsIlN0YXJ0RGF0ZSI6IjIwMjMtMDMtMDFUMjM6NTk6MDBaIiwiRW5kRGF0ZSI6IjIwMjMtMDQtMDFUMjM6NTk6MDBaIiwiUGVyY2VudGFnZUNvbXBsZXRlIjpudWxsLCJTdHlsZSI6eyIkaWQiOiI0ODEiLCJTaGFwZSI6MSwiU2hhcGVUaGlja25lc3MiOjAsIkR1cmF0aW9uRm9ybWF0IjowLCJJbmNsdWRlTm9uV29ya2luZ0RheXNJbkR1cmF0aW9uIjpmYWxzZSwiUGVyY2VudGFnZUNvbXBsZXRlU3R5bGUiOnsiJGlkIjoiNDgyIiwiRm9udFNldHRpbmdzIjp7IiRpZCI6IjQ4M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ODQiLCJUb3AiOjAuMCwiTGVmdCI6MC4wLCJSaWdodCI6MC4wLCJCb3R0b20iOjAuMH0sIlBhZGRpbmciOnsiJGlkIjoiNDg1IiwiVG9wIjowLjAsIkxlZnQiOjAuMCwiUmlnaHQiOjAuMCwiQm90dG9tIjowLjB9LCJCYWNrZ3JvdW5kIjp7IiRyZWYiOiIxNCJ9LCJJc1Zpc2libGUiOnRydWUsIldpZHRoIjowLjAsIkhlaWdodCI6MC4wLCJCb3JkZXJTdHlsZSI6eyIkaWQiOiI0ODYiLCJMaW5lQ29sb3IiOm51bGwsIkxpbmVXZWlnaHQiOjAuMCwiTGluZVR5cGUiOjAsIlBhcmVudFN0eWxlIjpudWxsfSwiUGFyZW50U3R5bGUiOm51bGx9LCJEdXJhdGlvblN0eWxlIjp7IiRpZCI6IjQ4NyIsIkZvbnRTZXR0aW5ncyI6eyIkaWQiOiI0ODgiLCJGb250U2l6ZSI6MTAsIkZvbnROYW1lIjoiQ2FsaWJyaSIsIklzQm9sZCI6ZmFsc2UsIklzSXRhbGljIjpmYWxzZSwiSXNVbmRlcmxpbmVkIjpmYWxzZSwiUGFyZW50U3R5bGUiOm51bGx9LCJBdXRvU2l6ZSI6MCwiRm9yZWdyb3VuZCI6eyIkaWQiOiI0ODkiLCJDb2xvciI6eyIkcmVmIjoiMjAifX0sIk1heFdpZHRoIjoyMDAuMCwiTWF4SGVpZ2h0IjoiSW5maW5pdHkiLCJTbWFydEZvcmVncm91bmRJc0FjdGl2ZSI6ZmFsc2UsIkhvcml6b250YWxBbGlnbm1lbnQiOjAsIlZlcnRpY2FsQWxpZ25tZW50IjowLCJTbWFydEZvcmVncm91bmQiOm51bGwsIkJhY2tncm91bmRGaWxsVHlwZSI6MCwiTWFyZ2luIjp7IiRpZCI6IjQ5MCIsIlRvcCI6MC4wLCJMZWZ0IjowLjAsIlJpZ2h0IjowLjAsIkJvdHRvbSI6MC4wfSwiUGFkZGluZyI6eyIkaWQiOiI0OTEiLCJUb3AiOjAuMCwiTGVmdCI6MC4wLCJSaWdodCI6MC4wLCJCb3R0b20iOjAuMH0sIkJhY2tncm91bmQiOnsiJHJlZiI6IjIzIn0sIklzVmlzaWJsZSI6dHJ1ZSwiV2lkdGgiOjAuMCwiSGVpZ2h0IjowLjAsIkJvcmRlclN0eWxlIjp7IiRpZCI6IjQ5MiIsIkxpbmVDb2xvciI6bnVsbCwiTGluZVdlaWdodCI6MC4wLCJMaW5lVHlwZSI6MCwiUGFyZW50U3R5bGUiOm51bGx9LCJQYXJlbnRTdHlsZSI6bnVsbH0sIkhvcml6b250YWxDb25uZWN0b3JTdHlsZSI6eyIkaWQiOiI0OTMiLCJMaW5lQ29sb3IiOnsiJHJlZiI6IjI2In0sIkxpbmVXZWlnaHQiOjEuMCwiTGluZVR5cGUiOjAsIlBhcmVudFN0eWxlIjpudWxsfSwiVmVydGljYWxDb25uZWN0b3JTdHlsZSI6eyIkaWQiOiI0OTQ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Dk1IiwiTWFyZ2luIjp7IiRpZCI6IjQ5NiIsIlRvcCI6MC4wLCJMZWZ0Ijo0LjAsIlJpZ2h0Ijo0LjAsIkJvdHRvbSI6MC4wfSwiUGFkZGluZyI6eyIkaWQiOiI0OTciLCJUb3AiOjAuMCwiTGVmdCI6MC4wLCJSaWdodCI6MC4wLCJCb3R0b20iOjAuMH0sIkJhY2tncm91bmQiOnsiJGlkIjoiNDk4IiwiQ29sb3IiOnsiJGlkIjoiNDk5IiwiQSI6MjU1LCJSIjo2OCwiRyI6MTE0LCJCIjoxOTZ9fSwiSXNWaXNpYmxlIjp0cnVlLCJXaWR0aCI6MC4wLCJIZWlnaHQiOjEzLjQyNjY2NjY2NjY2NjY3NywiQm9yZGVyU3R5bGUiOnsiJGlkIjoiNTAwIiwiTGluZUNvbG9yIjp7IiRyZWYiOiIzNyJ9LCJMaW5lV2VpZ2h0IjowLjAsIkxpbmVUeXBlIjowLCJQYXJlbnRTdHlsZSI6bnVsbH0sIlBhcmVudFN0eWxlIjpudWxsfSwiVGl0bGVTdHlsZSI6eyIkaWQiOiI1MDEiLCJGb250U2V0dGluZ3MiOnsiJGlkIjoiNTAyIiwiRm9udFNpemUiOjExLCJGb250TmFtZSI6IkNhbGlicmkiLCJJc0JvbGQiOmZhbHNlLCJJc0l0YWxpYyI6ZmFsc2UsIklzVW5kZXJsaW5lZCI6ZmFsc2UsIlBhcmVudFN0eWxlIjpudWxsfSwiQXV0b1NpemUiOjAsIkZvcmVncm91bmQiOnsiJGlkIjoiNTAzIiwiQ29sb3IiOnsiJGlkIjoiNTA0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wNSIsIlRvcCI6MC4wLCJMZWZ0IjowLjAsIlJpZ2h0IjowLjAsIkJvdHRvbSI6MC4wfSwiUGFkZGluZyI6eyIkaWQiOiI1MDYiLCJUb3AiOjAuMCwiTGVmdCI6MC4wLCJSaWdodCI6MC4wLCJCb3R0b20iOjAuMH0sIkJhY2tncm91bmQiOnsiJGlkIjoiNTA3IiwiQ29sb3IiOnsiJGlkIjoiNTA4IiwiQSI6MCwiUiI6MjU1LCJHIjoyNTUsIkIiOjI1NX19LCJJc1Zpc2libGUiOnRydWUsIldpZHRoIjowLjAsIkhlaWdodCI6MC4wLCJCb3JkZXJTdHlsZSI6eyIkaWQiOiI1MDkiLCJMaW5lQ29sb3IiOm51bGwsIkxpbmVXZWlnaHQiOjAuMCwiTGluZVR5cGUiOjAsIlBhcmVudFN0eWxlIjpudWxsfSwiUGFyZW50U3R5bGUiOm51bGx9LCJEYXRlU3R5bGUiOnsiJGlkIjoiNTEwIiwiRm9udFNldHRpbmdzIjp7IiRpZCI6IjUxMSIsIkZvbnRTaXplIjoxMCwiRm9udE5hbWUiOiJDYWxpYnJpIiwiSXNCb2xkIjpmYWxzZSwiSXNJdGFsaWMiOmZhbHNlLCJJc1VuZGVybGluZWQiOmZhbHNlLCJQYXJlbnRTdHlsZSI6bnVsbH0sIkF1dG9TaXplIjowLCJGb3JlZ3JvdW5kIjp7IiRpZCI6IjUxMiIsIkNvbG9yIjp7IiRpZCI6IjU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0IiwiVG9wIjowLjAsIkxlZnQiOjAuMCwiUmlnaHQiOjAuMCwiQm90dG9tIjowLjB9LCJQYWRkaW5nIjp7IiRpZCI6IjUxNSIsIlRvcCI6MC4wLCJMZWZ0IjowLjAsIlJpZ2h0IjowLjAsIkJvdHRvbSI6MC4wfSwiQmFja2dyb3VuZCI6eyIkcmVmIjoiNTQifSwiSXNWaXNpYmxlIjp0cnVlLCJXaWR0aCI6MC4wLCJIZWlnaHQiOjAuMCwiQm9yZGVyU3R5bGUiOnsiJGlkIjoiNTE2IiwiTGluZUNvbG9yIjpudWxsLCJMaW5lV2VpZ2h0IjowLjAsIkxpbmVUeXBlIjowLCJQYXJlbnRTdHlsZSI6bnVsbH0sIlBhcmVudFN0eWxlIjpudWxsfSwiRGF0ZUZvcm1hdCI6eyIkaWQiOiI1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4IiwiRm9ybWF0IjowLCJJc1Zpc2libGUiOmZhbHNlLCJMYXN0S25vd25WaXNpYmlsaXR5U3RhdGUiOmZhbHNlfSwiSXNWaXNpYmxlIjp0cnVlLCJQYXJlbnRTdHlsZSI6bnVsbH0sIkluZGV4IjoxMiwiU21hcnREdXJhdGlvbkFjdGl2YXRlZCI6ZmFsc2UsIkRhdGVGb3JtYXQiOnsiJHJlZiI6IjUxNyJ9LCJXZWVrTnVtYmVyaW5nIjp7IiRpZCI6IjUxOSIsIkZvcm1hdCI6MCwiSXNWaXNpYmxlIjpmYWxzZSwiTGFzdEtub3duVmlzaWJpbGl0eVN0YXRlIjpmYWxzZX0sIklkIjoiY2YyNWU3Y2EtZWI5My00Yjc1LWIxZWYtZDJkYjcxOTA1YWQ1IiwiSW1wb3J0SWQiOm51bGwsIlRpdGxlIjoiUHJvdG90eXBlIiwiTm90ZSI6bnVsbCwiSHlwZXJsaW5rIjp7IiRpZCI6IjUyMCIsIkFkZHJlc3MiOiIiLCJTdWJBZGRyZXNzIjoiIn0sIklzQ2hhbmdlZCI6ZmFsc2UsIklzTmV3IjpmYWxzZX19LHsiJGlkIjoiNTIxIiwiX2F0dGFjaGVkTWlsZXN0b25lcyI6W10sIlRhc2tEZWZpbml0aW9uIjp7IiRpZCI6IjUyMiIsIkdyb3VwTmFtZSI6bnVsbCwiU3RhcnREYXRlIjoiMjAyMy0wNC0wMVQyMzo1OTowMFoiLCJFbmREYXRlIjoiMjAyMy0wNS0xM1QyMzo1OTowMFoiLCJQZXJjZW50YWdlQ29tcGxldGUiOm51bGwsIlN0eWxlIjp7IiRpZCI6IjUyMyIsIlNoYXBlIjozLCJTaGFwZVRoaWNrbmVzcyI6MCwiRHVyYXRpb25Gb3JtYXQiOjAsIkluY2x1ZGVOb25Xb3JraW5nRGF5c0luRHVyYXRpb24iOmZhbHNlLCJQZXJjZW50YWdlQ29tcGxldGVTdHlsZSI6eyIkaWQiOiI1MjQiLCJGb250U2V0dGluZ3MiOnsiJGlkIjoiNT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yNiIsIlRvcCI6MC4wLCJMZWZ0IjowLjAsIlJpZ2h0IjowLjAsIkJvdHRvbSI6MC4wfSwiUGFkZGluZyI6eyIkaWQiOiI1MjciLCJUb3AiOjAuMCwiTGVmdCI6MC4wLCJSaWdodCI6MC4wLCJCb3R0b20iOjAuMH0sIkJhY2tncm91bmQiOnsiJHJlZiI6IjE0In0sIklzVmlzaWJsZSI6dHJ1ZSwiV2lkdGgiOjAuMCwiSGVpZ2h0IjowLjAsIkJvcmRlclN0eWxlIjp7IiRpZCI6IjUyOCIsIkxpbmVDb2xvciI6bnVsbCwiTGluZVdlaWdodCI6MC4wLCJMaW5lVHlwZSI6MCwiUGFyZW50U3R5bGUiOm51bGx9LCJQYXJlbnRTdHlsZSI6bnVsbH0sIkR1cmF0aW9uU3R5bGUiOnsiJGlkIjoiNTI5IiwiRm9udFNldHRpbmdzIjp7IiRpZCI6IjUzMCIsIkZvbnRTaXplIjoxMCwiRm9udE5hbWUiOiJDYWxpYnJpIiwiSXNCb2xkIjpmYWxzZSwiSXNJdGFsaWMiOmZhbHNlLCJJc1VuZGVybGluZWQiOmZhbHNlLCJQYXJlbnRTdHlsZSI6bnVsbH0sIkF1dG9TaXplIjowLCJGb3JlZ3JvdW5kIjp7IiRpZCI6IjUzMSIsIkNvbG9yIjp7IiRyZWYiOiIyMCJ9fSwiTWF4V2lkdGgiOjIwMC4wLCJNYXhIZWlnaHQiOiJJbmZpbml0eSIsIlNtYXJ0Rm9yZWdyb3VuZElzQWN0aXZlIjpmYWxzZSwiSG9yaXpvbnRhbEFsaWdubWVudCI6MCwiVmVydGljYWxBbGlnbm1lbnQiOjAsIlNtYXJ0Rm9yZWdyb3VuZCI6bnVsbCwiQmFja2dyb3VuZEZpbGxUeXBlIjowLCJNYXJnaW4iOnsiJGlkIjoiNTMyIiwiVG9wIjowLjAsIkxlZnQiOjAuMCwiUmlnaHQiOjAuMCwiQm90dG9tIjowLjB9LCJQYWRkaW5nIjp7IiRpZCI6IjUzMyIsIlRvcCI6MC4wLCJMZWZ0IjowLjAsIlJpZ2h0IjowLjAsIkJvdHRvbSI6MC4wfSwiQmFja2dyb3VuZCI6eyIkcmVmIjoiMjMifSwiSXNWaXNpYmxlIjp0cnVlLCJXaWR0aCI6MC4wLCJIZWlnaHQiOjAuMCwiQm9yZGVyU3R5bGUiOnsiJGlkIjoiNTM0IiwiTGluZUNvbG9yIjpudWxsLCJMaW5lV2VpZ2h0IjowLjAsIkxpbmVUeXBlIjowLCJQYXJlbnRTdHlsZSI6bnVsbH0sIlBhcmVudFN0eWxlIjpudWxsfSwiSG9yaXpvbnRhbENvbm5lY3RvclN0eWxlIjp7IiRpZCI6IjUzNSIsIkxpbmVDb2xvciI6eyIkcmVmIjoiMjYifSwiTGluZVdlaWdodCI6MS4wLCJMaW5lVHlwZSI6MCwiUGFyZW50U3R5bGUiOm51bGx9LCJWZXJ0aWNhbENvbm5lY3RvclN0eWxlIjp7IiRpZCI6IjUzNi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1MzciLCJNYXJnaW4iOnsiJGlkIjoiNTM4IiwiVG9wIjowLjAsIkxlZnQiOjQuMCwiUmlnaHQiOjQuMCwiQm90dG9tIjowLjB9LCJQYWRkaW5nIjp7IiRpZCI6IjUzOSIsIlRvcCI6MC4wLCJMZWZ0IjowLjAsIlJpZ2h0IjowLjAsIkJvdHRvbSI6MC4wfSwiQmFja2dyb3VuZCI6eyIkaWQiOiI1NDAiLCJDb2xvciI6eyIkaWQiOiI1NDEiLCJBIjoyNTUsIlIiOjY4LCJHIjoxMTQsIkIiOjE5Nn19LCJJc1Zpc2libGUiOnRydWUsIldpZHRoIjowLjAsIkhlaWdodCI6MTMuNDI2NjY2NjY2NjY2Njc3LCJCb3JkZXJTdHlsZSI6eyIkaWQiOiI1NDIiLCJMaW5lQ29sb3IiOnsiJHJlZiI6IjM3In0sIkxpbmVXZWlnaHQiOjAuMCwiTGluZVR5cGUiOjAsIlBhcmVudFN0eWxlIjpudWxsfSwiUGFyZW50U3R5bGUiOm51bGx9LCJUaXRsZVN0eWxlIjp7IiRpZCI6IjU0MyIsIkZvbnRTZXR0aW5ncyI6eyIkaWQiOiI1NDQiLCJGb250U2l6ZSI6MTEsIkZvbnROYW1lIjoiQ2FsaWJyaSIsIklzQm9sZCI6ZmFsc2UsIklzSXRhbGljIjpmYWxzZSwiSXNVbmRlcmxpbmVkIjpmYWxzZSwiUGFyZW50U3R5bGUiOm51bGx9LCJBdXRvU2l6ZSI6MCwiRm9yZWdyb3VuZCI6eyIkaWQiOiI1NDUiLCJDb2xvciI6eyIkaWQiOiI1NDY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TQ3IiwiVG9wIjowLjAsIkxlZnQiOjAuMCwiUmlnaHQiOjAuMCwiQm90dG9tIjowLjB9LCJQYWRkaW5nIjp7IiRpZCI6IjU0OCIsIlRvcCI6MC4wLCJMZWZ0IjowLjAsIlJpZ2h0IjowLjAsIkJvdHRvbSI6MC4wfSwiQmFja2dyb3VuZCI6eyIkaWQiOiI1NDkiLCJDb2xvciI6eyIkaWQiOiI1NTAiLCJBIjowLCJSIjoyNTUsIkciOjI1NSwiQiI6MjU1fX0sIklzVmlzaWJsZSI6dHJ1ZSwiV2lkdGgiOjAuMCwiSGVpZ2h0IjowLjAsIkJvcmRlclN0eWxlIjp7IiRpZCI6IjU1MSIsIkxpbmVDb2xvciI6bnVsbCwiTGluZVdlaWdodCI6MC4wLCJMaW5lVHlwZSI6MCwiUGFyZW50U3R5bGUiOm51bGx9LCJQYXJlbnRTdHlsZSI6bnVsbH0sIkRhdGVTdHlsZSI6eyIkaWQiOiI1NTIiLCJGb250U2V0dGluZ3MiOnsiJGlkIjoiNTUzIiwiRm9udFNpemUiOjEwLCJGb250TmFtZSI6IkNhbGlicmkiLCJJc0JvbGQiOmZhbHNlLCJJc0l0YWxpYyI6ZmFsc2UsIklzVW5kZXJsaW5lZCI6ZmFsc2UsIlBhcmVudFN0eWxlIjpudWxsfSwiQXV0b1NpemUiOjAsIkZvcmVncm91bmQiOnsiJGlkIjoiNTU0IiwiQ29sb3IiOnsiJGlkIjoiN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yZWYiOiI1NCJ9LCJJc1Zpc2libGUiOnRydWUsIldpZHRoIjowLjAsIkhlaWdodCI6MC4wLCJCb3JkZXJTdHlsZSI6eyIkaWQiOiI1NTgiLCJMaW5lQ29sb3IiOm51bGwsIkxpbmVXZWlnaHQiOjAuMCwiTGluZVR5cGUiOjAsIlBhcmVudFN0eWxlIjpudWxsfSwiUGFyZW50U3R5bGUiOm51bGx9LCJEYXRlRm9ybWF0Ijp7IiRpZCI6IjU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AiLCJGb3JtYXQiOjAsIklzVmlzaWJsZSI6ZmFsc2UsIkxhc3RLbm93blZpc2liaWxpdHlTdGF0ZSI6ZmFsc2V9LCJJc1Zpc2libGUiOnRydWUsIlBhcmVudFN0eWxlIjpudWxsfSwiSW5kZXgiOjEzLCJTbWFydER1cmF0aW9uQWN0aXZhdGVkIjpmYWxzZSwiRGF0ZUZvcm1hdCI6eyIkcmVmIjoiNTU5In0sIldlZWtOdW1iZXJpbmciOnsiJGlkIjoiNTYxIiwiRm9ybWF0IjowLCJJc1Zpc2libGUiOmZhbHNlLCJMYXN0S25vd25WaXNpYmlsaXR5U3RhdGUiOmZhbHNlfSwiSWQiOiI0N2NiZTg5Yy1kZjU1LTQxOTktOWFlMC1kM2FjNTI2MTk0ZjYiLCJJbXBvcnRJZCI6bnVsbCwiVGl0bGUiOiJBbHBoYSBCdWlsZCIsIk5vdGUiOm51bGwsIkh5cGVybGluayI6eyIkaWQiOiI1NjIiLCJBZGRyZXNzIjoiIiwiU3ViQWRkcmVzcyI6IiJ9LCJJc0NoYW5nZWQiOmZhbHNlLCJJc05ldyI6ZmFsc2V9fV0sIl9taWxlc3RvbmVzIjpbXSwiSWQiOiIzZmFlZjRkNy1hZDQ1LTQwZmYtODgwMS0wZmNkZmQ2ZjJjOTkiLCJJc1NpbmdsZUl0ZW1Sb3ciOmZhbHNlfSx7IiRpZCI6IjU2MyIsIl90YXNrcyI6W3siJGlkIjoiNTY0IiwiX2F0dGFjaGVkTWlsZXN0b25lcyI6W10sIlRhc2tEZWZpbml0aW9uIjp7IiRpZCI6IjU2NSIsIkdyb3VwTmFtZSI6bnVsbCwiU3RhcnREYXRlIjoiMjAyMy0wNC0wMVQyMzo1OTowMFoiLCJFbmREYXRlIjoiMjAyMy0xMC0yMVQyMzo1OTowMFoiLCJQZXJjZW50YWdlQ29tcGxldGUiOm51bGwsIlN0eWxlIjp7IiRpZCI6IjU2NiIsIlNoYXBlIjo2LCJTaGFwZVRoaWNrbmVzcyI6MSwiRHVyYXRpb25Gb3JtYXQiOjAsIkluY2x1ZGVOb25Xb3JraW5nRGF5c0luRHVyYXRpb24iOmZhbHNlLCJQZXJjZW50YWdlQ29tcGxldGVTdHlsZSI6eyIkaWQiOiI1NjciLCJGb250U2V0dGluZ3MiOnsiJGlkIjoiNTY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HJlZiI6IjE0In0sIklzVmlzaWJsZSI6dHJ1ZSwiV2lkdGgiOjAuMCwiSGVpZ2h0IjowLjAsIkJvcmRlclN0eWxlIjp7IiRpZCI6IjU3MSIsIkxpbmVDb2xvciI6bnVsbCwiTGluZVdlaWdodCI6MC4wLCJMaW5lVHlwZSI6MCwiUGFyZW50U3R5bGUiOm51bGx9LCJQYXJlbnRTdHlsZSI6bnVsbH0sIkR1cmF0aW9uU3R5bGUiOnsiJGlkIjoiNTcyIiwiRm9udFNldHRpbmdzIjp7IiRpZCI6IjU3MyIsIkZvbnRTaXplIjoxMCwiRm9udE5hbWUiOiJDYWxpYnJpIiwiSXNCb2xkIjp0cnVlLCJJc0l0YWxpYyI6ZmFsc2UsIklzVW5kZXJsaW5lZCI6ZmFsc2UsIlBhcmVudFN0eWxlIjpudWxsfSwiQXV0b1NpemUiOjAsIkZvcmVncm91bmQiOnsiJGlkIjoiNTc0IiwiQ29sb3IiOnsiJGlkIjoiNTc1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GlkIjoiNTc4IiwiQ29sb3IiOnsiJGlkIjoiNTc5IiwiQSI6MCwiUiI6MjU1LCJHIjoyNTUsIkIiOjI1NX19LCJJc1Zpc2libGUiOnRydWUsIldpZHRoIjowLjAsIkhlaWdodCI6MC4wLCJCb3JkZXJTdHlsZSI6eyIkaWQiOiI1ODAiLCJMaW5lQ29sb3IiOm51bGwsIkxpbmVXZWlnaHQiOjAuMCwiTGluZVR5cGUiOjAsIlBhcmVudFN0eWxlIjpudWxsfSwiUGFyZW50U3R5bGUiOm51bGx9LCJIb3Jpem9udGFsQ29ubmVjdG9yU3R5bGUiOnsiJGlkIjoiNTgxIiwiTGluZUNvbG9yIjp7IiRyZWYiOiIyNiJ9LCJMaW5lV2VpZ2h0IjoxLjAsIkxpbmVUeXBlIjowLCJQYXJlbnRTdHlsZSI6bnVsbH0sIlZlcnRpY2FsQ29ubmVjdG9yU3R5bGUiOnsiJGlkIjoiNTgyIiwiTGluZUNvbG9yIjp7IiRyZWYiOiIyOSJ9LCJMaW5lV2VpZ2h0IjowLjAsIkxpbmVUeXBlIjowLCJQYXJlbnRTdHlsZSI6bnVsbH0sIk1hcmdpbiI6bnVsbCwiU3RhcnREYXRlUG9zaXRpb24iOjMsIkVuZERhdGVQb3NpdGlvbiI6MywiRGF0ZUlzVmlzaWJsZSI6dHJ1ZSwiVGl0bGVQb3NpdGlvbiI6MiwiRHVyYXRpb25Qb3NpdGlvbiI6NCwiUGVyY2VudGFnZUNvbXBsZXRlZFBvc2l0aW9uIjo2LCJTcGFjaW5nIjo1LCJJc0JlbG93VGltZWJhbmQiOnRydWUsIlBlcmNlbnRhZ2VDb21wbGV0ZVNoYXBlT3BhY2l0eSI6MzUsIlNoYXBlU3R5bGUiOnsiJGlkIjoiNTgzIiwiTWFyZ2luIjp7IiRpZCI6IjU4NCIsIlRvcCI6MC4wLCJMZWZ0Ijo0LjAsIlJpZ2h0Ijo0LjAsIkJvdHRvbSI6MC4wfSwiUGFkZGluZyI6eyIkaWQiOiI1ODUiLCJUb3AiOjAuMCwiTGVmdCI6MC4wLCJSaWdodCI6MC4wLCJCb3R0b20iOjAuMH0sIkJhY2tncm91bmQiOnsiJGlkIjoiNTg2IiwiQ29sb3IiOnsiJGlkIjoiNTg3IiwiQSI6MjU1LCJSIjo2OCwiRyI6MTE0LCJCIjoxOTZ9fSwiSXNWaXNpYmxlIjp0cnVlLCJXaWR0aCI6MC4wLCJIZWlnaHQiOjE2LjAsIkJvcmRlclN0eWxlIjp7IiRpZCI6IjU4OCIsIkxpbmVDb2xvciI6eyIkcmVmIjoiMzcifSwiTGluZVdlaWdodCI6MC4wLCJMaW5lVHlwZSI6MCwiUGFyZW50U3R5bGUiOm51bGx9LCJQYXJlbnRTdHlsZSI6bnVsbH0sIlRpdGxlU3R5bGUiOnsiJGlkIjoiNTg5IiwiRm9udFNldHRpbmdzIjp7IiRpZCI6IjU5MCIsIkZvbnRTaXplIjoxMSwiRm9udE5hbWUiOiJDYWxpYnJpIiwiSXNCb2xkIjpmYWxzZSwiSXNJdGFsaWMiOmZhbHNlLCJJc1VuZGVybGluZWQiOmZhbHNlLCJQYXJlbnRTdHlsZSI6bnVsbH0sIkF1dG9TaXplIjowLCJGb3JlZ3JvdW5kIjp7IiRpZCI6IjU5MSIsIkNvbG9yIjp7IiRpZCI6IjU5M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OTMiLCJUb3AiOjAuMCwiTGVmdCI6MC4wLCJSaWdodCI6MC4wLCJCb3R0b20iOjAuMH0sIlBhZGRpbmciOnsiJGlkIjoiNTk0IiwiVG9wIjowLjAsIkxlZnQiOjAuMCwiUmlnaHQiOjAuMCwiQm90dG9tIjowLjB9LCJCYWNrZ3JvdW5kIjp7IiRpZCI6IjU5NSIsIkNvbG9yIjp7IiRpZCI6IjU5NiIsIkEiOjAsIlIiOjI1NSwiRyI6MjU1LCJCIjoyNTV9fSwiSXNWaXNpYmxlIjp0cnVlLCJXaWR0aCI6MC4wLCJIZWlnaHQiOjAuMCwiQm9yZGVyU3R5bGUiOnsiJGlkIjoiNTk3IiwiTGluZUNvbG9yIjpudWxsLCJMaW5lV2VpZ2h0IjowLjAsIkxpbmVUeXBlIjowLCJQYXJlbnRTdHlsZSI6bnVsbH0sIlBhcmVudFN0eWxlIjpudWxsfSwiRGF0ZVN0eWxlIjp7IiRpZCI6IjU5OCIsIkZvbnRTZXR0aW5ncyI6eyIkaWQiOiI1OTkiLCJGb250U2l6ZSI6MTAsIkZvbnROYW1lIjoiQ2FsaWJyaSIsIklzQm9sZCI6ZmFsc2UsIklzSXRhbGljIjpmYWxzZSwiSXNVbmRlcmxpbmVkIjpmYWxzZSwiUGFyZW50U3R5bGUiOm51bGx9LCJBdXRvU2l6ZSI6MCwiRm9yZWdyb3VuZCI6eyIkaWQiOiI2MDAiLCJDb2xvciI6eyIkaWQiOiI2M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wMiIsIlRvcCI6MC4wLCJMZWZ0IjowLjAsIlJpZ2h0IjowLjAsIkJvdHRvbSI6MC4wfSwiUGFkZGluZyI6eyIkaWQiOiI2MDMiLCJUb3AiOjAuMCwiTGVmdCI6MC4wLCJSaWdodCI6MC4wLCJCb3R0b20iOjAuMH0sIkJhY2tncm91bmQiOnsiJGlkIjoiNjA0IiwiQ29sb3IiOnsiJGlkIjoiNjA1IiwiQSI6MCwiUiI6MjU1LCJHIjoyNTUsIkIiOjI1NX19LCJJc1Zpc2libGUiOnRydWUsIldpZHRoIjowLjAsIkhlaWdodCI6MC4wLCJCb3JkZXJTdHlsZSI6eyIkaWQiOiI2MDYiLCJMaW5lQ29sb3IiOm51bGwsIkxpbmVXZWlnaHQiOjAuMCwiTGluZVR5cGUiOjAsIlBhcmVudFN0eWxlIjpudWxsfSwiUGFyZW50U3R5bGUiOm51bGx9LCJEYXRlRm9ybWF0Ijp7IiRpZCI6IjY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DgiLCJGb3JtYXQiOjAsIklzVmlzaWJsZSI6ZmFsc2UsIkxhc3RLbm93blZpc2liaWxpdHlTdGF0ZSI6ZmFsc2V9LCJJc1Zpc2libGUiOnRydWUsIlBhcmVudFN0eWxlIjpudWxsfSwiSW5kZXgiOjE0LCJTbWFydER1cmF0aW9uQWN0aXZhdGVkIjpmYWxzZSwiRGF0ZUZvcm1hdCI6eyIkcmVmIjoiNjA3In0sIldlZWtOdW1iZXJpbmciOnsiJGlkIjoiNjA5IiwiRm9ybWF0IjowLCJJc1Zpc2libGUiOmZhbHNlLCJMYXN0S25vd25WaXNpYmlsaXR5U3RhdGUiOmZhbHNlfSwiSWQiOiI1NDZkYzMzMi0zZDc0LTQ2NGEtOGVmNi1hNGU2ZTUzZjM2ZWEiLCJJbXBvcnRJZCI6bnVsbCwiVGl0bGUiOiJEZXZlbG9wbWVudCIsIk5vdGUiOm51bGwsIkh5cGVybGluayI6eyIkaWQiOiI2MTAiLCJBZGRyZXNzIjoiIiwiU3ViQWRkcmVzcyI6IiJ9LCJJc0NoYW5nZWQiOmZhbHNlLCJJc05ldyI6ZmFsc2V9fV0sIl9taWxlc3RvbmVzIjpbXSwiSWQiOiIwMDAwMDAwMC0wMDAwLTAwMDAtMDAwMC0wMDAwMDAwMDAwMDAiLCJJc1NpbmdsZUl0ZW1Sb3ciOnRydWV9LHsiJGlkIjoiNjExIiwiX3Rhc2tzIjpbeyIkaWQiOiI2MTIiLCJfYXR0YWNoZWRNaWxlc3RvbmVzIjpbXSwiVGFza0RlZmluaXRpb24iOnsiJGlkIjoiNjEzIiwiR3JvdXBOYW1lIjpudWxsLCJTdGFydERhdGUiOiIyMDIzLTA2LTMwVDIzOjU5OjAwWiIsIkVuZERhdGUiOiIyMDIzLTA4LTE5VDAyOjA5OjAwWiIsIlBlcmNlbnRhZ2VDb21wbGV0ZSI6bnVsbCwiU3R5bGUiOnsiJGlkIjoiNjE0IiwiU2hhcGUiOjYsIlNoYXBlVGhpY2tuZXNzIjoxLCJEdXJhdGlvbkZvcm1hdCI6MCwiSW5jbHVkZU5vbldvcmtpbmdEYXlzSW5EdXJhdGlvbiI6ZmFsc2UsIlBlcmNlbnRhZ2VDb21wbGV0ZVN0eWxlIjp7IiRpZCI6IjYxNSIsIkZvbnRTZXR0aW5ncyI6eyIkaWQiOiI2MT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eyIkcmVmIjoiMTQi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HJlZiI6IjIwIn19LCJNYXhXaWR0aCI6MjAwLjAsIk1heEhlaWdodCI6IkluZmluaXR5IiwiU21hcnRGb3JlZ3JvdW5kSXNBY3RpdmUiOmZhbHNlLCJIb3Jpem9udGFsQWxpZ25tZW50Ijow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yZWYiOiIyMyJ9LCJJc1Zpc2libGUiOnRydWUsIldpZHRoIjowLjAsIkhlaWdodCI6MC4wLCJCb3JkZXJTdHlsZSI6eyIkaWQiOiI2MjUiLCJMaW5lQ29sb3IiOm51bGwsIkxpbmVXZWlnaHQiOjAuMCwiTGluZVR5cGUiOjAsIlBhcmVudFN0eWxlIjpudWxsfSwiUGFyZW50U3R5bGUiOm51bGx9LCJIb3Jpem9udGFsQ29ubmVjdG9yU3R5bGUiOnsiJGlkIjoiNjI2IiwiTGluZUNvbG9yIjp7IiRyZWYiOiIyNiJ9LCJMaW5lV2VpZ2h0IjoxLjAsIkxpbmVUeXBlIjowLCJQYXJlbnRTdHlsZSI6bnVsbH0sIlZlcnRpY2FsQ29ubmVjdG9yU3R5bGUiOnsiJGlkIjoiNjI3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yOCIsIk1hcmdpbiI6eyIkaWQiOiI2MjkiLCJUb3AiOjAuMCwiTGVmdCI6NC4wLCJSaWdodCI6NC4wLCJCb3R0b20iOjAuMH0sIlBhZGRpbmciOnsiJGlkIjoiNjMwIiwiVG9wIjowLjAsIkxlZnQiOjAuMCwiUmlnaHQiOjAuMCwiQm90dG9tIjowLjB9LCJCYWNrZ3JvdW5kIjp7IiRpZCI6IjYzMSIsIkNvbG9yIjp7IiRpZCI6IjYzMiIsIkEiOjI1NSwiUiI6NjgsIkciOjExNCwiQiI6MTk2fX0sIklzVmlzaWJsZSI6dHJ1ZSwiV2lkdGgiOjAuMCwiSGVpZ2h0IjoxNi4wLCJCb3JkZXJTdHlsZSI6eyIkaWQiOiI2MzMiLCJMaW5lQ29sb3IiOnsiJHJlZiI6IjM3In0sIkxpbmVXZWlnaHQiOjAuMCwiTGluZVR5cGUiOjAsIlBhcmVudFN0eWxlIjpudWxsfSwiUGFyZW50U3R5bGUiOm51bGx9LCJUaXRsZVN0eWxlIjp7IiRpZCI6IjYzNCIsIkZvbnRTZXR0aW5ncyI6eyIkaWQiOiI2MzUiLCJGb250U2l6ZSI6MTEsIkZvbnROYW1lIjoiQ2FsaWJyaSIsIklzQm9sZCI6ZmFsc2UsIklzSXRhbGljIjpmYWxzZSwiSXNVbmRlcmxpbmVkIjpmYWxzZSwiUGFyZW50U3R5bGUiOm51bGx9LCJBdXRvU2l6ZSI6MCwiRm9yZWdyb3VuZCI6eyIkaWQiOiI2MzYiLCJDb2xvciI6eyIkaWQiOiI2Mzc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jM4IiwiVG9wIjowLjAsIkxlZnQiOjAuMCwiUmlnaHQiOjAuMCwiQm90dG9tIjowLjB9LCJQYWRkaW5nIjp7IiRpZCI6IjYzOSIsIlRvcCI6MC4wLCJMZWZ0IjowLjAsIlJpZ2h0IjowLjAsIkJvdHRvbSI6MC4wfSwiQmFja2dyb3VuZCI6eyIkaWQiOiI2NDAiLCJDb2xvciI6eyIkaWQiOiI2NDEiLCJBIjowLCJSIjoyNTUsIkciOjI1NSwiQiI6MjU1fX0sIklzVmlzaWJsZSI6dHJ1ZSwiV2lkdGgiOjAuMCwiSGVpZ2h0IjowLjAsIkJvcmRlclN0eWxlIjp7IiRpZCI6IjY0MiIsIkxpbmVDb2xvciI6bnVsbCwiTGluZVdlaWdodCI6MC4wLCJMaW5lVHlwZSI6MCwiUGFyZW50U3R5bGUiOm51bGx9LCJQYXJlbnRTdHlsZSI6bnVsbH0sIkRhdGVTdHlsZSI6eyIkaWQiOiI2NDMiLCJGb250U2V0dGluZ3MiOnsiJGlkIjoiNjQ0IiwiRm9udFNpemUiOjEwLCJGb250TmFtZSI6IkNhbGlicmkiLCJJc0JvbGQiOmZhbHNlLCJJc0l0YWxpYyI6ZmFsc2UsIklzVW5kZXJsaW5lZCI6ZmFsc2UsIlBhcmVudFN0eWxlIjpudWxsfSwiQXV0b1NpemUiOjAsIkZvcmVncm91bmQiOnsiJGlkIjoiNjQ1IiwiQ29sb3IiOnsiJGlkIjoiNjQ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DciLCJUb3AiOjAuMCwiTGVmdCI6MC4wLCJSaWdodCI6MC4wLCJCb3R0b20iOjAuMH0sIlBhZGRpbmciOnsiJGlkIjoiNjQ4IiwiVG9wIjowLjAsIkxlZnQiOjAuMCwiUmlnaHQiOjAuMCwiQm90dG9tIjowLjB9LCJCYWNrZ3JvdW5kIjp7IiRyZWYiOiI1NCJ9LCJJc1Zpc2libGUiOnRydWUsIldpZHRoIjowLjAsIkhlaWdodCI6MC4wLCJCb3JkZXJTdHlsZSI6eyIkaWQiOiI2NDkiLCJMaW5lQ29sb3IiOm51bGwsIkxpbmVXZWlnaHQiOjAuMCwiTGluZVR5cGUiOjAsIlBhcmVudFN0eWxlIjpudWxsfSwiUGFyZW50U3R5bGUiOm51bGx9LCJEYXRlRm9ybWF0Ijp7IiRpZCI6IjY1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EiLCJGb3JtYXQiOjAsIklzVmlzaWJsZSI6ZmFsc2UsIkxhc3RLbm93blZpc2liaWxpdHlTdGF0ZSI6ZmFsc2V9LCJJc1Zpc2libGUiOnRydWUsIlBhcmVudFN0eWxlIjpudWxsfSwiSW5kZXgiOjE1LCJTbWFydER1cmF0aW9uQWN0aXZhdGVkIjpmYWxzZSwiRGF0ZUZvcm1hdCI6eyIkcmVmIjoiNjUwIn0sIldlZWtOdW1iZXJpbmciOnsiJGlkIjoiNjUyIiwiRm9ybWF0IjowLCJJc1Zpc2libGUiOmZhbHNlLCJMYXN0S25vd25WaXNpYmlsaXR5U3RhdGUiOmZhbHNlfSwiSWQiOiI1MjZkZTViNi05ZTk3LTQ5N2YtOWE1Ni0yNWQ0NTNiZWI2MjMiLCJJbXBvcnRJZCI6bnVsbCwiVGl0bGUiOiJJbnRlZ3JhdGlvbiIsIk5vdGUiOm51bGwsIkh5cGVybGluayI6eyIkaWQiOiI2NTMiLCJBZGRyZXNzIjoiIiwiU3ViQWRkcmVzcyI6IiJ9LCJJc0NoYW5nZWQiOmZhbHNlLCJJc05ldyI6ZmFsc2V9fSx7IiRpZCI6IjY1NCIsIl9hdHRhY2hlZE1pbGVzdG9uZXMiOltdLCJUYXNrRGVmaW5pdGlvbiI6eyIkaWQiOiI2NTUiLCJHcm91cE5hbWUiOm51bGwsIlN0YXJ0RGF0ZSI6IjIwMjMtMDgtMThUMjM6NTk6MDBaIiwiRW5kRGF0ZSI6IjIwMjMtMTAtMjFUMDg6MzM6MDBaIiwiUGVyY2VudGFnZUNvbXBsZXRlIjpudWxsLCJTdHlsZSI6eyIkaWQiOiI2NTYiLCJTaGFwZSI6NiwiU2hhcGVUaGlja25lc3MiOjEsIkR1cmF0aW9uRm9ybWF0IjowLCJJbmNsdWRlTm9uV29ya2luZ0RheXNJbkR1cmF0aW9uIjpmYWxzZSwiUGVyY2VudGFnZUNvbXBsZXRlU3R5bGUiOnsiJGlkIjoiNjU3IiwiRm9udFNldHRpbmdzIjp7IiRpZCI6IjY1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TkiLCJUb3AiOjAuMCwiTGVmdCI6MC4wLCJSaWdodCI6MC4wLCJCb3R0b20iOjAuMH0sIlBhZGRpbmciOnsiJGlkIjoiNjYwIiwiVG9wIjowLjAsIkxlZnQiOjAuMCwiUmlnaHQiOjAuMCwiQm90dG9tIjowLjB9LCJCYWNrZ3JvdW5kIjp7IiRyZWYiOiIxNCJ9LCJJc1Zpc2libGUiOnRydWUsIldpZHRoIjowLjAsIkhlaWdodCI6MC4wLCJCb3JkZXJTdHlsZSI6eyIkaWQiOiI2NjEiLCJMaW5lQ29sb3IiOm51bGwsIkxpbmVXZWlnaHQiOjAuMCwiTGluZVR5cGUiOjAsIlBhcmVudFN0eWxlIjpudWxsfSwiUGFyZW50U3R5bGUiOm51bGx9LCJEdXJhdGlvblN0eWxlIjp7IiRpZCI6IjY2MiIsIkZvbnRTZXR0aW5ncyI6eyIkaWQiOiI2NjMiLCJGb250U2l6ZSI6MTAsIkZvbnROYW1lIjoiQ2FsaWJyaSIsIklzQm9sZCI6ZmFsc2UsIklzSXRhbGljIjpmYWxzZSwiSXNVbmRlcmxpbmVkIjpmYWxzZSwiUGFyZW50U3R5bGUiOm51bGx9LCJBdXRvU2l6ZSI6MCwiRm9yZWdyb3VuZCI6eyIkaWQiOiI2NjQiLCJDb2xvciI6eyIkcmVmIjoiMjAifX0sIk1heFdpZHRoIjoyMDAuMCwiTWF4SGVpZ2h0IjoiSW5maW5pdHkiLCJTbWFydEZvcmVncm91bmRJc0FjdGl2ZSI6ZmFsc2UsIkhvcml6b250YWxBbGlnbm1lbnQiOjAsIlZlcnRpY2FsQWxpZ25tZW50IjowLCJTbWFydEZvcmVncm91bmQiOm51bGwsIkJhY2tncm91bmRGaWxsVHlwZSI6MCwiTWFyZ2luIjp7IiRpZCI6IjY2NSIsIlRvcCI6MC4wLCJMZWZ0IjowLjAsIlJpZ2h0IjowLjAsIkJvdHRvbSI6MC4wfSwiUGFkZGluZyI6eyIkaWQiOiI2NjYiLCJUb3AiOjAuMCwiTGVmdCI6MC4wLCJSaWdodCI6MC4wLCJCb3R0b20iOjAuMH0sIkJhY2tncm91bmQiOnsiJHJlZiI6IjIzIn0sIklzVmlzaWJsZSI6dHJ1ZSwiV2lkdGgiOjAuMCwiSGVpZ2h0IjowLjAsIkJvcmRlclN0eWxlIjp7IiRpZCI6IjY2NyIsIkxpbmVDb2xvciI6bnVsbCwiTGluZVdlaWdodCI6MC4wLCJMaW5lVHlwZSI6MCwiUGFyZW50U3R5bGUiOm51bGx9LCJQYXJlbnRTdHlsZSI6bnVsbH0sIkhvcml6b250YWxDb25uZWN0b3JTdHlsZSI6eyIkaWQiOiI2NjgiLCJMaW5lQ29sb3IiOnsiJHJlZiI6IjI2In0sIkxpbmVXZWlnaHQiOjEuMCwiTGluZVR5cGUiOjAsIlBhcmVudFN0eWxlIjpudWxsfSwiVmVydGljYWxDb25uZWN0b3JTdHlsZSI6eyIkaWQiOiI2Nj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cwIiwiTWFyZ2luIjp7IiRpZCI6IjY3MSIsIlRvcCI6MC4wLCJMZWZ0Ijo0LjAsIlJpZ2h0Ijo0LjAsIkJvdHRvbSI6MC4wfSwiUGFkZGluZyI6eyIkaWQiOiI2NzIiLCJUb3AiOjAuMCwiTGVmdCI6MC4wLCJSaWdodCI6MC4wLCJCb3R0b20iOjAuMH0sIkJhY2tncm91bmQiOnsiJGlkIjoiNjczIiwiQ29sb3IiOnsiJGlkIjoiNjc0IiwiQSI6MjU1LCJSIjo2OCwiRyI6MTE0LCJCIjoxOTZ9fSwiSXNWaXNpYmxlIjp0cnVlLCJXaWR0aCI6MC4wLCJIZWlnaHQiOjE2LjAsIkJvcmRlclN0eWxlIjp7IiRpZCI6IjY3NSIsIkxpbmVDb2xvciI6eyIkcmVmIjoiMzcifSwiTGluZVdlaWdodCI6MC4wLCJMaW5lVHlwZSI6MCwiUGFyZW50U3R5bGUiOm51bGx9LCJQYXJlbnRTdHlsZSI6bnVsbH0sIlRpdGxlU3R5bGUiOnsiJGlkIjoiNjc2IiwiRm9udFNldHRpbmdzIjp7IiRpZCI6IjY3NyIsIkZvbnRTaXplIjoxMSwiRm9udE5hbWUiOiJDYWxpYnJpIiwiSXNCb2xkIjpmYWxzZSwiSXNJdGFsaWMiOmZhbHNlLCJJc1VuZGVybGluZWQiOmZhbHNlLCJQYXJlbnRTdHlsZSI6bnVsbH0sIkF1dG9TaXplIjowLCJGb3JlZ3JvdW5kIjp7IiRpZCI6IjY3OCIsIkNvbG9yIjp7IiRpZCI6IjY3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ODAiLCJUb3AiOjAuMCwiTGVmdCI6MC4wLCJSaWdodCI6MC4wLCJCb3R0b20iOjAuMH0sIlBhZGRpbmciOnsiJGlkIjoiNjgxIiwiVG9wIjowLjAsIkxlZnQiOjAuMCwiUmlnaHQiOjAuMCwiQm90dG9tIjowLjB9LCJCYWNrZ3JvdW5kIjp7IiRpZCI6IjY4MiIsIkNvbG9yIjp7IiRpZCI6IjY4MyIsIkEiOjAsIlIiOjI1NSwiRyI6MjU1LCJCIjoyNTV9fSwiSXNWaXNpYmxlIjp0cnVlLCJXaWR0aCI6MC4wLCJIZWlnaHQiOjAuMCwiQm9yZGVyU3R5bGUiOnsiJGlkIjoiNjg0IiwiTGluZUNvbG9yIjpudWxsLCJMaW5lV2VpZ2h0IjowLjAsIkxpbmVUeXBlIjowLCJQYXJlbnRTdHlsZSI6bnVsbH0sIlBhcmVudFN0eWxlIjpudWxsfSwiRGF0ZVN0eWxlIjp7IiRpZCI6IjY4NSIsIkZvbnRTZXR0aW5ncyI6eyIkaWQiOiI2ODYiLCJGb250U2l6ZSI6MTAsIkZvbnROYW1lIjoiQ2FsaWJyaSIsIklzQm9sZCI6ZmFsc2UsIklzSXRhbGljIjpmYWxzZSwiSXNVbmRlcmxpbmVkIjpmYWxzZSwiUGFyZW50U3R5bGUiOm51bGx9LCJBdXRvU2l6ZSI6MCwiRm9yZWdyb3VuZCI6eyIkaWQiOiI2ODciLCJDb2xvciI6eyIkaWQiOiI2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4OSIsIlRvcCI6MC4wLCJMZWZ0IjowLjAsIlJpZ2h0IjowLjAsIkJvdHRvbSI6MC4wfSwiUGFkZGluZyI6eyIkaWQiOiI2OTAiLCJUb3AiOjAuMCwiTGVmdCI6MC4wLCJSaWdodCI6MC4wLCJCb3R0b20iOjAuMH0sIkJhY2tncm91bmQiOnsiJHJlZiI6IjU0In0sIklzVmlzaWJsZSI6dHJ1ZSwiV2lkdGgiOjAuMCwiSGVpZ2h0IjowLjAsIkJvcmRlclN0eWxlIjp7IiRpZCI6IjY5MSIsIkxpbmVDb2xvciI6bnVsbCwiTGluZVdlaWdodCI6MC4wLCJMaW5lVHlwZSI6MCwiUGFyZW50U3R5bGUiOm51bGx9LCJQYXJlbnRTdHlsZSI6bnVsbH0sIkRhdGVGb3JtYXQiOnsiJGlkIjoiN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5MyIsIkZvcm1hdCI6MCwiSXNWaXNpYmxlIjpmYWxzZSwiTGFzdEtub3duVmlzaWJpbGl0eVN0YXRlIjpmYWxzZX0sIklzVmlzaWJsZSI6dHJ1ZSwiUGFyZW50U3R5bGUiOm51bGx9LCJJbmRleCI6MTYsIlNtYXJ0RHVyYXRpb25BY3RpdmF0ZWQiOmZhbHNlLCJEYXRlRm9ybWF0Ijp7IiRyZWYiOiI2OTIifSwiV2Vla051bWJlcmluZyI6eyIkaWQiOiI2OTQiLCJGb3JtYXQiOjAsIklzVmlzaWJsZSI6ZmFsc2UsIkxhc3RLbm93blZpc2liaWxpdHlTdGF0ZSI6ZmFsc2V9LCJJZCI6IjJlOTIxZTk1LWNkOGQtNGIxMy1hMTM1LTAwYmM3YjIxYmY0YyIsIkltcG9ydElkIjpudWxsLCJUaXRsZSI6IkludGVncmF0aW9uIiwiTm90ZSI6bnVsbCwiSHlwZXJsaW5rIjp7IiRpZCI6IjY5NSIsIkFkZHJlc3MiOiIiLCJTdWJBZGRyZXNzIjoiIn0sIklzQ2hhbmdlZCI6ZmFsc2UsIklzTmV3IjpmYWxzZX19XSwiX21pbGVzdG9uZXMiOltdLCJJZCI6ImQzMGMxOGM0LThiNDktNGZiZi1hNGQzLWM5YTFkMjM4Y2MxZSIsIklzU2luZ2xlSXRlbVJvdyI6ZmFsc2V9XSwiSW5kZXgiOjAsIklkIjoiMjZiMTQ3N2YtOTI3NC00ZjE5LWIzMzMtODFiNmYyNGRmMzU0IiwiSGVhZGVyVGV4dCI6bnVsbCwiSXNEZWZhdWx0Ijp0cnVlLCJTdHlsZSI6eyIkaWQiOiI2OTYiLCJIZWFkZXJTdHlsZSI6eyIkaWQiOiI2OTciLCJUZXh0U3R5bGUiOnsiJGlkIjoiNjk4IiwiRm9udFNldHRpbmdzIjp7IiRpZCI6IjY5OSIsIkZvbnRTaXplIjoxMiwiRm9udE5hbWUiOiJDYWxpYnJpIiwiSXNCb2xkIjpmYWxzZSwiSXNJdGFsaWMiOmZhbHNlLCJJc1VuZGVybGluZWQiOmZhbHNlLCJQYXJlbnRTdHlsZSI6bnVsbH0sIkF1dG9TaXplIjowLCJGb3JlZ3JvdW5kIjp7IiRpZCI6IjcwMCIsIkNvbG9yIjp7IiRpZCI6Ijcw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cwMiIsIlRvcCI6MC4wLCJMZWZ0IjowLjAsIlJpZ2h0IjowLjAsIkJvdHRvbSI6MC4wfSwiUGFkZGluZyI6eyIkaWQiOiI3MDMiLCJUb3AiOjAuMCwiTGVmdCI6MC4wLCJSaWdodCI6MC4wLCJCb3R0b20iOjAuMH0sIkJhY2tncm91bmQiOm51bGwsIklzVmlzaWJsZSI6dHJ1ZSwiV2lkdGgiOjAuMCwiSGVpZ2h0IjowLjAsIkJvcmRlclN0eWxlIjpudWxsLCJQYXJlbnRTdHlsZSI6bnVsbH0sIlJlY3RhbmdsZVN0eWxlIjp7IiRpZCI6IjcwNCIsIk1hcmdpbiI6eyIkaWQiOiI3MDUiLCJUb3AiOjAuMCwiTGVmdCI6MC4wLCJSaWdodCI6MC4wLCJCb3R0b20iOjAuMH0sIlBhZGRpbmciOnsiJGlkIjoiNzA2IiwiVG9wIjowLjAsIkxlZnQiOjAuMCwiUmlnaHQiOjAuMCwiQm90dG9tIjowLjB9LCJCYWNrZ3JvdW5kIjp7IiRpZCI6IjcwNyIsIkNvbG9yIjp7IiRpZCI6IjcwOCIsIkEiOjYzLCJSIjoxNjUsIkciOjE2NSwiQiI6MTY1fX0sIklzVmlzaWJsZSI6dHJ1ZSwiV2lkdGgiOjAuMCwiSGVpZ2h0IjowLjAsIkJvcmRlclN0eWxlIjp7IiRpZCI6IjcwOSIsIkxpbmVDb2xvciI6eyIkaWQiOiI3MTAiLCIkdHlwZSI6Ik5MUkUuQ29tbW9uLkRvbS5Tb2xpZENvbG9yQnJ1c2gsIE5MUkUuQ29tbW9uIiwiQ29sb3IiOnsiJGlkIjoiNzExIiwiQSI6MjU1LCJSIjoyNTUsIkciOjAsIkIiOjB9fSwiTGluZVdlaWdodCI6MC4wLCJMaW5lVHlwZSI6MCwiUGFyZW50U3R5bGUiOm51bGx9LCJQYXJlbnRTdHlsZSI6bnVsbH0sIk1hcmdpbiI6eyIkaWQiOiI3MTIiLCJUb3AiOjAuMCwiTGVmdCI6MC4wLCJSaWdodCI6MC4wLCJCb3R0b20iOjAuMH0sIlBhZGRpbmciOnsiJGlkIjoiNzEzIiwiVG9wIjowLjAsIkxlZnQiOjAuMCwiUmlnaHQiOjAuMCwiQm90dG9tIjowLjB9LCJCYWNrZ3JvdW5kIjpudWxsLCJJc1Zpc2libGUiOnRydWUsIldpZHRoIjowLjAsIkhlaWdodCI6MC4wLCJCb3JkZXJTdHlsZSI6bnVsbCwiUGFyZW50U3R5bGUiOm51bGx9LCJCYWNrZ3JvdW5kU3R5bGUiOnsiJGlkIjoiNzE0IiwiTWFyZ2luIjp7IiRpZCI6IjcxNSIsIlRvcCI6MC4wLCJMZWZ0IjowLjAsIlJpZ2h0IjowLjAsIkJvdHRvbSI6MC4wfSwiUGFkZGluZyI6eyIkaWQiOiI3MTYiLCJUb3AiOjAuMCwiTGVmdCI6MC4wLCJSaWdodCI6MC4wLCJCb3R0b20iOjAuMH0sIkJhY2tncm91bmQiOnsiJGlkIjoiNzE3IiwiQ29sb3IiOnsiJGlkIjoiNzE4IiwiQSI6NTEsIlIiOjE2NSwiRyI6MTY1LCJCIjoxNjV9fSwiSXNWaXNpYmxlIjp0cnVlLCJXaWR0aCI6MC4wLCJIZWlnaHQiOjAuMCwiQm9yZGVyU3R5bGUiOnsiJGlkIjoiNzE5IiwiTGluZUNvbG9yIjp7IiRpZCI6IjcyMCIsIiR0eXBlIjoiTkxSRS5Db21tb24uRG9tLlNvbGlkQ29sb3JCcnVzaCwgTkxSRS5Db21tb24iLCJDb2xvciI6eyIkaWQiOiI3MjEiLCJBIjoyNTUsIlIiOjI1NSwiRyI6MCwiQiI6MH19LCJMaW5lV2VpZ2h0IjowLjAsIkxpbmVUeXBlIjowLCJQYXJlbnRTdHlsZSI6bnVsbH0sIlBhcmVudFN0eWxlIjpudWxsfSwiTWFyZ2luIjp7IiRpZCI6IjcyMiIsIlRvcCI6MC4wLCJMZWZ0IjowLjAsIlJpZ2h0IjowLjAsIkJvdHRvbSI6MC4wfSwiUGFkZGluZyI6eyIkaWQiOiI3MjMiLCJUb3AiOjAuMCwiTGVmdCI6MC4wLCJSaWdodCI6MC4wLCJCb3R0b20iOjAuMH0sIklzVmlzaWJsZSI6ZmFsc2UsIldpZHRoIjowLjAsIkhlaWdodCI6MC4wLCJCb3JkZXJTdHlsZSI6bnVsbCwiUGFyZW50U3R5bGUiOm51bGx9fV0sIklkIjoiODkxMWJjZWItNjc5NC00MWFkLWIzNzUtNmE3OTRiNjgyZjMxIiwiSW5kZXgiOjEsIkhlYWRlclRleHQiOiJQcm9kdWN0IERldmVsb3BtZW50IiwiU3R5bGUiOnsiJGlkIjoiNzI0IiwiU3R5bGVJZCI6IjAwMDAwMDAwLTAwMDAtMDAwMC0wMDAwLTAwMDAwMDAwMDAwMCIsIkhlYWRlclN0eWxlIjp7IiRpZCI6IjcyNSIsIlRleHRJc1ZlcnRpY2FsIjpmYWxzZSwiVGV4dFN0eWxlIjp7IiRpZCI6IjcyNiIsIkZvbnRTZXR0aW5ncyI6eyIkaWQiOiI3MjciLCJGb250U2l6ZSI6MTIsIkZvbnROYW1lIjoiQ2FsaWJyaSIsIklzQm9sZCI6dHJ1ZSwiSXNJdGFsaWMiOmZhbHNlLCJJc1VuZGVybGluZWQiOmZhbHNlLCJQYXJlbnRTdHlsZSI6bnVsbH0sIkF1dG9TaXplIjowLCJGb3JlZ3JvdW5kIjp7IiRpZCI6IjcyOCIsIkNvbG9yIjp7IiRpZCI6IjcyOSIsIkEiOjI1NSwiUiI6MjU1LCJHIjoyNTUsIkIiOjI1NX19LCJNYXhXaWR0aCI6MC4wLCJNYXhIZWlnaHQiOjAuMCwiU21hcnRGb3JlZ3JvdW5kSXNBY3RpdmUiOmZhbHNlLCJIb3Jpem9udGFsQWxpZ25tZW50IjowLCJWZXJ0aWNhbEFsaWdubWVudCI6MCwiU21hcnRGb3JlZ3JvdW5kIjpudWxsLCJCYWNrZ3JvdW5kRmlsbFR5cGUiOjAsIk1hcmdpbiI6eyIkaWQiOiI3MzAiLCJUb3AiOjAuMCwiTGVmdCI6MC4wLCJSaWdodCI6MC4wLCJCb3R0b20iOjAuMH0sIlBhZGRpbmciOnsiJGlkIjoiNzMxIiwiVG9wIjowLjAsIkxlZnQiOjAuMCwiUmlnaHQiOjAuMCwiQm90dG9tIjowLjB9LCJCYWNrZ3JvdW5kIjpudWxsLCJJc1Zpc2libGUiOmZhbHNlLCJXaWR0aCI6MC4wLCJIZWlnaHQiOjAuMCwiQm9yZGVyU3R5bGUiOm51bGwsIlBhcmVudFN0eWxlIjpudWxsfSwiUmVjdGFuZ2xlU3R5bGUiOnsiJGlkIjoiNzMyIiwiTWFyZ2luIjp7IiRpZCI6IjczMyIsIlRvcCI6MC4wLCJMZWZ0IjowLjAsIlJpZ2h0IjowLjAsIkJvdHRvbSI6MC4wfSwiUGFkZGluZyI6eyIkaWQiOiI3MzQiLCJUb3AiOjAuMCwiTGVmdCI6MC4wLCJSaWdodCI6MC4wLCJCb3R0b20iOjAuMH0sIkJhY2tncm91bmQiOnsiJGlkIjoiNzM1IiwiQ29sb3IiOnsiJGlkIjoiNzM2IiwiQSI6MjU1LCJSIjo2OCwiRyI6MTE0LCJCIjoxOTZ9fSwiSXNWaXNpYmxlIjpmYWxzZSwiV2lkdGgiOjAuMCwiSGVpZ2h0IjowLjAsIkJvcmRlclN0eWxlIjp7IiRpZCI6IjczNyIsIkxpbmVDb2xvciI6eyIkcmVmIjoiMzI2In0sIkxpbmVXZWlnaHQiOjAuMCwiTGluZVR5cGUiOjAsIlBhcmVudFN0eWxlIjpudWxsfSwiUGFyZW50U3R5bGUiOm51bGx9LCJNYXJnaW4iOnsiJGlkIjoiNzM4IiwiVG9wIjowLjAsIkxlZnQiOjAuMCwiUmlnaHQiOjAuMCwiQm90dG9tIjowLjB9LCJQYWRkaW5nIjp7IiRpZCI6IjczOSIsIlRvcCI6MC4wLCJMZWZ0IjowLjAsIlJpZ2h0IjowLjAsIkJvdHRvbSI6MC4wfSwiQmFja2dyb3VuZCI6bnVsbCwiSXNWaXNpYmxlIjp0cnVlLCJXaWR0aCI6MC4wLCJIZWlnaHQiOjAuMCwiQm9yZGVyU3R5bGUiOm51bGwsIlBhcmVudFN0eWxlIjpudWxsfSwiQmFja2dyb3VuZFN0eWxlIjp7IiRpZCI6Ijc0MCIsIk1hcmdpbiI6eyIkaWQiOiI3NDEiLCJUb3AiOjAuMCwiTGVmdCI6MC4wLCJSaWdodCI6MC4wLCJCb3R0b20iOjAuMH0sIlBhZGRpbmciOnsiJGlkIjoiNzQyIiwiVG9wIjowLjAsIkxlZnQiOjAuMCwiUmlnaHQiOjAuMCwiQm90dG9tIjowLjB9LCJCYWNrZ3JvdW5kIjp7IiRpZCI6Ijc0MyIsIkNvbG9yIjp7IiRpZCI6Ijc0NCIsIkEiOjM4LCJSIjo2OCwiRyI6MTE0LCJCIjoxOTZ9fSwiSXNWaXNpYmxlIjp0cnVlLCJXaWR0aCI6MC4wLCJIZWlnaHQiOjAuMCwiQm9yZGVyU3R5bGUiOnsiJGlkIjoiNzQ1IiwiTGluZUNvbG9yIjp7IiRyZWYiOiIzMzYifSwiTGluZVdlaWdodCI6MC4wLCJMaW5lVHlwZSI6MCwiUGFyZW50U3R5bGUiOm51bGx9LCJQYXJlbnRTdHlsZSI6bnVsbH0sIklzQWJvdmVUaW1lYmFuZCI6ZmFsc2UsIlNwYWNpbmciOjUsIkRlZmF1bHRTd2ltbGFuZVRhc2tTdHlsZSI6eyIkaWQiOiI3NDYiLCIkdHlwZSI6Ik5MUkUuQ29tbW9uLkRvbS5TdHlsZXMuRXhwbGljaXRTZXRhYmxlVGFza1N0eWxlLCBOTFJFLkNvbW1vbiIsIlNoYXBlIjoxLCJTaGFwZVRoaWNrbmVzcyI6MCwiRHVyYXRpb25Gb3JtYXQiOjAsIkluY2x1ZGVOb25Xb3JraW5nRGF5c0luRHVyYXRpb24iOmZhbHNlLCJQZXJjZW50YWdlQ29tcGxldGVTdHlsZSI6eyIkaWQiOiI3NDciLCJGb250U2V0dGluZ3MiOnsiJGlkIjoiNzQ4IiwiRm9udFNpemUiOjEwLCJGb250TmFtZSI6IkNhbGlicmkiLCJJc0JvbGQiOmZhbHNlLCJJc0l0YWxpYyI6ZmFsc2UsIklzVW5kZXJsaW5lZCI6ZmFsc2UsIlBhcmVudFN0eWxlIjpudWxsfSwiQXV0b1NpemUiOjAsIkZvcmVncm91bmQiOnsiJGlkIjoiNzQ5IiwiQ29sb3IiOnsiJGlkIjoiNzU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3NTEiLCJUb3AiOjAuMCwiTGVmdCI6MC4wLCJSaWdodCI6MC4wLCJCb3R0b20iOjAuMH0sIlBhZGRpbmciOnsiJGlkIjoiNzUyIiwiVG9wIjowLjAsIkxlZnQiOjAuMCwiUmlnaHQiOjAuMCwiQm90dG9tIjowLjB9LCJCYWNrZ3JvdW5kIjp7IiRpZCI6Ijc1MyIsIkNvbG9yIjp7IiRpZCI6Ijc1NCIsIkEiOjg5LCJSIjowLCJHIjowLCJCIjowfX0sIklzVmlzaWJsZSI6dHJ1ZSwiV2lkdGgiOjAuMCwiSGVpZ2h0IjowLjAsIkJvcmRlclN0eWxlIjpudWxsLCJQYXJlbnRTdHlsZSI6bnVsbH0sIkR1cmF0aW9uU3R5bGUiOnsiJGlkIjoiNzU1IiwiRm9udFNldHRpbmdzIjp7IiRpZCI6Ijc1NiIsIkZvbnRTaXplIjoxMCwiRm9udE5hbWUiOiJDYWxpYnJpIiwiSXNCb2xkIjpmYWxzZSwiSXNJdGFsaWMiOmZhbHNlLCJJc1VuZGVybGluZWQiOmZhbHNlLCJQYXJlbnRTdHlsZSI6bnVsbH0sIkF1dG9TaXplIjowLCJGb3JlZ3JvdW5kIjp7IiRpZCI6Ijc1NyIsIkNvbG9yIjp7IiRpZCI6Ijc1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1OSIsIlRvcCI6MC4wLCJMZWZ0IjowLjAsIlJpZ2h0IjowLjAsIkJvdHRvbSI6MC4wfSwiUGFkZGluZyI6eyIkaWQiOiI3NjAiLCJUb3AiOjAuMCwiTGVmdCI6MC4wLCJSaWdodCI6MC4wLCJCb3R0b20iOjAuMH0sIkJhY2tncm91bmQiOnsiJGlkIjoiNzYxIiwiQ29sb3IiOnsiJHJlZiI6Ijc1NCJ9fSwiSXNWaXNpYmxlIjp0cnVlLCJXaWR0aCI6MC4wLCJIZWlnaHQiOjAuMCwiQm9yZGVyU3R5bGUiOm51bGwsIlBhcmVudFN0eWxlIjpudWxsfSwiSG9yaXpvbnRhbENvbm5lY3RvclN0eWxlIjp7IiRpZCI6Ijc2MiIsIkxpbmVDb2xvciI6eyIkaWQiOiI3NjMiLCIkdHlwZSI6Ik5MUkUuQ29tbW9uLkRvbS5Tb2xpZENvbG9yQnJ1c2gsIE5MUkUuQ29tbW9uIiwiQ29sb3IiOnsiJGlkIjoiNzY0IiwiQSI6MjU1LCJSIjoyMDQsIkciOjIwNCwiQiI6MjA0fX0sIkxpbmVXZWlnaHQiOjEuMCwiTGluZVR5cGUiOjAsIlBhcmVudFN0eWxlIjpudWxsfSwiVmVydGljYWxDb25uZWN0b3JTdHlsZSI6eyIkaWQiOiI3NjUiLCJMaW5lQ29sb3IiOnsiJGlkIjoiNzY2IiwiJHR5cGUiOiJOTFJFLkNvbW1vbi5Eb20uU29saWRDb2xvckJydXNoLCBOTFJFLkNvbW1vbiIsIkNvbG9yIjp7IiRpZCI6Ijc2Ny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2OCIsIk1hcmdpbiI6eyIkaWQiOiI3NjkiLCJUb3AiOjAuMCwiTGVmdCI6NC4wLCJSaWdodCI6NC4wLCJCb3R0b20iOjAuMH0sIlBhZGRpbmciOnsiJGlkIjoiNzcwIiwiVG9wIjowLjAsIkxlZnQiOjAuMCwiUmlnaHQiOjAuMCwiQm90dG9tIjowLjB9LCJCYWNrZ3JvdW5kIjp7IiRpZCI6Ijc3MSIsIkNvbG9yIjp7IiRpZCI6Ijc3MiIsIkEiOjI1NSwiUiI6NjgsIkciOjExNCwiQiI6MTk2fX0sIklzVmlzaWJsZSI6dHJ1ZSwiV2lkdGgiOjAuMCwiSGVpZ2h0IjoxMy40MjY2NjY2NjY2NjY2NzcsIkJvcmRlclN0eWxlIjp7IiRpZCI6Ijc3MyIsIkxpbmVDb2xvciI6eyIkaWQiOiI3NzQiLCIkdHlwZSI6Ik5MUkUuQ29tbW9uLkRvbS5Tb2xpZENvbG9yQnJ1c2gsIE5MUkUuQ29tbW9uIiwiQ29sb3IiOnsiJGlkIjoiNzc1IiwiQSI6MjU1LCJSIjoyMzQsIkciOjIyLCJCIjozMH19LCJMaW5lV2VpZ2h0IjowLjAsIkxpbmVUeXBlIjowLCJQYXJlbnRTdHlsZSI6bnVsbH0sIlBhcmVudFN0eWxlIjpudWxsfSwiVGl0bGVTdHlsZSI6eyIkaWQiOiI3NzYiLCJGb250U2V0dGluZ3MiOnsiJGlkIjoiNzc3IiwiRm9udFNpemUiOjExLCJGb250TmFtZSI6IkNhbGlicmkiLCJJc0JvbGQiOmZhbHNlLCJJc0l0YWxpYyI6ZmFsc2UsIklzVW5kZXJsaW5lZCI6ZmFsc2UsIlBhcmVudFN0eWxlIjpudWxsfSwiQXV0b1NpemUiOjAsIkZvcmVncm91bmQiOnsiJGlkIjoiNzc4IiwiQ29sb3IiOnsiJGlkIjoiNzc5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c4MCIsIlRvcCI6MC4wLCJMZWZ0IjowLjAsIlJpZ2h0IjowLjAsIkJvdHRvbSI6MC4wfSwiUGFkZGluZyI6eyIkaWQiOiI3ODEiLCJUb3AiOjAuMCwiTGVmdCI6MC4wLCJSaWdodCI6MC4wLCJCb3R0b20iOjAuMH0sIkJhY2tncm91bmQiOnsiJGlkIjoiNzgyIiwiQ29sb3IiOnsiJGlkIjoiNzgzIiwiQSI6MCwiUiI6MjU1LCJHIjoyNTUsIkIiOjI1NX19LCJJc1Zpc2libGUiOnRydWUsIldpZHRoIjowLjAsIkhlaWdodCI6MC4wLCJCb3JkZXJTdHlsZSI6bnVsbCwiUGFyZW50U3R5bGUiOm51bGx9LCJEYXRlU3R5bGUiOnsiJGlkIjoiNzg0IiwiRm9udFNldHRpbmdzIjp7IiRpZCI6Ijc4NSIsIkZvbnRTaXplIjoxMCwiRm9udE5hbWUiOiJDYWxpYnJpIiwiSXNCb2xkIjpmYWxzZSwiSXNJdGFsaWMiOmZhbHNlLCJJc1VuZGVybGluZWQiOmZhbHNlLCJQYXJlbnRTdHlsZSI6bnVsbH0sIkF1dG9TaXplIjowLCJGb3JlZ3JvdW5kIjp7IiRpZCI6Ijc4NiIsIkNvbG9yIjp7IiRpZCI6Ijc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4IiwiVG9wIjowLjAsIkxlZnQiOjAuMCwiUmlnaHQiOjAuMCwiQm90dG9tIjowLjB9LCJQYWRkaW5nIjp7IiRpZCI6Ijc4OSIsIlRvcCI6MC4wLCJMZWZ0IjowLjAsIlJpZ2h0IjowLjAsIkJvdHRvbSI6MC4wfSwiQmFja2dyb3VuZCI6eyIkaWQiOiI3OTAiLCJDb2xvciI6eyIkcmVmIjoiNzU0In19LCJJc1Zpc2libGUiOnRydWUsIldpZHRoIjowLjAsIkhlaWdodCI6MC4wLCJCb3JkZXJTdHlsZSI6bnVsbCwiUGFyZW50U3R5bGUiOm51bGx9LCJEYXRlRm9ybWF0Ijp7IiRpZCI6Ijc5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TIiLCJGb3JtYXQiOjAsIklzVmlzaWJsZSI6ZmFsc2UsIkxhc3RLbm93blZpc2liaWxpdHlTdGF0ZSI6ZmFsc2V9LCJJc1Zpc2libGUiOnRydWUsIlBhcmVudFN0eWxlIjpudWxsLCJfZXhwbGljaXRseVNldCI6eyIkaWQiOiI3OT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Nzk0IiwiU2hhcGUiOjEsIkNvbm5lY3Rvck1hcmdpbiI6eyIkaWQiOiI3OTUiLCJUb3AiOjAuMCwiTGVmdCI6Mi4wLCJSaWdodCI6Mi4wLCJCb3R0b20iOjAuMH0sIkNvbm5lY3RvclN0eWxlIjp7IiRpZCI6Ijc5NiIsIkxpbmVDb2xvciI6eyIkaWQiOiI3OTciLCIkdHlwZSI6Ik5MUkUuQ29tbW9uLkRvbS5Tb2xpZENvbG9yQnJ1c2gsIE5MUkUuQ29tbW9uIiwiQ29sb3IiOnsiJGlkIjoiNzk4IiwiQSI6MTI3LCJSIjo3OSwiRyI6MTI5LCJCIjoxODl9fSwiTGluZVdlaWdodCI6MS4wLCJMaW5lVHlwZSI6MCwiUGFyZW50U3R5bGUiOm51bGx9LCJJc0JlbG93VGltZWJhbmQiOmZhbHNlLCJQb3NpdGlvbk9uVGFzayI6MSwiSGlkZURhdGUiOmZhbHNlLCJTaGFwZVNpemUiOjEsIlNwYWNpbmciOjEuMCwiUGFkZGluZyI6eyIkaWQiOiI3OTkiLCJUb3AiOjcuMCwiTGVmdCI6My4wLCJSaWdodCI6MC4wLCJCb3R0b20iOjIuMH0sIlNoYXBlU3R5bGUiOnsiJGlkIjoiODAwIiwiTWFyZ2luIjp7IiRpZCI6IjgwMSIsIlRvcCI6MC4wLCJMZWZ0IjowLjAsIlJpZ2h0IjowLjAsIkJvdHRvbSI6MC4wfSwiUGFkZGluZyI6eyIkaWQiOiI4MDIiLCJUb3AiOjAuMCwiTGVmdCI6MC4wLCJSaWdodCI6MC4wLCJCb3R0b20iOjAuMH0sIkJhY2tncm91bmQiOnsiJGlkIjoiODAzIiwiQ29sb3IiOnsiJGlkIjoiODA0IiwiQSI6MjU1LCJSIjo2OCwiRyI6MTE0LCJCIjoxOTZ9fSwiSXNWaXNpYmxlIjp0cnVlLCJXaWR0aCI6MTguMCwiSGVpZ2h0IjoyMC4wLCJCb3JkZXJTdHlsZSI6eyIkaWQiOiI4MDUiLCJMaW5lQ29sb3IiOnsiJGlkIjoiODA2IiwiJHR5cGUiOiJOTFJFLkNvbW1vbi5Eb20uU29saWRDb2xvckJydXNoLCBOTFJFLkNvbW1vbiIsIkNvbG9yIjp7IiRpZCI6IjgwNyIsIkEiOjI1NSwiUiI6MjM0LCJHIjoyMiwiQiI6MzB9fSwiTGluZVdlaWdodCI6MC4wLCJMaW5lVHlwZSI6MCwiUGFyZW50U3R5bGUiOm51bGx9LCJQYXJlbnRTdHlsZSI6bnVsbH0sIlRpdGxlU3R5bGUiOnsiJGlkIjoiODA4IiwiRm9udFNldHRpbmdzIjp7IiRpZCI6IjgwOSIsIkZvbnRTaXplIjoxMSwiRm9udE5hbWUiOiJDYWxpYnJpIiwiSXNCb2xkIjpmYWxzZSwiSXNJdGFsaWMiOmZhbHNlLCJJc1VuZGVybGluZWQiOmZhbHNlLCJQYXJlbnRTdHlsZSI6bnVsbH0sIkF1dG9TaXplIjowLCJGb3JlZ3JvdW5kIjp7IiRpZCI6IjgxMCIsIkNvbG9yIjp7IiRpZCI6IjgxM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4MTIiLCJUb3AiOjAuMCwiTGVmdCI6MC4wLCJSaWdodCI6MC4wLCJCb3R0b20iOjAuMH0sIlBhZGRpbmciOnsiJGlkIjoiODEzIiwiVG9wIjowLjAsIkxlZnQiOjAuMCwiUmlnaHQiOjAuMCwiQm90dG9tIjowLjB9LCJCYWNrZ3JvdW5kIjp7IiRpZCI6IjgxNCIsIkNvbG9yIjp7IiRpZCI6IjgxNSIsIkEiOjg5LCJSIjowLCJHIjowLCJCIjowfX0sIklzVmlzaWJsZSI6dHJ1ZSwiV2lkdGgiOjAuMCwiSGVpZ2h0IjowLjAsIkJvcmRlclN0eWxlIjpudWxsLCJQYXJlbnRTdHlsZSI6bnVsbH0sIkRhdGVTdHlsZSI6eyIkaWQiOiI4MTYiLCJGb250U2V0dGluZ3MiOnsiJGlkIjoiODE3IiwiRm9udFNpemUiOjksIkZvbnROYW1lIjoiQ2FsaWJyaSIsIklzQm9sZCI6ZmFsc2UsIklzSXRhbGljIjpmYWxzZSwiSXNVbmRlcmxpbmVkIjpmYWxzZSwiUGFyZW50U3R5bGUiOm51bGx9LCJBdXRvU2l6ZSI6MCwiRm9yZWdyb3VuZCI6eyIkaWQiOiI4MTgiLCJDb2xvciI6eyIkaWQiOiI4M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yMCIsIlRvcCI6MC4wLCJMZWZ0IjowLjAsIlJpZ2h0IjowLjAsIkJvdHRvbSI6MC4wfSwiUGFkZGluZyI6eyIkaWQiOiI4MjEiLCJUb3AiOjAuMCwiTGVmdCI6MC4wLCJSaWdodCI6MC4wLCJCb3R0b20iOjAuMH0sIkJhY2tncm91bmQiOnsiJGlkIjoiODIyIiwiQ29sb3IiOnsiJHJlZiI6IjgxNSJ9fSwiSXNWaXNpYmxlIjp0cnVlLCJXaWR0aCI6MC4wLCJIZWlnaHQiOjAuMCwiQm9yZGVyU3R5bGUiOm51bGwsIlBhcmVudFN0eWxlIjpudWxsfSwiRGF0ZUZvcm1hdCI6eyIkaWQiOiI4MjM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4MjQiLCJEYXRlUGFydElzVmlzaWJsZSI6dHJ1ZSwiVGltZVBhcnRJc1Zpc2libGUiOmZhbHNlfX0sIldlZWtOdW1iZXJpbmciOnsiJGlkIjoiODI1IiwiRm9ybWF0IjowLCJJc1Zpc2libGUiOmZhbHNlLCJMYXN0S25vd25WaXNpYmlsaXR5U3RhdGUiOmZhbHNlfSwiSXNWaXNpYmxlIjp0cnVlLCJQYXJlbnRTdHlsZSI6bnVsbH0sIkRlZmF1bHRTd2ltbGFuZU1pbGVzdG9uZVN0eWxlIjp7IiRpZCI6IjgyNiIsIlRpdGxlUG9zaXRpb24iOiJSaWdodCIsIkRhdGVQb3NpdGlvbiI6IkxlZnQiLCJTaGFwZVR5cGUiOjEsIlNoYXBlU2l6ZSI6MSwiU3BhY2luZyI6N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Y4LCJHIjoxMTQsIkIiOjE5Nn19LCJJc1Zpc2libGUiOnRydWUsIldpZHRoIjoxOC4wLCJIZWlnaHQiOjIwLjAsIkJvcmRlclN0eWxlIjp7IiRpZCI6IjgzMiIsIkxpbmVDb2xvciI6eyIkaWQiOiI4MzMiLCIkdHlwZSI6Ik5MUkUuQ29tbW9uLkRvbS5Tb2xpZENvbG9yQnJ1c2gsIE5MUkUuQ29tbW9uIiwiQ29sb3IiOnsiJGlkIjoiODM0IiwiQSI6MjU1LCJSIjoyMzQsIkciOjIyLCJCIjozMH19LCJMaW5lV2VpZ2h0IjowLjAsIkxpbmVUeXBlIjowLCJQYXJlbnRTdHlsZSI6bnVsbH0sIlBhcmVudFN0eWxlIjpudWxsfSwiVGl0bGVTdHlsZSI6eyIkaWQiOiI4MzUiLCJGb250U2V0dGluZ3MiOnsiJGlkIjoiODM2IiwiRm9udFNpemUiOjExLCJGb250TmFtZSI6IkNhbGlicmkiLCJJc0JvbGQiOmZhbHNlLCJJc0l0YWxpYyI6ZmFsc2UsIklzVW5kZXJsaW5lZCI6ZmFsc2UsIlBhcmVudFN0eWxlIjpudWxsfSwiQXV0b1NpemUiOjAsIkZvcmVncm91bmQiOnsiJGlkIjoiODM3IiwiQ29sb3IiOnsiJGlkIjoiOD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gzOSIsIlRvcCI6MC4wLCJMZWZ0IjowLjAsIlJpZ2h0IjowLjAsIkJvdHRvbSI6MC4wfSwiUGFkZGluZyI6eyIkaWQiOiI4NDAiLCJUb3AiOjAuMCwiTGVmdCI6MC4wLCJSaWdodCI6MC4wLCJCb3R0b20iOjAuMH0sIkJhY2tncm91bmQiOnsiJGlkIjoiODQxIiwiQ29sb3IiOnsiJGlkIjoiODQyIiwiQSI6ODksIlIiOjAsIkciOjAsIkIiOjB9fSwiSXNWaXNpYmxlIjp0cnVlLCJXaWR0aCI6MC4wLCJIZWlnaHQiOjAuMCwiQm9yZGVyU3R5bGUiOm51bGwsIlBhcmVudFN0eWxlIjpudWxsfSwiRGF0ZVN0eWxlIjp7IiRpZCI6Ijg0MyIsIkZvbnRTZXR0aW5ncyI6eyIkaWQiOiI4NDQiLCJGb250U2l6ZSI6OSwiRm9udE5hbWUiOiJDYWxpYnJpIiwiSXNCb2xkIjpmYWxzZSwiSXNJdGFsaWMiOmZhbHNlLCJJc1VuZGVybGluZWQiOmZhbHNlLCJQYXJlbnRTdHlsZSI6bnVsbH0sIkF1dG9TaXplIjowLCJGb3JlZ3JvdW5kIjp7IiRpZCI6Ijg0NSIsIkNvbG9yIjp7IiRpZCI6Ijg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Q3IiwiVG9wIjowLjAsIkxlZnQiOjAuMCwiUmlnaHQiOjAuMCwiQm90dG9tIjowLjB9LCJQYWRkaW5nIjp7IiRpZCI6Ijg0OCIsIlRvcCI6MC4wLCJMZWZ0IjowLjAsIlJpZ2h0IjowLjAsIkJvdHRvbSI6MC4wfSwiQmFja2dyb3VuZCI6eyIkaWQiOiI4NDkiLCJDb2xvciI6eyIkaWQiOiI4NTAiLCJBIjo4OSwiUiI6MCwiRyI6MCwiQiI6MH19LCJJc1Zpc2libGUiOnRydWUsIldpZHRoIjowLjAsIkhlaWdodCI6MC4wLCJCb3JkZXJTdHlsZSI6bnVsbCwiUGFyZW50U3R5bGUiOm51bGx9LCJEYXRlRm9ybWF0Ijp7IiRpZCI6Ijg1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1MiIsIkRhdGVQYXJ0SXNWaXNpYmxlIjp0cnVlLCJUaW1lUGFydElzVmlzaWJsZSI6ZmFsc2V9fSwiV2Vla051bWJlcmluZyI6eyIkaWQiOiI4NTMiLCJGb3JtYXQiOjAsIklzVmlzaWJsZSI6ZmFsc2UsIkxhc3RLbm93blZpc2liaWxpdHlTdGF0ZSI6ZmFsc2V9LCJJc1Zpc2libGUiOnRydWUsIlBhcmVudFN0eWxlIjpudWxsfSwiRGVmYXVsdFN3aW1sYW5lQWN0aXZpdHlTdHlsZSI6eyIkaWQiOiI4NTQiLCJIZWFkZXJTdHlsZSI6eyIkaWQiOiI4NTUiLCJUZXh0U3R5bGUiOnsiJGlkIjoiODU2IiwiRm9udFNldHRpbmdzIjp7IiRpZCI6Ijg1NyIsIkZvbnRTaXplIjoxMiwiRm9udE5hbWUiOiJDYWxpYnJpIiwiSXNCb2xkIjpmYWxzZSwiSXNJdGFsaWMiOmZhbHNlLCJJc1VuZGVybGluZWQiOmZhbHNlLCJQYXJlbnRTdHlsZSI6bnVsbH0sIkF1dG9TaXplIjowLCJGb3JlZ3JvdW5kIjp7IiRpZCI6Ijg1OCIsIkNvbG9yIjp7IiRpZCI6Ijg1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m51bGwsIklzVmlzaWJsZSI6dHJ1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YzLCJSIjo2OCwiRyI6MTE0LCJCIjoxOTZ9fSwiSXNWaXNpYmxlIjp0cnVlLCJXaWR0aCI6MC4wLCJIZWlnaHQiOjAuMCwiQm9yZGVyU3R5bGUiOnsiJGlkIjoiODY3IiwiTGluZUNvbG9yIjp7IiRpZCI6Ijg2OCIsIiR0eXBlIjoiTkxSRS5Db21tb24uRG9tLlNvbGlkQ29sb3JCcnVzaCwgTkxSRS5Db21tb24iLCJDb2xvciI6eyIkaWQiOiI4NjkiLCJBIjoyNTUsIlIiOjI1NSwiRyI6MCwiQiI6MH19LCJMaW5lV2VpZ2h0IjowLjAsIkxpbmVUeXBlIjowLCJQYXJlbnRTdHlsZSI6bnVsbH0sIlBhcmVudFN0eWxlIjpudWxsfSwiTWFyZ2luIjp7IiRpZCI6Ijg3MCIsIlRvcCI6MC4wLCJMZWZ0IjowLjAsIlJpZ2h0IjowLjAsIkJvdHRvbSI6MC4wfSwiUGFkZGluZyI6eyIkaWQiOiI4NzEiLCJUb3AiOjAuMCwiTGVmdCI6MC4wLCJSaWdodCI6MC4wLCJCb3R0b20iOjAuMH0sIkJhY2tncm91bmQiOm51bGwsIklzVmlzaWJsZSI6dHJ1ZSwiV2lkdGgiOjAuMCwiSGVpZ2h0IjowLjAsIkJvcmRlclN0eWxlIjpudWxsLCJQYXJlbnRTdHlsZSI6bnVsbH0sIkJhY2tncm91bmRTdHlsZSI6eyIkaWQiOiI4NzIiLCJNYXJnaW4iOnsiJGlkIjoiODczIiwiVG9wIjowLjAsIkxlZnQiOjAuMCwiUmlnaHQiOjAuMCwiQm90dG9tIjowLjB9LCJQYWRkaW5nIjp7IiRpZCI6Ijg3NCIsIlRvcCI6MC4wLCJMZWZ0IjowLjAsIlJpZ2h0IjowLjAsIkJvdHRvbSI6MC4wfSwiQmFja2dyb3VuZCI6eyIkcmVmIjoiNzQzIn0sIklzVmlzaWJsZSI6dHJ1ZSwiV2lkdGgiOjAuMCwiSGVpZ2h0IjowLjAsIkJvcmRlclN0eWxlIjp7IiRpZCI6Ijg3NSIsIkxpbmVDb2xvciI6eyIkaWQiOiI4NzYiLCIkdHlwZSI6Ik5MUkUuQ29tbW9uLkRvbS5Tb2xpZENvbG9yQnJ1c2gsIE5MUkUuQ29tbW9uIiwiQ29sb3IiOnsiJGlkIjoiODc3IiwiQSI6MjU1LCJSIjoyMzQsIkciOjIyLCJCIjozMH19LCJMaW5lV2VpZ2h0IjowLjAsIkxpbmVUeXBlIjowLCJQYXJlbnRTdHlsZSI6bnVsbH0sIlBhcmVudFN0eWxlIjpudWxsfSwiTWFyZ2luIjp7IiRpZCI6Ijg3OCIsIlRvcCI6MC4wLCJMZWZ0IjowLjAsIlJpZ2h0IjowLjAsIkJvdHRvbSI6MC4wfSwiUGFkZGluZyI6eyIkaWQiOiI4NzkiLCJUb3AiOjAuMCwiTGVmdCI6MC4wLCJSaWdodCI6MC4wLCJCb3R0b20iOjAuMH0sIklzVmlzaWJsZSI6dHJ1ZSwiV2lkdGgiOjAuMCwiSGVpZ2h0IjowLjAsIkJvcmRlclN0eWxlIjpudWxsLCJQYXJlbnRTdHlsZSI6bnVsbH0sIk1hcmdpbiI6eyIkaWQiOiI4ODAiLCJUb3AiOjAuMCwiTGVmdCI6MC4wLCJSaWdodCI6MC4wLCJCb3R0b20iOjAuMH0sIlBhZGRpbmciOnsiJGlkIjoiODgxIiwiVG9wIjowLjAsIkxlZnQiOjAuMCwiUmlnaHQiOjAuMCwiQm90dG9tIjowLjB9LCJJc1Zpc2libGUiOnRydWUsIldpZHRoIjowLjAsIkhlaWdodCI6MC4wLCJCb3JkZXJTdHlsZSI6eyIkaWQiOiI4ODIiLCJMaW5lQ29sb3IiOm51bGwsIkxpbmVXZWlnaHQiOjAuMCwiTGluZVR5cGUiOjAsIlBhcmVudFN0eWxlIjpudWxsfSwiUGFyZW50U3R5bGUiOm51bGx9fSx7IiRpZCI6Ijg4MyIsIl9hY3Rpdml0aWVzIjpbeyIkaWQiOiI4ODQiLCJfcm93cyI6W3siJGlkIjoiODg1IiwiX3Rhc2tzIjpbXSwiX21pbGVzdG9uZXMiOlt7IiRpZCI6Ijg4NiIsIklkIjoiY2EzZGJlNDAtMGMxNS00MjM0LTkzYjYtYzAyZTVmMTdmZmNmIiwiSW5kZXgiOjE3LCJHcm91cElkIjpudWxsLCJUaXRsZSI6IkJldGEgQmxvZyBMYXVuY2giLCJEYXRlVGltZSI6IjIwMjMtMDctMDRUMjM6NTk6MDAiLCJQZXJjZW50YWdlQ29tcGxldGUiOm51bGwsIk5vdGUiOm51bGwsIlN0eWxlIjp7IiRpZCI6Ijg4NyIsIlRpdGxlUG9zaXRpb24iOiJMZWZ0IiwiRGF0ZVBvc2l0aW9uIjoiUmlnaHQiLCJTaGFwZVR5cGUiOjE3LCJTaGFwZVNpemUiOjAsIlNwYWNpbmciOjUsIlNoYXBlU3R5bGUiOnsiJGlkIjoiODg4IiwiTWFyZ2luIjp7IiRyZWYiOiIyNTgifSwiUGFkZGluZyI6eyIkcmVmIjoiMjU5In0sIkJhY2tncm91bmQiOnsiJGlkIjoiODg5IiwiQ29sb3IiOnsiJGlkIjoiODkwIiwiQSI6MjU1LCJSIjoxMTIsIkciOjE3MywiQiI6NzF9fSwiSXNWaXNpYmxlIjp0cnVlLCJXaWR0aCI6MTQuMCwiSGVpZ2h0IjoxNC4wLCJCb3JkZXJTdHlsZSI6eyIkaWQiOiI4OTEiLCJMaW5lQ29sb3IiOnsiJHJlZiI6IjI2MyJ9LCJMaW5lV2VpZ2h0IjowLjAsIkxpbmVUeXBlIjowLCJQYXJlbnRTdHlsZSI6bnVsbH0sIlBhcmVudFN0eWxlIjpudWxsfSwiVGl0bGVTdHlsZSI6eyIkaWQiOiI4OTIiLCJGb250U2V0dGluZ3MiOnsiJGlkIjoiODkzIiwiRm9udFNpemUiOjExLCJGb250TmFtZSI6IkNhbGlicmkiLCJJc0JvbGQiOmZhbHNlLCJJc0l0YWxpYyI6ZmFsc2UsIklzVW5kZXJsaW5lZCI6ZmFsc2UsIlBhcmVudFN0eWxlIjpudWxsfSwiQXV0b1NpemUiOjAsIkZvcmVncm91bmQiOnsiJGlkIjoiODk0IiwiQ29sb3IiOnsiJGlkIjoiODk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Dk2IiwiQ29sb3IiOnsiJGlkIjoiODk3IiwiQSI6MCwiUiI6MjU1LCJHIjoyNTUsIkIiOjI1NX19LCJJc1Zpc2libGUiOnRydWUsIldpZHRoIjowLjAsIkhlaWdodCI6MC4wLCJCb3JkZXJTdHlsZSI6bnVsbCwiUGFyZW50U3R5bGUiOm51bGx9LCJEYXRlU3R5bGUiOnsiJGlkIjoiODk4IiwiRm9udFNldHRpbmdzIjp7IiRpZCI6Ijg5OSIsIkZvbnRTaXplIjo5LCJGb250TmFtZSI6IkNhbGlicmkiLCJJc0JvbGQiOmZhbHNlLCJJc0l0YWxpYyI6ZmFsc2UsIklzVW5kZXJsaW5lZCI6ZmFsc2UsIlBhcmVudFN0eWxlIjpudWxsfSwiQXV0b1NpemUiOjAsIkZvcmVncm91bmQiOnsiJGlkIjoiOTAwIiwiQ29sb3IiOnsiJGlkIjoiOTA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wMiIsIkNvbG9yIjp7IiRpZCI6IjkwMyIsIkEiOjAsIlIiOjI1NSwiRyI6MjU1LCJCIjoyNTV9fSwiSXNWaXNpYmxlIjp0cnVlLCJXaWR0aCI6MC4wLCJIZWlnaHQiOjAuMCwiQm9yZGVyU3R5bGUiOm51bGwsIlBhcmVudFN0eWxlIjpudWxsfSwiRGF0ZUZvcm1hdCI6eyIkaWQiOiI5MD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DUiLCJEYXRlUGFydElzVmlzaWJsZSI6dHJ1ZSwiVGltZVBhcnRJc1Zpc2libGUiOmZhbHNlfX0sIldlZWtOdW1iZXJpbmciOnsiJGlkIjoiOTA2IiwiRm9ybWF0IjowLCJJc1Zpc2libGUiOmZhbHNlLCJMYXN0S25vd25WaXNpYmlsaXR5U3RhdGUiOmZhbHNlfSwiSXNWaXNpYmxlIjp0cnVlLCJQYXJlbnRTdHlsZSI6bnVsbH0sIkh5cGVybGluayI6bnVsbCwiSW1wb3J0SWQiOiIifSx7IiRpZCI6IjkwNyIsIklkIjoiMDdiOThiY2YtNjc4ZC00NjcxLWFhNjMtZTZjOTBmMDQwMmFhIiwiSW5kZXgiOjE4LCJHcm91cElkIjpudWxsLCJUaXRsZSI6IlB1YmxpYyBXZWJzaXRlIExpdmUiLCJEYXRlVGltZSI6IjIwMjMtMTAtMjBUMjM6NTk6MDAiLCJQZXJjZW50YWdlQ29tcGxldGUiOm51bGwsIk5vdGUiOm51bGwsIlN0eWxlIjp7IiRpZCI6IjkwOCIsIlRpdGxlUG9zaXRpb24iOiJMZWZ0IiwiRGF0ZVBvc2l0aW9uIjoiUmlnaHQiLCJTaGFwZVR5cGUiOjE3LCJTaGFwZVNpemUiOjAsIlNwYWNpbmciOjUsIlNoYXBlU3R5bGUiOnsiJGlkIjoiOTA5IiwiTWFyZ2luIjp7IiRyZWYiOiIyNTgifSwiUGFkZGluZyI6eyIkcmVmIjoiMjU5In0sIkJhY2tncm91bmQiOnsiJGlkIjoiOTEwIiwiQ29sb3IiOnsiJGlkIjoiOTExIiwiQSI6MjU1LCJSIjoxMTIsIkciOjE3MywiQiI6NzF9fSwiSXNWaXNpYmxlIjp0cnVlLCJXaWR0aCI6MTQuMCwiSGVpZ2h0IjoxNC4wLCJCb3JkZXJTdHlsZSI6eyIkaWQiOiI5MTIiLCJMaW5lQ29sb3IiOnsiJHJlZiI6IjI2MyJ9LCJMaW5lV2VpZ2h0IjowLjAsIkxpbmVUeXBlIjowLCJQYXJlbnRTdHlsZSI6bnVsbH0sIlBhcmVudFN0eWxlIjpudWxsfSwiVGl0bGVTdHlsZSI6eyIkaWQiOiI5MTMiLCJGb250U2V0dGluZ3MiOnsiJGlkIjoiOTE0IiwiRm9udFNpemUiOjExLCJGb250TmFtZSI6IkNhbGlicmkiLCJJc0JvbGQiOmZhbHNlLCJJc0l0YWxpYyI6ZmFsc2UsIklzVW5kZXJsaW5lZCI6ZmFsc2UsIlBhcmVudFN0eWxlIjpudWxsfSwiQXV0b1NpemUiOjAsIkZvcmVncm91bmQiOnsiJGlkIjoiOTE1IiwiQ29sb3IiOnsiJGlkIjoiOTE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TE3IiwiQ29sb3IiOnsiJGlkIjoiOTE4IiwiQSI6MCwiUiI6MjU1LCJHIjoyNTUsIkIiOjI1NX19LCJJc1Zpc2libGUiOnRydWUsIldpZHRoIjowLjAsIkhlaWdodCI6MC4wLCJCb3JkZXJTdHlsZSI6bnVsbCwiUGFyZW50U3R5bGUiOm51bGx9LCJEYXRlU3R5bGUiOnsiJGlkIjoiOTE5IiwiRm9udFNldHRpbmdzIjp7IiRpZCI6IjkyMCIsIkZvbnRTaXplIjo5LCJGb250TmFtZSI6IkNhbGlicmkiLCJJc0JvbGQiOmZhbHNlLCJJc0l0YWxpYyI6ZmFsc2UsIklzVW5kZXJsaW5lZCI6ZmFsc2UsIlBhcmVudFN0eWxlIjpudWxsfSwiQXV0b1NpemUiOjAsIkZvcmVncm91bmQiOnsiJGlkIjoiOTIxIiwiQ29sb3IiOnsiJGlkIjoiO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yMyIsIkNvbG9yIjp7IiRpZCI6IjkyNCIsIkEiOjAsIlIiOjI1NSwiRyI6MjU1LCJCIjoyNTV9fSwiSXNWaXNpYmxlIjp0cnVlLCJXaWR0aCI6MC4wLCJIZWlnaHQiOjAuMCwiQm9yZGVyU3R5bGUiOm51bGwsIlBhcmVudFN0eWxlIjpudWxsfSwiRGF0ZUZvcm1hdCI6eyIkaWQiOiI5MjU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jYiLCJEYXRlUGFydElzVmlzaWJsZSI6dHJ1ZSwiVGltZVBhcnRJc1Zpc2libGUiOmZhbHNlfX0sIldlZWtOdW1iZXJpbmciOnsiJGlkIjoiOTI3IiwiRm9ybWF0IjowLCJJc1Zpc2libGUiOmZhbHNlLCJMYXN0S25vd25WaXNpYmlsaXR5U3RhdGUiOmZhbHNlfSwiSXNWaXNpYmxlIjp0cnVlLCJQYXJlbnRTdHlsZSI6bnVsbH0sIkh5cGVybGluayI6bnVsbCwiSW1wb3J0SWQiOiIifV0sIklkIjoiYmZmNGNiODItMGQzOC00YzI2LWI1ZWQtMjU3NTg3MmI4MDRjIiwiSXNTaW5nbGVJdGVtUm93IjpmYWxzZX0seyIkaWQiOiI5MjgiLCJfdGFza3MiOltdLCJfbWlsZXN0b25lcyI6W3siJGlkIjoiOTI5IiwiSWQiOiIxNTVkYzBkZi02ZjQxLTQzYTgtYTA1Yi03ZjE4N2QxNmYzY2IiLCJJbmRleCI6MTksIkdyb3VwSWQiOm51bGwsIlRpdGxlIjoiUHJlc3MgUmVsZWFzZSIsIkRhdGVUaW1lIjoiMjAyMy0wOC0wMlQyMzo1OTowMCIsIlBlcmNlbnRhZ2VDb21wbGV0ZSI6bnVsbCwiTm90ZSI6bnVsbCwiU3R5bGUiOnsiJGlkIjoiOTMwIiwiVGl0bGVQb3NpdGlvbiI6IkxlZnQiLCJEYXRlUG9zaXRpb24iOiJSaWdodCIsIlNoYXBlVHlwZSI6MTcsIlNoYXBlU2l6ZSI6MCwiU3BhY2luZyI6NSwiU2hhcGVTdHlsZSI6eyIkaWQiOiI5MzEiLCJNYXJnaW4iOnsiJHJlZiI6IjI1OCJ9LCJQYWRkaW5nIjp7IiRyZWYiOiIyNTkifSwiQmFja2dyb3VuZCI6eyIkaWQiOiI5MzIiLCJDb2xvciI6eyIkaWQiOiI5MzMiLCJBIjoyNTUsIlIiOjExMiwiRyI6MTczLCJCIjo3MX19LCJJc1Zpc2libGUiOnRydWUsIldpZHRoIjoxNC4wLCJIZWlnaHQiOjE0LjAsIkJvcmRlclN0eWxlIjp7IiRpZCI6IjkzNCIsIkxpbmVDb2xvciI6eyIkcmVmIjoiMjYzIn0sIkxpbmVXZWlnaHQiOjAuMCwiTGluZVR5cGUiOjAsIlBhcmVudFN0eWxlIjpudWxsfSwiUGFyZW50U3R5bGUiOm51bGx9LCJUaXRsZVN0eWxlIjp7IiRpZCI6IjkzNSIsIkZvbnRTZXR0aW5ncyI6eyIkaWQiOiI5MzYiLCJGb250U2l6ZSI6MTEsIkZvbnROYW1lIjoiQ2FsaWJyaSIsIklzQm9sZCI6ZmFsc2UsIklzSXRhbGljIjpmYWxzZSwiSXNVbmRlcmxpbmVkIjpmYWxzZSwiUGFyZW50U3R5bGUiOm51bGx9LCJBdXRvU2l6ZSI6MCwiRm9yZWdyb3VuZCI6eyIkaWQiOiI5MzciLCJDb2xvciI6eyIkaWQiOiI5Mzg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2OSJ9LCJQYWRkaW5nIjp7IiRyZWYiOiIyNzAifSwiQmFja2dyb3VuZCI6eyIkaWQiOiI5MzkiLCJDb2xvciI6eyIkaWQiOiI5NDAiLCJBIjowLCJSIjoyNTUsIkciOjI1NSwiQiI6MjU1fX0sIklzVmlzaWJsZSI6dHJ1ZSwiV2lkdGgiOjAuMCwiSGVpZ2h0IjowLjAsIkJvcmRlclN0eWxlIjpudWxsLCJQYXJlbnRTdHlsZSI6bnVsbH0sIkRhdGVTdHlsZSI6eyIkaWQiOiI5NDEiLCJGb250U2V0dGluZ3MiOnsiJGlkIjoiOTQyIiwiRm9udFNpemUiOjksIkZvbnROYW1lIjoiQ2FsaWJyaSIsIklzQm9sZCI6ZmFsc2UsIklzSXRhbGljIjpmYWxzZSwiSXNVbmRlcmxpbmVkIjpmYWxzZSwiUGFyZW50U3R5bGUiOm51bGx9LCJBdXRvU2l6ZSI6MCwiRm9yZWdyb3VuZCI6eyIkaWQiOiI5NDMiLCJDb2xvciI6eyIkaWQiOiI5N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NzcifSwiUGFkZGluZyI6eyIkcmVmIjoiMjc4In0sIkJhY2tncm91bmQiOnsiJGlkIjoiOTQ1IiwiQ29sb3IiOnsiJGlkIjoiOTQ2IiwiQSI6MCwiUiI6MjU1LCJHIjoyNTUsIkIiOjI1NX19LCJJc1Zpc2libGUiOnRydWUsIldpZHRoIjowLjAsIkhlaWdodCI6MC4wLCJCb3JkZXJTdHlsZSI6bnVsbCwiUGFyZW50U3R5bGUiOm51bGx9LCJEYXRlRm9ybWF0Ijp7IiRpZCI6Ijk0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k0OCIsIkRhdGVQYXJ0SXNWaXNpYmxlIjp0cnVlLCJUaW1lUGFydElzVmlzaWJsZSI6ZmFsc2V9fSwiV2Vla051bWJlcmluZyI6eyIkaWQiOiI5NDkiLCJGb3JtYXQiOjAsIklzVmlzaWJsZSI6ZmFsc2UsIkxhc3RLbm93blZpc2liaWxpdHlTdGF0ZSI6ZmFsc2V9LCJJc1Zpc2libGUiOnRydWUsIlBhcmVudFN0eWxlIjpudWxsfSwiSHlwZXJsaW5rIjpudWxsLCJJbXBvcnRJZCI6IiJ9LHsiJGlkIjoiOTUwIiwiSWQiOiIwOTdmZTAzNS0wMzJlLTRjZmUtOWU4OS1kMjNkZGQ4ZDUwY2MiLCJJbmRleCI6MjAsIkdyb3VwSWQiOm51bGwsIlRpdGxlIjoiV1cgTGF1bmNoIEV2ZW50IiwiRGF0ZVRpbWUiOiIyMDIzLTExLTAyVDIzOjU5OjAwIiwiUGVyY2VudGFnZUNvbXBsZXRlIjpudWxsLCJOb3RlIjpudWxsLCJTdHlsZSI6eyIkaWQiOiI5NTEiLCJUaXRsZVBvc2l0aW9uIjoiTGVmdCIsIkRhdGVQb3NpdGlvbiI6IlJpZ2h0IiwiU2hhcGVUeXBlIjoxNywiU2hhcGVTaXplIjowLCJTcGFjaW5nIjo1LCJTaGFwZVN0eWxlIjp7IiRpZCI6Ijk1MiIsIk1hcmdpbiI6eyIkcmVmIjoiMjU4In0sIlBhZGRpbmciOnsiJHJlZiI6IjI1OSJ9LCJCYWNrZ3JvdW5kIjp7IiRpZCI6Ijk1MyIsIkNvbG9yIjp7IiRpZCI6Ijk1NCIsIkEiOjI1NSwiUiI6MTEyLCJHIjoxNzMsIkIiOjcxfX0sIklzVmlzaWJsZSI6dHJ1ZSwiV2lkdGgiOjE0LjAsIkhlaWdodCI6MTQuMCwiQm9yZGVyU3R5bGUiOnsiJGlkIjoiOTU1IiwiTGluZUNvbG9yIjp7IiRyZWYiOiIyNjMifSwiTGluZVdlaWdodCI6MC4wLCJMaW5lVHlwZSI6MCwiUGFyZW50U3R5bGUiOm51bGx9LCJQYXJlbnRTdHlsZSI6bnVsbH0sIlRpdGxlU3R5bGUiOnsiJGlkIjoiOTU2IiwiRm9udFNldHRpbmdzIjp7IiRpZCI6Ijk1NyIsIkZvbnRTaXplIjoxMSwiRm9udE5hbWUiOiJDYWxpYnJpIiwiSXNCb2xkIjpmYWxzZSwiSXNJdGFsaWMiOmZhbHNlLCJJc1VuZGVybGluZWQiOmZhbHNlLCJQYXJlbnRTdHlsZSI6bnVsbH0sIkF1dG9TaXplIjowLCJGb3JlZ3JvdW5kIjp7IiRpZCI6Ijk1OCIsIkNvbG9yIjp7IiRpZCI6Ijk1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Y5In0sIlBhZGRpbmciOnsiJHJlZiI6IjI3MCJ9LCJCYWNrZ3JvdW5kIjp7IiRpZCI6Ijk2MCIsIkNvbG9yIjp7IiRpZCI6Ijk2MSIsIkEiOjAsIlIiOjI1NSwiRyI6MjU1LCJCIjoyNTV9fSwiSXNWaXNpYmxlIjp0cnVlLCJXaWR0aCI6MC4wLCJIZWlnaHQiOjAuMCwiQm9yZGVyU3R5bGUiOm51bGw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3NyJ9LCJQYWRkaW5nIjp7IiRyZWYiOiIyNzgifSwiQmFja2dyb3VuZCI6eyIkaWQiOiI5NjYiLCJDb2xvciI6eyIkaWQiOiI5NjciLCJBIjowLCJSIjoyNTUsIkciOjI1NSwiQiI6MjU1fX0sIklzVmlzaWJsZSI6dHJ1ZSwiV2lkdGgiOjAuMCwiSGVpZ2h0IjowLjAsIkJvcmRlclN0eWxlIjpudWxsLCJQYXJlbnRTdHlsZSI6bnVsbH0sIkRhdGVGb3JtYXQiOnsiJGlkIjoiOTY4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OTY5IiwiRGF0ZVBhcnRJc1Zpc2libGUiOnRydWUsIlRpbWVQYXJ0SXNWaXNpYmxlIjpmYWxzZX19LCJXZWVrTnVtYmVyaW5nIjp7IiRpZCI6Ijk3MCIsIkZvcm1hdCI6MCwiSXNWaXNpYmxlIjpmYWxzZSwiTGFzdEtub3duVmlzaWJpbGl0eVN0YXRlIjpmYWxzZX0sIklzVmlzaWJsZSI6dHJ1ZSwiUGFyZW50U3R5bGUiOm51bGx9LCJIeXBlcmxpbmsiOm51bGwsIkltcG9ydElkIjoiIn1dLCJJZCI6IjZlNGQ4Yjk4LThhNGQtNDJkZi1iN2I1LTE1NzFlZTEzZDM5ZSIsIklzU2luZ2xlSXRlbVJvdyI6ZmFsc2V9XSwiSW5kZXgiOjAsIklkIjoiZjMzMWRlN2ItZWQxOC00NWRiLWFlY2EtMjRkNTYxOGY4NTFjIiwiSGVhZGVyVGV4dCI6bnVsbCwiSXNEZWZhdWx0Ijp0cnVlLCJTdHlsZSI6eyIkaWQiOiI5NzEiLCJIZWFkZXJTdHlsZSI6eyIkaWQiOiI5NzIiLCJUZXh0U3R5bGUiOnsiJGlkIjoiOTczIiwiRm9udFNldHRpbmdzIjp7IiRpZCI6Ijk3NCIsIkZvbnRTaXplIjoxMiwiRm9udE5hbWUiOiJDYWxpYnJpIiwiSXNCb2xkIjpmYWxzZSwiSXNJdGFsaWMiOmZhbHNlLCJJc1VuZGVybGluZWQiOmZhbHNlLCJQYXJlbnRTdHlsZSI6bnVsbH0sIkF1dG9TaXplIjowLCJGb3JlZ3JvdW5kIjp7IiRpZCI6Ijk3NSIsIkNvbG9yIjp7IiRpZCI6Ijk3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3NyIsIlRvcCI6MC4wLCJMZWZ0IjowLjAsIlJpZ2h0IjowLjAsIkJvdHRvbSI6MC4wfSwiUGFkZGluZyI6eyIkaWQiOiI5NzgiLCJUb3AiOjAuMCwiTGVmdCI6MC4wLCJSaWdodCI6MC4wLCJCb3R0b20iOjAuMH0sIkJhY2tncm91bmQiOm51bGwsIklzVmlzaWJsZSI6dHJ1ZSwiV2lkdGgiOjAuMCwiSGVpZ2h0IjowLjAsIkJvcmRlclN0eWxlIjpudWxsLCJQYXJlbnRTdHlsZSI6bnVsbH0sIlJlY3RhbmdsZVN0eWxlIjp7IiRpZCI6Ijk3OSIsIk1hcmdpbiI6eyIkaWQiOiI5ODAiLCJUb3AiOjAuMCwiTGVmdCI6MC4wLCJSaWdodCI6MC4wLCJCb3R0b20iOjAuMH0sIlBhZGRpbmciOnsiJGlkIjoiOTgxIiwiVG9wIjowLjAsIkxlZnQiOjAuMCwiUmlnaHQiOjAuMCwiQm90dG9tIjowLjB9LCJCYWNrZ3JvdW5kIjp7IiRpZCI6Ijk4MiIsIkNvbG9yIjp7IiRpZCI6Ijk4MyIsIkEiOjYzLCJSIjoxNjUsIkciOjE2NSwiQiI6MTY1fX0sIklzVmlzaWJsZSI6dHJ1ZSwiV2lkdGgiOjAuMCwiSGVpZ2h0IjowLjAsIkJvcmRlclN0eWxlIjp7IiRpZCI6Ijk4NCIsIkxpbmVDb2xvciI6eyIkaWQiOiI5ODUiLCIkdHlwZSI6Ik5MUkUuQ29tbW9uLkRvbS5Tb2xpZENvbG9yQnJ1c2gsIE5MUkUuQ29tbW9uIiwiQ29sb3IiOnsiJGlkIjoiOTg2IiwiQSI6MjU1LCJSIjoyNTUsIkciOjAsIkIiOjB9fSwiTGluZVdlaWdodCI6MC4wLCJMaW5lVHlwZSI6MCwiUGFyZW50U3R5bGUiOm51bGx9LCJQYXJlbnRTdHlsZSI6bnVsbH0sIk1hcmdpbiI6eyIkaWQiOiI5ODciLCJUb3AiOjAuMCwiTGVmdCI6MC4wLCJSaWdodCI6MC4wLCJCb3R0b20iOjAuMH0sIlBhZGRpbmciOnsiJGlkIjoiOTg4IiwiVG9wIjowLjAsIkxlZnQiOjAuMCwiUmlnaHQiOjAuMCwiQm90dG9tIjowLjB9LCJCYWNrZ3JvdW5kIjpudWxsLCJJc1Zpc2libGUiOnRydWUsIldpZHRoIjowLjAsIkhlaWdodCI6MC4wLCJCb3JkZXJTdHlsZSI6bnVsbCwiUGFyZW50U3R5bGUiOm51bGx9LCJCYWNrZ3JvdW5kU3R5bGUiOnsiJGlkIjoiOTg5IiwiTWFyZ2luIjp7IiRpZCI6Ijk5MCIsIlRvcCI6MC4wLCJMZWZ0IjowLjAsIlJpZ2h0IjowLjAsIkJvdHRvbSI6MC4wfSwiUGFkZGluZyI6eyIkaWQiOiI5OTEiLCJUb3AiOjAuMCwiTGVmdCI6MC4wLCJSaWdodCI6MC4wLCJCb3R0b20iOjAuMH0sIkJhY2tncm91bmQiOnsiJGlkIjoiOTkyIiwiQ29sb3IiOnsiJGlkIjoiOTkzIiwiQSI6NTEsIlIiOjE2NSwiRyI6MTY1LCJCIjoxNjV9fSwiSXNWaXNpYmxlIjp0cnVlLCJXaWR0aCI6MC4wLCJIZWlnaHQiOjAuMCwiQm9yZGVyU3R5bGUiOnsiJGlkIjoiOTk0IiwiTGluZUNvbG9yIjp7IiRpZCI6Ijk5NSIsIiR0eXBlIjoiTkxSRS5Db21tb24uRG9tLlNvbGlkQ29sb3JCcnVzaCwgTkxSRS5Db21tb24iLCJDb2xvciI6eyIkaWQiOiI5OTYiLCJBIjoyNTUsIlIiOjI1NSwiRyI6MCwiQiI6MH19LCJMaW5lV2VpZ2h0IjowLjAsIkxpbmVUeXBlIjowLCJQYXJlbnRTdHlsZSI6bnVsbH0sIlBhcmVudFN0eWxlIjpudWxsfSwiTWFyZ2luIjp7IiRpZCI6Ijk5NyIsIlRvcCI6MC4wLCJMZWZ0IjowLjAsIlJpZ2h0IjowLjAsIkJvdHRvbSI6MC4wfSwiUGFkZGluZyI6eyIkaWQiOiI5OTgiLCJUb3AiOjAuMCwiTGVmdCI6MC4wLCJSaWdodCI6MC4wLCJCb3R0b20iOjAuMH0sIklzVmlzaWJsZSI6ZmFsc2UsIldpZHRoIjowLjAsIkhlaWdodCI6MC4wLCJCb3JkZXJTdHlsZSI6bnVsbCwiUGFyZW50U3R5bGUiOm51bGx9fV0sIklkIjoiOWViNzY1ODQtYmIzMi00NTJlLWFjMDctZmIyNjM3YmFlYTFhIiwiSW5kZXgiOjIsIkhlYWRlclRleHQiOiJNYXJrZXRpbmciLCJTdHlsZSI6eyIkaWQiOiI5OTkiLCJTdHlsZUlkIjoiMDAwMDAwMDAtMDAwMC0wMDAwLTAwMDAtMDAwMDAwMDAwMDAwIiwiSGVhZGVyU3R5bGUiOnsiJGlkIjoiMTAwMCIsIlRleHRJc1ZlcnRpY2FsIjpmYWxzZSwiVGV4dFN0eWxlIjp7IiRpZCI6IjEwMDEiLCJGb250U2V0dGluZ3MiOnsiJGlkIjoiMTAwMiIsIkZvbnRTaXplIjoxMiwiRm9udE5hbWUiOiJDYWxpYnJpIiwiSXNCb2xkIjp0cnVlLCJJc0l0YWxpYyI6ZmFsc2UsIklzVW5kZXJsaW5lZCI6ZmFsc2UsIlBhcmVudFN0eWxlIjpudWxsfSwiQXV0b1NpemUiOjAsIkZvcmVncm91bmQiOnsiJGlkIjoiMTAwMyIsIkNvbG9yIjp7IiRpZCI6IjEwM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wNSIsIlRvcCI6MC4wLCJMZWZ0IjowLjAsIlJpZ2h0IjowLjAsIkJvdHRvbSI6MC4wfSwiUGFkZGluZyI6eyIkaWQiOiIxMDA2IiwiVG9wIjowLjAsIkxlZnQiOjAuMCwiUmlnaHQiOjAuMCwiQm90dG9tIjowLjB9LCJCYWNrZ3JvdW5kIjpudWxsLCJJc1Zpc2libGUiOmZhbHNlLCJXaWR0aCI6MC4wLCJIZWlnaHQiOjAuMCwiQm9yZGVyU3R5bGUiOm51bGwsIlBhcmVudFN0eWxlIjpudWxsfSwiUmVjdGFuZ2xlU3R5bGUiOnsiJGlkIjoiMTAwNyIsIk1hcmdpbiI6eyIkaWQiOiIxMDA4IiwiVG9wIjowLjAsIkxlZnQiOjAuMCwiUmlnaHQiOjAuMCwiQm90dG9tIjowLjB9LCJQYWRkaW5nIjp7IiRpZCI6IjEwMDkiLCJUb3AiOjAuMCwiTGVmdCI6MC4wLCJSaWdodCI6MC4wLCJCb3R0b20iOjAuMH0sIkJhY2tncm91bmQiOnsiJGlkIjoiMTAxMCIsIkNvbG9yIjp7IiRpZCI6IjEwMTEiLCJBIjoyNTUsIlIiOjExMiwiRyI6MTczLCJCIjo3MX19LCJJc1Zpc2libGUiOmZhbHNlLCJXaWR0aCI6MC4wLCJIZWlnaHQiOjAuMCwiQm9yZGVyU3R5bGUiOnsiJGlkIjoiMTAxMiIsIkxpbmVDb2xvciI6eyIkcmVmIjoiMzI2In0sIkxpbmVXZWlnaHQiOjAuMCwiTGluZVR5cGUiOjAsIlBhcmVudFN0eWxlIjpudWxsfSwiUGFyZW50U3R5bGUiOm51bGx9LCJNYXJnaW4iOnsiJGlkIjoiMTAxMyIsIlRvcCI6MC4wLCJMZWZ0IjowLjAsIlJpZ2h0IjowLjAsIkJvdHRvbSI6MC4wfSwiUGFkZGluZyI6eyIkaWQiOiIxMDE0IiwiVG9wIjowLjAsIkxlZnQiOjAuMCwiUmlnaHQiOjAuMCwiQm90dG9tIjowLjB9LCJCYWNrZ3JvdW5kIjpudWxsLCJJc1Zpc2libGUiOnRydWUsIldpZHRoIjowLjAsIkhlaWdodCI6MC4wLCJCb3JkZXJTdHlsZSI6bnVsbCwiUGFyZW50U3R5bGUiOm51bGx9LCJCYWNrZ3JvdW5kU3R5bGUiOnsiJGlkIjoiMTAxNSIsIk1hcmdpbiI6eyIkaWQiOiIxMDE2IiwiVG9wIjowLjAsIkxlZnQiOjAuMCwiUmlnaHQiOjAuMCwiQm90dG9tIjowLjB9LCJQYWRkaW5nIjp7IiRpZCI6IjEwMTciLCJUb3AiOjAuMCwiTGVmdCI6MC4wLCJSaWdodCI6MC4wLCJCb3R0b20iOjAuMH0sIkJhY2tncm91bmQiOnsiJGlkIjoiMTAxOCIsIkNvbG9yIjp7IiRpZCI6IjEwMTkiLCJBIjozOCwiUiI6MTEyLCJHIjoxNzMsIkIiOjcxfX0sIklzVmlzaWJsZSI6dHJ1ZSwiV2lkdGgiOjAuMCwiSGVpZ2h0IjowLjAsIkJvcmRlclN0eWxlIjp7IiRpZCI6IjEwMjAiLCJMaW5lQ29sb3IiOnsiJHJlZiI6IjMzNiJ9LCJMaW5lV2VpZ2h0IjowLjAsIkxpbmVUeXBlIjowLCJQYXJlbnRTdHlsZSI6bnVsbH0sIlBhcmVudFN0eWxlIjpudWxsfSwiSXNBYm92ZVRpbWViYW5kIjpmYWxzZSwiU3BhY2luZyI6NSwiRGVmYXVsdFN3aW1sYW5lVGFza1N0eWxlIjp7IiRpZCI6IjEwMjEiLCIkdHlwZSI6Ik5MUkUuQ29tbW9uLkRvbS5TdHlsZXMuRXhwbGljaXRTZXRhYmxlVGFza1N0eWxlLCBOTFJFLkNvbW1vbiIsIlNoYXBlIjowLCJTaGFwZVRoaWNrbmVzcyI6MSwiRHVyYXRpb25Gb3JtYXQiOjAsIkluY2x1ZGVOb25Xb3JraW5nRGF5c0luRHVyYXRpb24iOmZhbHNlLCJQZXJjZW50YWdlQ29tcGxldGVTdHlsZSI6eyIkaWQiOiIxMDIyIiwiRm9udFNldHRpbmdzIjp7IiRpZCI6IjEwMjMiLCJGb250U2l6ZSI6MTAsIkZvbnROYW1lIjoiQ2FsaWJyaSIsIklzQm9sZCI6ZmFsc2UsIklzSXRhbGljIjpmYWxzZSwiSXNVbmRlcmxpbmVkIjpmYWxzZSwiUGFyZW50U3R5bGUiOm51bGx9LCJBdXRvU2l6ZSI6MCwiRm9yZWdyb3VuZCI6eyIkaWQiOiIxMDI0IiwiQ29sb3IiOnsiJGlkIjoiMTAy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AyNiIsIlRvcCI6MC4wLCJMZWZ0IjowLjAsIlJpZ2h0IjowLjAsIkJvdHRvbSI6MC4wfSwiUGFkZGluZyI6eyIkaWQiOiIxMDI3IiwiVG9wIjowLjAsIkxlZnQiOjAuMCwiUmlnaHQiOjAuMCwiQm90dG9tIjowLjB9LCJCYWNrZ3JvdW5kIjp7IiRpZCI6IjEwMjgiLCJDb2xvciI6eyIkaWQiOiIxMDI5IiwiQSI6ODksIlIiOjAsIkciOjAsIkIiOjB9fSwiSXNWaXNpYmxlIjp0cnVlLCJXaWR0aCI6MC4wLCJIZWlnaHQiOjAuMCwiQm9yZGVyU3R5bGUiOm51bGwsIlBhcmVudFN0eWxlIjpudWxsfSwiRHVyYXRpb25TdHlsZSI6eyIkaWQiOiIxMDMwIiwiRm9udFNldHRpbmdzIjp7IiRpZCI6IjEwMzEiLCJGb250U2l6ZSI6MTAsIkZvbnROYW1lIjoiQ2FsaWJyaSIsIklzQm9sZCI6ZmFsc2UsIklzSXRhbGljIjpmYWxzZSwiSXNVbmRlcmxpbmVkIjpmYWxzZSwiUGFyZW50U3R5bGUiOm51bGx9LCJBdXRvU2l6ZSI6MCwiRm9yZWdyb3VuZCI6eyIkaWQiOiIxMDMyIiwiQ29sb3IiOnsiJGlkIjoiMTAz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zQiLCJUb3AiOjAuMCwiTGVmdCI6MC4wLCJSaWdodCI6MC4wLCJCb3R0b20iOjAuMH0sIlBhZGRpbmciOnsiJGlkIjoiMTAzNSIsIlRvcCI6MC4wLCJMZWZ0IjowLjAsIlJpZ2h0IjowLjAsIkJvdHRvbSI6MC4wfSwiQmFja2dyb3VuZCI6eyIkaWQiOiIxMDM2IiwiQ29sb3IiOnsiJHJlZiI6IjEwMjkifX0sIklzVmlzaWJsZSI6dHJ1ZSwiV2lkdGgiOjAuMCwiSGVpZ2h0IjowLjAsIkJvcmRlclN0eWxlIjpudWxsLCJQYXJlbnRTdHlsZSI6bnVsbH0sIkhvcml6b250YWxDb25uZWN0b3JTdHlsZSI6eyIkaWQiOiIxMDM3IiwiTGluZUNvbG9yIjp7IiRpZCI6IjEwMzgiLCIkdHlwZSI6Ik5MUkUuQ29tbW9uLkRvbS5Tb2xpZENvbG9yQnJ1c2gsIE5MUkUuQ29tbW9uIiwiQ29sb3IiOnsiJGlkIjoiMTAzOSIsIkEiOjI1NSwiUiI6MjA0LCJHIjoyMDQsIkIiOjIwNH19LCJMaW5lV2VpZ2h0IjoxLjAsIkxpbmVUeXBlIjowLCJQYXJlbnRTdHlsZSI6bnVsbH0sIlZlcnRpY2FsQ29ubmVjdG9yU3R5bGUiOnsiJGlkIjoiMTA0MCIsIkxpbmVDb2xvciI6eyIkaWQiOiIxMDQxIiwiJHR5cGUiOiJOTFJFLkNvbW1vbi5Eb20uU29saWRDb2xvckJydXNoLCBOTFJFLkNvbW1vbiIsIkNvbG9yIjp7IiRpZCI6IjEwNDIiLCJBIjoyNTUsIlIiOjIwNCwiRyI6MjA0LCJCIjoyMDR9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wNDMiLCJNYXJnaW4iOnsiJGlkIjoiMTA0NCIsIlRvcCI6MC4wLCJMZWZ0Ijo0LjAsIlJpZ2h0Ijo0LjAsIkJvdHRvbSI6MC4wfSwiUGFkZGluZyI6eyIkaWQiOiIxMDQ1IiwiVG9wIjowLjAsIkxlZnQiOjAuMCwiUmlnaHQiOjAuMCwiQm90dG9tIjowLjB9LCJCYWNrZ3JvdW5kIjp7IiRpZCI6IjEwNDYiLCJDb2xvciI6eyIkaWQiOiIxMDQ3IiwiQSI6MjU1LCJSIjoxMTIsIkciOjE3MywiQiI6NzF9fSwiSXNWaXNpYmxlIjp0cnVlLCJXaWR0aCI6MC4wLCJIZWlnaHQiOjE2LjAsIkJvcmRlclN0eWxlIjp7IiRpZCI6IjEwNDgiLCJMaW5lQ29sb3IiOnsiJGlkIjoiMTA0OSIsIiR0eXBlIjoiTkxSRS5Db21tb24uRG9tLlNvbGlkQ29sb3JCcnVzaCwgTkxSRS5Db21tb24iLCJDb2xvciI6eyIkaWQiOiIxMDUwIiwiQSI6MjU1LCJSIjoyMzQsIkciOjIyLCJCIjozMH19LCJMaW5lV2VpZ2h0IjowLjAsIkxpbmVUeXBlIjowLCJQYXJlbnRTdHlsZSI6bnVsbH0sIlBhcmVudFN0eWxlIjpudWxsfSwiVGl0bGVTdHlsZSI6eyIkaWQiOiIxMDUxIiwiRm9udFNldHRpbmdzIjp7IiRpZCI6IjEwNTIiLCJGb250U2l6ZSI6MTEsIkZvbnROYW1lIjoiQ2FsaWJyaSIsIklzQm9sZCI6dHJ1ZSwiSXNJdGFsaWMiOmZhbHNlLCJJc1VuZGVybGluZWQiOmZhbHNlLCJQYXJlbnRTdHlsZSI6bnVsbH0sIkF1dG9TaXplIjowLCJGb3JlZ3JvdW5kIjp7IiRpZCI6IjEwNTMiLCJDb2xvciI6eyIkaWQiOiIxMDU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wNTUiLCJUb3AiOjAuMCwiTGVmdCI6MC4wLCJSaWdodCI6MC4wLCJCb3R0b20iOjAuMH0sIlBhZGRpbmciOnsiJGlkIjoiMTA1NiIsIlRvcCI6MC4wLCJMZWZ0IjowLjAsIlJpZ2h0IjowLjAsIkJvdHRvbSI6MC4wfSwiQmFja2dyb3VuZCI6eyIkaWQiOiIxMDU3IiwiQ29sb3IiOnsiJHJlZiI6IjEwMjkifX0sIklzVmlzaWJsZSI6dHJ1ZSwiV2lkdGgiOjAuMCwiSGVpZ2h0IjowLjAsIkJvcmRlclN0eWxlIjpudWxsLCJQYXJlbnRTdHlsZSI6bnVsbH0sIkRhdGVTdHlsZSI6eyIkaWQiOiIxMDU4IiwiRm9udFNldHRpbmdzIjp7IiRpZCI6IjEwNTkiLCJGb250U2l6ZSI6MTAsIkZvbnROYW1lIjoiQ2FsaWJyaSIsIklzQm9sZCI6ZmFsc2UsIklzSXRhbGljIjpmYWxzZSwiSXNVbmRlcmxpbmVkIjpmYWxzZSwiUGFyZW50U3R5bGUiOm51bGx9LCJBdXRvU2l6ZSI6MCwiRm9yZWdyb3VuZCI6eyIkaWQiOiIxMDYwIiwiQ29sb3IiOnsiJGlkIjoiMTA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2MiIsIlRvcCI6MC4wLCJMZWZ0IjowLjAsIlJpZ2h0IjowLjAsIkJvdHRvbSI6MC4wfSwiUGFkZGluZyI6eyIkaWQiOiIxMDYzIiwiVG9wIjowLjAsIkxlZnQiOjAuMCwiUmlnaHQiOjAuMCwiQm90dG9tIjowLjB9LCJCYWNrZ3JvdW5kIjp7IiRpZCI6IjEwNjQiLCJDb2xvciI6eyIkcmVmIjoiMTAyOSJ9fSwiSXNWaXNpYmxlIjp0cnVlLCJXaWR0aCI6MC4wLCJIZWlnaHQiOjAuMCwiQm9yZGVyU3R5bGUiOm51bGwsIlBhcmVudFN0eWxlIjpudWxsfSwiRGF0ZUZvcm1hdCI6eyIkaWQiOiIxMDY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NjYiLCJGb3JtYXQiOjAsIklzVmlzaWJsZSI6ZmFsc2UsIkxhc3RLbm93blZpc2liaWxpdHlTdGF0ZSI6ZmFsc2V9LCJJc1Zpc2libGUiOnRydWUsIlBhcmVudFN0eWxlIjpudWxsLCJfZXhwbGljaXRseVNldCI6eyIkaWQiOiIxMDY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wNjgiLCJTaGFwZSI6MSwiQ29ubmVjdG9yTWFyZ2luIjp7IiRpZCI6IjEwNjkiLCJUb3AiOjAuMCwiTGVmdCI6Mi4wLCJSaWdodCI6Mi4wLCJCb3R0b20iOjAuMH0sIkNvbm5lY3RvclN0eWxlIjp7IiRpZCI6IjEwNzAiLCJMaW5lQ29sb3IiOnsiJGlkIjoiMTA3MSIsIiR0eXBlIjoiTkxSRS5Db21tb24uRG9tLlNvbGlkQ29sb3JCcnVzaCwgTkxSRS5Db21tb24iLCJDb2xvciI6eyIkaWQiOiIxMDcyIiwiQSI6MTI3LCJSIjo3OSwiRyI6MTI5LCJCIjoxODl9fSwiTGluZVdlaWdodCI6MS4wLCJMaW5lVHlwZSI6MCwiUGFyZW50U3R5bGUiOm51bGx9LCJJc0JlbG93VGltZWJhbmQiOmZhbHNlLCJQb3NpdGlvbk9uVGFzayI6MSwiSGlkZURhdGUiOmZhbHNlLCJTaGFwZVNpemUiOjEsIlNwYWNpbmciOjEuMCwiUGFkZGluZyI6eyIkaWQiOiIxMDczIiwiVG9wIjo3LjAsIkxlZnQiOjMuMCwiUmlnaHQiOjAuMCwiQm90dG9tIjoyLjB9LCJTaGFwZVN0eWxlIjp7IiRpZCI6IjEwNzQiLCJNYXJnaW4iOnsiJGlkIjoiMTA3NSIsIlRvcCI6MC4wLCJMZWZ0IjowLjAsIlJpZ2h0IjowLjAsIkJvdHRvbSI6MC4wfSwiUGFkZGluZyI6eyIkaWQiOiIxMDc2IiwiVG9wIjowLjAsIkxlZnQiOjAuMCwiUmlnaHQiOjAuMCwiQm90dG9tIjowLjB9LCJCYWNrZ3JvdW5kIjp7IiRpZCI6IjEwNzciLCJDb2xvciI6eyIkaWQiOiIxMDc4IiwiQSI6MjU1LCJSIjoxMTIsIkciOjE3MywiQiI6NzF9fSwiSXNWaXNpYmxlIjp0cnVlLCJXaWR0aCI6MTguMCwiSGVpZ2h0IjoyMC4wLCJCb3JkZXJTdHlsZSI6eyIkaWQiOiIxMDc5IiwiTGluZUNvbG9yIjp7IiRpZCI6IjEwODAiLCIkdHlwZSI6Ik5MUkUuQ29tbW9uLkRvbS5Tb2xpZENvbG9yQnJ1c2gsIE5MUkUuQ29tbW9uIiwiQ29sb3IiOnsiJGlkIjoiMTA4MSIsIkEiOjI1NSwiUiI6MjM0LCJHIjoyMiwiQiI6MzB9fSwiTGluZVdlaWdodCI6MC4wLCJMaW5lVHlwZSI6MCwiUGFyZW50U3R5bGUiOm51bGx9LCJQYXJlbnRTdHlsZSI6bnVsbH0sIlRpdGxlU3R5bGUiOnsiJGlkIjoiMTA4MiIsIkZvbnRTZXR0aW5ncyI6eyIkaWQiOiIxMDgzIiwiRm9udFNpemUiOjExLCJGb250TmFtZSI6IkNhbGlicmkiLCJJc0JvbGQiOmZhbHNlLCJJc0l0YWxpYyI6ZmFsc2UsIklzVW5kZXJsaW5lZCI6ZmFsc2UsIlBhcmVudFN0eWxlIjpudWxsfSwiQXV0b1NpemUiOjAsIkZvcmVncm91bmQiOnsiJGlkIjoiMTA4NCIsIkNvbG9yIjp7IiRpZCI6IjEw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A4NiIsIlRvcCI6MC4wLCJMZWZ0IjowLjAsIlJpZ2h0IjowLjAsIkJvdHRvbSI6MC4wfSwiUGFkZGluZyI6eyIkaWQiOiIxMDg3IiwiVG9wIjowLjAsIkxlZnQiOjAuMCwiUmlnaHQiOjAuMCwiQm90dG9tIjowLjB9LCJCYWNrZ3JvdW5kIjp7IiRpZCI6IjEwODgiLCJDb2xvciI6eyIkaWQiOiIxMDg5IiwiQSI6ODksIlIiOjAsIkciOjAsIkIiOjB9fSwiSXNWaXNpYmxlIjp0cnVlLCJXaWR0aCI6MC4wLCJIZWlnaHQiOjAuMCwiQm9yZGVyU3R5bGUiOm51bGwsIlBhcmVudFN0eWxlIjpudWxsfSwiRGF0ZVN0eWxlIjp7IiRpZCI6IjEwOTAiLCJGb250U2V0dGluZ3MiOnsiJGlkIjoiMTA5MSIsIkZvbnRTaXplIjo5LCJGb250TmFtZSI6IkNhbGlicmkiLCJJc0JvbGQiOmZhbHNlLCJJc0l0YWxpYyI6ZmFsc2UsIklzVW5kZXJsaW5lZCI6ZmFsc2UsIlBhcmVudFN0eWxlIjpudWxsfSwiQXV0b1NpemUiOjAsIkZvcmVncm91bmQiOnsiJGlkIjoiMTA5MiIsIkNvbG9yIjp7IiRpZCI6IjEw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HJlZiI6IjEwODkifX0sIklzVmlzaWJsZSI6dHJ1ZSwiV2lkdGgiOjAuMCwiSGVpZ2h0IjowLjAsIkJvcmRlclN0eWxlIjpudWxsLCJQYXJlbnRTdHlsZSI6bnVsbH0sIkRhdGVGb3JtYXQiOnsiJGlkIjoiMTA5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wOTgiLCJEYXRlUGFydElzVmlzaWJsZSI6dHJ1ZSwiVGltZVBhcnRJc1Zpc2libGUiOmZhbHNlfX0sIldlZWtOdW1iZXJpbmciOnsiJGlkIjoiMTA5OSIsIkZvcm1hdCI6MCwiSXNWaXNpYmxlIjpmYWxzZSwiTGFzdEtub3duVmlzaWJpbGl0eVN0YXRlIjpmYWxzZX0sIklzVmlzaWJsZSI6dHJ1ZSwiUGFyZW50U3R5bGUiOm51bGx9LCJEZWZhdWx0U3dpbWxhbmVNaWxlc3RvbmVTdHlsZSI6eyIkaWQiOiIxMTAwIiwiVGl0bGVQb3NpdGlvbiI6IkxlZnQiLCJEYXRlUG9zaXRpb24iOiJSaWdodCIsIlNoYXBlVHlwZSI6MTcsIlNoYXBlU2l6ZSI6MCwiU3BhY2luZyI6NSwiU2hhcGVTdHlsZSI6eyIkaWQiOiIxMTAxIiwiTWFyZ2luIjp7IiRpZCI6IjExMDIiLCJUb3AiOjAuMCwiTGVmdCI6MC4wLCJSaWdodCI6MC4wLCJCb3R0b20iOjAuMH0sIlBhZGRpbmciOnsiJGlkIjoiMTEwMyIsIlRvcCI6MC4wLCJMZWZ0IjowLjAsIlJpZ2h0IjowLjAsIkJvdHRvbSI6MC4wfSwiQmFja2dyb3VuZCI6eyIkaWQiOiIxMTA0IiwiQ29sb3IiOnsiJGlkIjoiMTEwNSIsIkEiOjI1NSwiUiI6MTEyLCJHIjoxNzMsIkIiOjcxfX0sIklzVmlzaWJsZSI6dHJ1ZSwiV2lkdGgiOjE0LjAsIkhlaWdodCI6MTQuMCwiQm9yZGVyU3R5bGUiOnsiJGlkIjoiMTEwNiIsIkxpbmVDb2xvciI6eyIkaWQiOiIxMTA3IiwiJHR5cGUiOiJOTFJFLkNvbW1vbi5Eb20uU29saWRDb2xvckJydXNoLCBOTFJFLkNvbW1vbiIsIkNvbG9yIjp7IiRpZCI6IjExMDgiLCJBIjoyNTUsIlIiOjIzNCwiRyI6MjIsIkIiOjMwfX0sIkxpbmVXZWlnaHQiOjAuMCwiTGluZVR5cGUiOjAsIlBhcmVudFN0eWxlIjpudWxsfSwiUGFyZW50U3R5bGUiOm51bGx9LCJUaXRsZVN0eWxlIjp7IiRpZCI6IjExMDkiLCJGb250U2V0dGluZ3MiOnsiJGlkIjoiMTExMCIsIkZvbnRTaXplIjoxMSwiRm9udE5hbWUiOiJDYWxpYnJpIiwiSXNCb2xkIjpmYWxzZSwiSXNJdGFsaWMiOmZhbHNlLCJJc1VuZGVybGluZWQiOmZhbHNlLCJQYXJlbnRTdHlsZSI6bnVsbH0sIkF1dG9TaXplIjowLCJGb3JlZ3JvdW5kIjp7IiRpZCI6IjExMTEiLCJDb2xvciI6eyIkaWQiOiIxMTE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MTMiLCJUb3AiOjAuMCwiTGVmdCI6MC4wLCJSaWdodCI6MC4wLCJCb3R0b20iOjAuMH0sIlBhZGRpbmciOnsiJGlkIjoiMTExNCIsIlRvcCI6MC4wLCJMZWZ0IjowLjAsIlJpZ2h0IjowLjAsIkJvdHRvbSI6MC4wfSwiQmFja2dyb3VuZCI6eyIkaWQiOiIxMTE1IiwiQ29sb3IiOnsiJGlkIjoiMTExNiIsIkEiOjAsIlIiOjI1NSwiRyI6MjU1LCJCIjoyNTV9fSwiSXNWaXNpYmxlIjp0cnVlLCJXaWR0aCI6MC4wLCJIZWlnaHQiOjAuMCwiQm9yZGVyU3R5bGUiOm51bGwsIlBhcmVudFN0eWxlIjpudWxsfSwiRGF0ZVN0eWxlIjp7IiRpZCI6IjExMTciLCJGb250U2V0dGluZ3MiOnsiJGlkIjoiMTExOCIsIkZvbnRTaXplIjo5LCJGb250TmFtZSI6IkNhbGlicmkiLCJJc0JvbGQiOmZhbHNlLCJJc0l0YWxpYyI6ZmFsc2UsIklzVW5kZXJsaW5lZCI6ZmFsc2UsIlBhcmVudFN0eWxlIjpudWxsfSwiQXV0b1NpemUiOjAsIkZvcmVncm91bmQiOnsiJGlkIjoiMTExOSIsIkNvbG9yIjp7IiRpZCI6IjExM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jEiLCJUb3AiOjAuMCwiTGVmdCI6MC4wLCJSaWdodCI6MC4wLCJCb3R0b20iOjAuMH0sIlBhZGRpbmciOnsiJGlkIjoiMTEyMiIsIlRvcCI6MC4wLCJMZWZ0IjowLjAsIlJpZ2h0IjowLjAsIkJvdHRvbSI6MC4wfSwiQmFja2dyb3VuZCI6eyIkaWQiOiIxMTIzIiwiQ29sb3IiOnsiJGlkIjoiMTEyNCIsIkEiOjAsIlIiOjI1NSwiRyI6MjU1LCJCIjoyNTV9fSwiSXNWaXNpYmxlIjp0cnVlLCJXaWR0aCI6MC4wLCJIZWlnaHQiOjAuMCwiQm9yZGVyU3R5bGUiOm51bGwsIlBhcmVudFN0eWxlIjpudWxsfSwiRGF0ZUZvcm1hdCI6eyIkaWQiOiIxMTI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EyNiIsIkRhdGVQYXJ0SXNWaXNpYmxlIjp0cnVlLCJUaW1lUGFydElzVmlzaWJsZSI6ZmFsc2V9fSwiV2Vla051bWJlcmluZyI6eyIkaWQiOiIxMTI3IiwiRm9ybWF0IjowLCJJc1Zpc2libGUiOmZhbHNlLCJMYXN0S25vd25WaXNpYmlsaXR5U3RhdGUiOmZhbHNlfSwiSXNWaXNpYmxlIjp0cnVlLCJQYXJlbnRTdHlsZSI6bnVsbH0sIkRlZmF1bHRTd2ltbGFuZUFjdGl2aXR5U3R5bGUiOnsiJGlkIjoiMTEyOCIsIkhlYWRlclN0eWxlIjp7IiRpZCI6IjExMjkiLCJUZXh0U3R5bGUiOnsiJGlkIjoiMTEzMCIsIkZvbnRTZXR0aW5ncyI6eyIkaWQiOiIxMTMxIiwiRm9udFNpemUiOjEyLCJGb250TmFtZSI6IkNhbGlicmkiLCJJc0JvbGQiOmZhbHNlLCJJc0l0YWxpYyI6ZmFsc2UsIklzVW5kZXJsaW5lZCI6ZmFsc2UsIlBhcmVudFN0eWxlIjpudWxsfSwiQXV0b1NpemUiOjAsIkZvcmVncm91bmQiOnsiJGlkIjoiMTEzMiIsIkNvbG9yIjp7IiRpZCI6IjExMz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M0IiwiVG9wIjowLjAsIkxlZnQiOjAuMCwiUmlnaHQiOjAuMCwiQm90dG9tIjowLjB9LCJQYWRkaW5nIjp7IiRpZCI6IjExMzUiLCJUb3AiOjAuMCwiTGVmdCI6MC4wLCJSaWdodCI6MC4wLCJCb3R0b20iOjAuMH0sIkJhY2tncm91bmQiOm51bGwsIklzVmlzaWJsZSI6dHJ1ZSwiV2lkdGgiOjAuMCwiSGVpZ2h0IjowLjAsIkJvcmRlclN0eWxlIjpudWxsLCJQYXJlbnRTdHlsZSI6bnVsbH0sIlJlY3RhbmdsZVN0eWxlIjp7IiRpZCI6IjExMzYiLCJNYXJnaW4iOnsiJGlkIjoiMTEzNyIsIlRvcCI6MC4wLCJMZWZ0IjowLjAsIlJpZ2h0IjowLjAsIkJvdHRvbSI6MC4wfSwiUGFkZGluZyI6eyIkaWQiOiIxMTM4IiwiVG9wIjowLjAsIkxlZnQiOjAuMCwiUmlnaHQiOjAuMCwiQm90dG9tIjowLjB9LCJCYWNrZ3JvdW5kIjp7IiRpZCI6IjExMzkiLCJDb2xvciI6eyIkaWQiOiIxMTQwIiwiQSI6NjMsIlIiOjExMiwiRyI6MTczLCJCIjo3MX19LCJJc1Zpc2libGUiOnRydWUsIldpZHRoIjowLjAsIkhlaWdodCI6MC4wLCJCb3JkZXJTdHlsZSI6eyIkaWQiOiIxMTQxIiwiTGluZUNvbG9yIjp7IiRpZCI6IjExNDIiLCIkdHlwZSI6Ik5MUkUuQ29tbW9uLkRvbS5Tb2xpZENvbG9yQnJ1c2gsIE5MUkUuQ29tbW9uIiwiQ29sb3IiOnsiJGlkIjoiMTE0MyIsIkEiOjI1NSwiUiI6MjU1LCJHIjowLCJCIjowfX0sIkxpbmVXZWlnaHQiOjAuMCwiTGluZVR5cGUiOjAsIlBhcmVudFN0eWxlIjpudWxsfSwiUGFyZW50U3R5bGUiOm51bGx9LCJNYXJnaW4iOnsiJGlkIjoiMTE0NCIsIlRvcCI6MC4wLCJMZWZ0IjowLjAsIlJpZ2h0IjowLjAsIkJvdHRvbSI6MC4wfSwiUGFkZGluZyI6eyIkaWQiOiIxMTQ1IiwiVG9wIjowLjAsIkxlZnQiOjAuMCwiUmlnaHQiOjAuMCwiQm90dG9tIjowLjB9LCJCYWNrZ3JvdW5kIjpudWxsLCJJc1Zpc2libGUiOnRydWUsIldpZHRoIjowLjAsIkhlaWdodCI6MC4wLCJCb3JkZXJTdHlsZSI6bnVsbCwiUGFyZW50U3R5bGUiOm51bGx9LCJCYWNrZ3JvdW5kU3R5bGUiOnsiJGlkIjoiMTE0NiIsIk1hcmdpbiI6eyIkaWQiOiIxMTQ3IiwiVG9wIjowLjAsIkxlZnQiOjAuMCwiUmlnaHQiOjAuMCwiQm90dG9tIjowLjB9LCJQYWRkaW5nIjp7IiRpZCI6IjExNDgiLCJUb3AiOjAuMCwiTGVmdCI6MC4wLCJSaWdodCI6MC4wLCJCb3R0b20iOjAuMH0sIkJhY2tncm91bmQiOnsiJHJlZiI6IjEwMTgifSwiSXNWaXNpYmxlIjp0cnVlLCJXaWR0aCI6MC4wLCJIZWlnaHQiOjAuMCwiQm9yZGVyU3R5bGUiOnsiJGlkIjoiMTE0OSIsIkxpbmVDb2xvciI6eyIkaWQiOiIxMTUwIiwiJHR5cGUiOiJOTFJFLkNvbW1vbi5Eb20uU29saWRDb2xvckJydXNoLCBOTFJFLkNvbW1vbiIsIkNvbG9yIjp7IiRpZCI6IjExNTEiLCJBIjoyNTUsIlIiOjIzNCwiRyI6MjIsIkIiOjMwfX0sIkxpbmVXZWlnaHQiOjAuMCwiTGluZVR5cGUiOjAsIlBhcmVudFN0eWxlIjpudWxsfSwiUGFyZW50U3R5bGUiOm51bGx9LCJNYXJnaW4iOnsiJGlkIjoiMTE1MiIsIlRvcCI6MC4wLCJMZWZ0IjowLjAsIlJpZ2h0IjowLjAsIkJvdHRvbSI6MC4wfSwiUGFkZGluZyI6eyIkaWQiOiIxMTUzIiwiVG9wIjowLjAsIkxlZnQiOjAuMCwiUmlnaHQiOjAuMCwiQm90dG9tIjowLjB9LCJJc1Zpc2libGUiOnRydWUsIldpZHRoIjowLjAsIkhlaWdodCI6MC4wLCJCb3JkZXJTdHlsZSI6bnVsbCwiUGFyZW50U3R5bGUiOm51bGx9LCJNYXJnaW4iOnsiJGlkIjoiMTE1NCIsIlRvcCI6MC4wLCJMZWZ0IjowLjAsIlJpZ2h0IjowLjAsIkJvdHRvbSI6MC4wfSwiUGFkZGluZyI6eyIkaWQiOiIxMTU1IiwiVG9wIjowLjAsIkxlZnQiOjAuMCwiUmlnaHQiOjAuMCwiQm90dG9tIjowLjB9LCJJc1Zpc2libGUiOnRydWUsIldpZHRoIjowLjAsIkhlaWdodCI6MC4wLCJCb3JkZXJTdHlsZSI6eyIkaWQiOiIxMTU2IiwiTGluZUNvbG9yIjpudWxsLCJMaW5lV2VpZ2h0IjowLjAsIkxpbmVUeXBlIjowLCJQYXJlbnRTdHlsZSI6bnVsbH0sIlBhcmVudFN0eWxlIjpudWxsfX1dLCJDdWx0dXJlSW5mb05hbWUiOiJlbi1VUyIsIlN0eWxlTmFtZSI6bnVsbCwiVmVyc2lvbiI6eyIkaWQiOiIxMTU3IiwiVmVyc2lvbiI6IjQuMS4wIiwiT3JpZ2luYWxBc3NlbWJseVZlcnNpb24iOiI2LjAwLjAwLjAwIiwiRWRpdGlvbiI6bnVsbCwiTGFzdFNhdmVkRWRpdGlvbiI6NCwiSXNQbHVzRWRpdGlvbiI6ZmFsc2UsIklzUHJvRWRpdGlvbiI6ZmFsc2V9LCJFZmZlY3QiOjAsIlN0eWxlIjp7IiRpZCI6IjExNTgiLCJEZWZhdWx0RGVwZW5kZW5jeVN0eWxlIjp7IiRpZCI6IjExNTkiLCJMaW5lU3R5bGUiOnsiJGlkIjoiMTE2MCIsIkxpbmVDb2xvciI6eyIkaWQiOiIxMTYxIiwiJHR5cGUiOiJOTFJFLkNvbW1vbi5Eb20uU29saWRDb2xvckJydXNoLCBOTFJFLkNvbW1vbiIsIkNvbG9yIjp7IiRpZCI6IjExNjIiLCJBIjoyNTUsIlIiOjAsIkciOjAsIkIiOjB9fSwiTGluZVdlaWdodCI6MS4wLCJMaW5lVHlwZSI6MCwiUGFyZW50U3R5bGUiOm51bGx9LCJFbmRBcnJvd2hlYWRMaW5lU3R5bGUiOnsiJGlkIjoiMTE2MyIsIktpbmQiOjEsIldpZHRoIjoxLCJMZW5ndGgiOjAsIlBhcmVudFN0eWxlIjpudWxsfSwiQnJpbmdUb0Zyb250Ijp0cnVlLCJFbGJvd1JhZGl1cyI6MC4wLCJNYXJnaW4iOnsiJGlkIjoiMTE2NCIsIlRvcCI6MC4wLCJMZWZ0IjowLjAsIlJpZ2h0IjowLjAsIkJvdHRvbSI6MC4wfSwiUGFkZGluZyI6eyIkaWQiOiIxMTY1IiwiVG9wIjowLjAsIkxlZnQiOjAuMCwiUmlnaHQiOjAuMCwiQm90dG9tIjowLjB9LCJCYWNrZ3JvdW5kIjpudWxsLCJJc1Zpc2libGUiOnRydWUsIldpZHRoIjowLjAsIkhlaWdodCI6MC4wLCJCb3JkZXJTdHlsZSI6bnVsbCwiUGFyZW50U3R5bGUiOm51bGx9LCJDcml0aWNhbFBhdGhTdHlsZSI6eyIkaWQiOiIxMTY2IiwiQ3JpdGljYWxQYXRoU3R5bGVPcHRpb25zIjozMSwiTGluZVN0eWxlIjp7IiRpZCI6IjExNjciLCJMaW5lQ29sb3IiOnsiJGlkIjoiMTE2OCIsIiR0eXBlIjoiTkxSRS5Db21tb24uRG9tLlNvbGlkQ29sb3JCcnVzaCwgTkxSRS5Db21tb24iLCJDb2xvciI6eyIkaWQiOiIxMTY5IiwiQSI6MjU1LCJSIjoyMjIsIkciOjUwLCJCIjo1MH19LCJMaW5lV2VpZ2h0IjoxLjAsIkxpbmVUeXBlIjowLCJQYXJlbnRTdHlsZSI6bnVsbH0sIlRpdGxlRm9yZWdyb3VuZCI6eyIkaWQiOiIxMTcwIiwiQ29sb3IiOnsiJGlkIjoiMTE3MSIsIkEiOjI1NSwiUiI6MTc2LCJHIjoxOSwiQiI6MjV9fSwiU2hhcGVzQmFja2dyb3VuZCI6eyIkaWQiOiIxMTcyIiwiQ29sb3IiOnsiJGlkIjoiMTE3MyIsIkEiOjI1NSwiUiI6MjUzLCJHIjoyMDMsIkIiOjIwOH19LCJTaGFwZXNCb3JkZXJTdHlsZSI6eyIkaWQiOiIxMTc0IiwiTGluZUNvbG9yIjp7IiRpZCI6IjExNzUiLCIkdHlwZSI6Ik5MUkUuQ29tbW9uLkRvbS5Tb2xpZENvbG9yQnJ1c2gsIE5MUkUuQ29tbW9uIiwiQ29sb3IiOnsiJGlkIjoiMTE3NiIsIkEiOjI1NSwiUiI6MjIyLCJHIjo1MCwiQiI6NTB9fSwiTGluZVdlaWdodCI6MS41LCJMaW5lVHlwZSI6MCwiUGFyZW50U3R5bGUiOm51bGx9LCJNYXJnaW4iOnsiJGlkIjoiMTE3NyIsIlRvcCI6MC4wLCJMZWZ0IjowLjAsIlJpZ2h0IjowLjAsIkJvdHRvbSI6MC4wfSwiUGFkZGluZyI6eyIkaWQiOiIxMTc4IiwiVG9wIjowLjAsIkxlZnQiOjAuMCwiUmlnaHQiOjAuMCwiQm90dG9tIjowLjB9LCJCYWNrZ3JvdW5kIjpudWxsLCJJc1Zpc2libGUiOmZhbHNlLCJXaWR0aCI6MC4wLCJIZWlnaHQiOjAuMCwiQm9yZGVyU3R5bGUiOm51bGwsIlBhcmVudFN0eWxlIjpudWxsfSwiUGFuZWxzU3BhY2luZ0RlZmluaXRpb24iOnsiJGlkIjoiMTE3OSIsIlNwYWNpbmdBYm92ZVRpbWViYW5kIjoxNiwiU3BhY2luZ0JlbG93VGltZWJhbmQiOjE2LCJTcGFjaW5nQWJvdmVCZXR3ZWVuU3dpbWxhbmVzQW5kVGFza3MiOjE2LCJTcGFjaW5nQmVsb3dCZXR3ZWVuU3dpbWxhbmVzQW5kVGFza3MiOjE2fSwiVGltZWJhbmRTdHlsZSI6eyIkaWQiOiIxMTgwIiwiU2NhbGVNYXJraW5nIjowLCJTaGFwZSI6MCwiU2hhcGVTdHlsZSI6eyIkaWQiOiIxMTgxIiwiTWFyZ2luIjp7IiRpZCI6IjExODIiLCJUb3AiOjAuMCwiTGVmdCI6MTIuMCwiUmlnaHQiOjEyLjAsIkJvdHRvbSI6MC4wfSwiUGFkZGluZyI6eyIkaWQiOiIxMTgzIiwiVG9wIjo3LjAsIkxlZnQiOjAuMCwiUmlnaHQiOjAuMCwiQm90dG9tIjo3LjB9LCJCYWNrZ3JvdW5kIjp7IiRpZCI6IjExODQiLCJDb2xvciI6eyIkaWQiOiIxMTg1IiwiQSI6MjU1LCJSIjoxMjQsIkciOjEyNCwiQiI6MTI0fX0sIklzVmlzaWJsZSI6dHJ1ZSwiV2lkdGgiOjg1OC4wLCJIZWlnaHQiOjMwLjAsIkJvcmRlclN0eWxlIjp7IiRpZCI6IjExODYiLCJMaW5lQ29sb3IiOnsiJGlkIjoiMTE4NyIsIiR0eXBlIjoiTkxSRS5Db21tb24uRG9tLlNvbGlkQ29sb3JCcnVzaCwgTkxSRS5Db21tb24iLCJDb2xvciI6eyIkaWQiOiIxMTg4IiwiQSI6MjU1LCJSIjoyNTUsIkciOjAsIkIiOjB9fSwiTGluZVdlaWdodCI6MC4wLCJMaW5lVHlwZSI6MCwiUGFyZW50U3R5bGUiOm51bGx9LCJQYXJlbnRTdHlsZSI6bnVsbH0sIk1pZGRsZVRpZXJTaGFwZVN0eWxlIjp7IiRpZCI6IjExODkiLCJNYXJnaW4iOnsiJGlkIjoiMTE5MCIsIlRvcCI6MC4wLCJMZWZ0IjoxMi4wLCJSaWdodCI6MTIuMCwiQm90dG9tIjowLjB9LCJQYWRkaW5nIjp7IiRpZCI6IjExOTEiLCJUb3AiOjcuMCwiTGVmdCI6MC4wLCJSaWdodCI6MC4wLCJCb3R0b20iOjcuMH0sIkJhY2tncm91bmQiOnsiJGlkIjoiMTE5MiIsIkNvbG9yIjp7IiRyZWYiOiIxMTg1In19LCJJc1Zpc2libGUiOnRydWUsIldpZHRoIjo4NTguMCwiSGVpZ2h0IjozMC4wLCJCb3JkZXJTdHlsZSI6eyIkaWQiOiIxMTkzIiwiTGluZUNvbG9yIjpudWxsLCJMaW5lV2VpZ2h0IjowLjAsIkxpbmVUeXBlIjowLCJQYXJlbnRTdHlsZSI6bnVsbH0sIlBhcmVudFN0eWxlIjpudWxsfSwiQm90dG9tVGllclNoYXBlU3R5bGUiOnsiJGlkIjoiMTE5NCIsIk1hcmdpbiI6eyIkcmVmIjoiMTE4MiJ9LCJQYWRkaW5nIjp7IiRyZWYiOiIxMTgzIn0sIkJhY2tncm91bmQiOnsiJGlkIjoiMTE5NSIsIkNvbG9yIjp7IiRpZCI6IjExOTYiLCJBIjoyNTUsIlIiOjEyOCwiRyI6MTI4LCJCIjoxMjh9fSwiSXNWaXNpYmxlIjp0cnVlLCJXaWR0aCI6ODU4LjAsIkhlaWdodCI6MzAuMCwiQm9yZGVyU3R5bGUiOnsiJGlkIjoiMTE5NyIsIkxpbmVDb2xvciI6eyIkcmVmIjoiMTE4NyJ9LCJMaW5lV2VpZ2h0IjowLjAsIkxpbmVUeXBlIjowLCJQYXJlbnRTdHlsZSI6bnVsbH0sIlBhcmVudFN0eWxlIjpudWxsfSwiUmlnaHRFbmRDYXBzU3R5bGUiOnsiJGlkIjoiMTE5OCIsIkZvbnRTZXR0aW5ncyI6eyIkaWQiOiIxMTk5IiwiRm9udFNpemUiOjE4LCJGb250TmFtZSI6IkNhbGlicmkiLCJJc0JvbGQiOnRydWUsIklzSXRhbGljIjpmYWxzZSwiSXNVbmRlcmxpbmVkIjpmYWxzZSwiUGFyZW50U3R5bGUiOm51bGx9LCJBdXRvU2l6ZSI6MCwiRm9yZWdyb3VuZCI6eyIkaWQiOiIxMjAwIiwiQ29sb3IiOnsiJGlkIjoiMTIwMSIsIkEiOjI1NSwiUiI6MTI0LCJHIjoxMjQsIkIiOjEyNH19LCJNYXhXaWR0aCI6IkluZmluaXR5IiwiTWF4SGVpZ2h0IjoiSW5maW5pdHkiLCJTbWFydEZvcmVncm91bmRJc0FjdGl2ZSI6ZmFsc2UsIkhvcml6b250YWxBbGlnbm1lbnQiOjAsIlZlcnRpY2FsQWxpZ25tZW50IjowLCJTbWFydEZvcmVncm91bmQiOm51bGwsIkJhY2tncm91bmRGaWxsVHlwZSI6MCwiTWFyZ2luIjp7IiRpZCI6IjEyMDIiLCJUb3AiOjAuMCwiTGVmdCI6MC4wLCJSaWdodCI6MjUuMCwiQm90dG9tIjowLjB9LCJQYWRkaW5nIjp7IiRpZCI6IjEyMDMiLCJUb3AiOjAuMCwiTGVmdCI6MC4wLCJSaWdodCI6MC4wLCJCb3R0b20iOjAuMH0sIkJhY2tncm91bmQiOnsiJGlkIjoiMTIwNCIsIkNvbG9yIjp7IiRyZWYiOiIxNSJ9fSwiSXNWaXNpYmxlIjp0cnVlLCJXaWR0aCI6MC4wLCJIZWlnaHQiOjAuMCwiQm9yZGVyU3R5bGUiOm51bGwsIlBhcmVudFN0eWxlIjpudWxsfSwiTGVmdEVuZENhcHNTdHlsZSI6eyIkaWQiOiIxMjA1IiwiRm9udFNldHRpbmdzIjp7IiRpZCI6IjEyMDYiLCJGb250U2l6ZSI6MzYsIkZvbnROYW1lIjoiQ2FsaWJyaSIsIklzQm9sZCI6dHJ1ZSwiSXNJdGFsaWMiOmZhbHNlLCJJc1VuZGVybGluZWQiOmZhbHNlLCJQYXJlbnRTdHlsZSI6bnVsbH0sIkF1dG9TaXplIjowLCJGb3JlZ3JvdW5kIjp7IiRpZCI6IjEyMDciLCJDb2xvciI6eyIkaWQiOiIxMjA4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MjA5IiwiVG9wIjowLjAsIkxlZnQiOjI1LjAsIlJpZ2h0IjowLjAsIkJvdHRvbSI6MC4wfSwiUGFkZGluZyI6eyIkaWQiOiIxMjEwIiwiVG9wIjowLjAsIkxlZnQiOjAuMCwiUmlnaHQiOjAuMCwiQm90dG9tIjowLjB9LCJCYWNrZ3JvdW5kIjp7IiRpZCI6IjEyMTEiLCJDb2xvciI6eyIkcmVmIjoiMTUifX0sIklzVmlzaWJsZSI6ZmFsc2UsIldpZHRoIjowLjAsIkhlaWdodCI6MC4wLCJCb3JkZXJTdHlsZSI6bnVsbCwiUGFyZW50U3R5bGUiOm51bGx9LCJUb2RheVRleHRTdHlsZSI6eyIkaWQiOiIxMjEyIiwiRm9udFNldHRpbmdzIjp7IiRpZCI6IjEyMTMiLCJGb250U2l6ZSI6MTIsIkZvbnROYW1lIjoiQ2FsaWJyaSIsIklzQm9sZCI6ZmFsc2UsIklzSXRhbGljIjpmYWxzZSwiSXNVbmRlcmxpbmVkIjpmYWxzZSwiUGFyZW50U3R5bGUiOm51bGx9LCJBdXRvU2l6ZSI6MCwiRm9yZWdyb3VuZCI6eyIkaWQiOiIxMjE0IiwiQ29sb3IiOnsiJGlkIjoiMTIx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E2IiwiVG9wIjowLjAsIkxlZnQiOjAuMCwiUmlnaHQiOjAuMCwiQm90dG9tIjowLjB9LCJQYWRkaW5nIjp7IiRpZCI6IjEyMTciLCJUb3AiOjAuMCwiTGVmdCI6MC4wLCJSaWdodCI6MC4wLCJCb3R0b20iOjAuMH0sIkJhY2tncm91bmQiOnsiJGlkIjoiMTIxOCIsIkNvbG9yIjp7IiRyZWYiOiIxNSJ9fSwiSXNWaXNpYmxlIjp0cnVlLCJXaWR0aCI6MC4wLCJIZWlnaHQiOjAuMCwiQm9yZGVyU3R5bGUiOm51bGwsIlBhcmVudFN0eWxlIjpudWxsfSwiVG9kYXlNYXJrZXJTdHlsZSI6eyIkaWQiOiIxMjE5IiwiTWFyZ2luIjp7IiRpZCI6IjEyMjAiLCJUb3AiOjAuMCwiTGVmdCI6MC4wLCJSaWdodCI6MC4wLCJCb3R0b20iOjAuMH0sIlBhZGRpbmciOnsiJGlkIjoiMTIyMSIsIlRvcCI6MC4wLCJMZWZ0IjowLjAsIlJpZ2h0IjowLjAsIkJvdHRvbSI6MC4wfSwiQmFja2dyb3VuZCI6eyIkaWQiOiIxMjIyIiwiQ29sb3IiOnsiJGlkIjoiMTIyMyIsIkEiOjI1NSwiUiI6MjU1LCJHIjowLCJCIjowfX0sIklzVmlzaWJsZSI6dHJ1ZSwiV2lkdGgiOjAuMCwiSGVpZ2h0IjowLjAsIkJvcmRlclN0eWxlIjpudWxsLCJQYXJlbnRTdHlsZSI6bnVsbH0sIlNjYWxlU3R5bGUiOnsiJGlkIjoiMTIyNCIsIlNoYXBlIjowLCJTaG93U2VnbWVudFNlcGFyYXRvcnMiOnRydWUsIlNlZ21lbnRTZXBhcmF0b3JPcGFjaXR5IjozMCwiSGFzQmVlblZpc2libGVCZWZvcmUiOnRydWUsIkZvbnRTZXR0aW5ncyI6eyIkaWQiOiIxMjI1IiwiRm9udFNpemUiOjEyLCJGb250TmFtZSI6IkNhbGlicmkiLCJJc0JvbGQiOmZhbHNlLCJJc0l0YWxpYyI6ZmFsc2UsIklzVW5kZXJsaW5lZCI6ZmFsc2UsIlBhcmVudFN0eWxlIjpudWxsfSwiQXV0b1NpemUiOjAsIkZvcmVncm91bmQiOnsiJGlkIjoiMTIyNiIsIkNvbG9yIjp7IiRpZCI6IjEyM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IyOCIsIlRvcCI6MC4wLCJMZWZ0Ijo1LjAsIlJpZ2h0IjowLjAsIkJvdHRvbSI6MC4wfSwiUGFkZGluZyI6eyIkaWQiOiIxMjI5IiwiVG9wIjowLjAsIkxlZnQiOjAuMCwiUmlnaHQiOjAuMCwiQm90dG9tIjowLjB9LCJCYWNrZ3JvdW5kIjp7IiRpZCI6IjEyMzAiLCJDb2xvciI6eyIkcmVmIjoiMTUifX0sIklzVmlzaWJsZSI6dHJ1ZSwiV2lkdGgiOjAuMCwiSGVpZ2h0IjowLjAsIkJvcmRlclN0eWxlIjpudWxsLCJQYXJlbnRTdHlsZSI6bnVsbH0sIlNpbmdsZVNjYWxlU2hhcGVTdHlsZSI6eyIkaWQiOiIxMjMxIiwiU2hhcGUiOjAsIkhlaWdodCI6MzAuMH0sIk1pZGRsZVRpZXJTY2FsZVN0eWxlIjp7IiRpZCI6IjEyMzIiLCJTaGFwZSI6MCwiU2hvd1NlZ21lbnRTZXBhcmF0b3JzIjp0cnVlLCJTZWdtZW50U2VwYXJhdG9yT3BhY2l0eSI6MzAsIkhhc0JlZW5WaXNpYmxlQmVmb3JlIjpmYWxzZSwiRm9udFNldHRpbmdzIjp7IiRpZCI6IjEyMzMiLCJGb250U2l6ZSI6MTIsIkZvbnROYW1lIjoiQ2FsaWJyaSIsIklzQm9sZCI6ZmFsc2UsIklzSXRhbGljIjpmYWxzZSwiSXNVbmRlcmxpbmVkIjpmYWxzZSwiUGFyZW50U3R5bGUiOm51bGx9LCJBdXRvU2l6ZSI6MCwiRm9yZWdyb3VuZCI6eyIkaWQiOiIxMjM0IiwiQ29sb3IiOnsiJHJlZiI6IjEyMjcifX0sIk1heFdpZHRoIjoyMDAuMCwiTWF4SGVpZ2h0IjoiSW5maW5pdHkiLCJTbWFydEZvcmVncm91bmRJc0FjdGl2ZSI6ZmFsc2UsIkhvcml6b250YWxBbGlnbm1lbnQiOjAsIlZlcnRpY2FsQWxpZ25tZW50IjoxLCJTbWFydEZvcmVncm91bmQiOm51bGwsIkJhY2tncm91bmRGaWxsVHlwZSI6MCwiTWFyZ2luIjp7IiRpZCI6IjEyMzUiLCJUb3AiOjAuMCwiTGVmdCI6NS4wLCJSaWdodCI6MC4wLCJCb3R0b20iOjAuMH0sIlBhZGRpbmciOnsiJGlkIjoiMTIzNiIsIlRvcCI6MC4wLCJMZWZ0IjowLjAsIlJpZ2h0IjowLjAsIkJvdHRvbSI6MC4wfSwiQmFja2dyb3VuZCI6eyIkaWQiOiIxMjM3IiwiQ29sb3IiOnsiJHJlZiI6IjE1In19LCJJc1Zpc2libGUiOmZhbHNlLCJXaWR0aCI6MC4wLCJIZWlnaHQiOjAuMCwiQm9yZGVyU3R5bGUiOm51bGwsIlBhcmVudFN0eWxlIjpudWxsfSwiQm90dG9tVGllclNjYWxlU3R5bGUiOnsiJGlkIjoiMTIzOCIsIlNoYXBlIjowLCJTaG93U2VnbWVudFNlcGFyYXRvcnMiOnRydWUsIlNlZ21lbnRTZXBhcmF0b3JPcGFjaXR5IjozMCwiSGFzQmVlblZpc2libGVCZWZvcmUiOmZhbHNlLCJGb250U2V0dGluZ3MiOnsiJGlkIjoiMTIzOSIsIkZvbnRTaXplIjoxMiwiRm9udE5hbWUiOiJDYWxpYnJpIiwiSXNCb2xkIjpmYWxzZSwiSXNJdGFsaWMiOmZhbHNlLCJJc1VuZGVybGluZWQiOmZhbHNlLCJQYXJlbnRTdHlsZSI6bnVsbH0sIkF1dG9TaXplIjowLCJGb3JlZ3JvdW5kIjp7IiRpZCI6IjEyNDAiLCJDb2xvciI6eyIkcmVmIjoiMTIyNyJ9fSwiTWF4V2lkdGgiOjIwMC4wLCJNYXhIZWlnaHQiOiJJbmZpbml0eSIsIlNtYXJ0Rm9yZWdyb3VuZElzQWN0aXZlIjpmYWxzZSwiSG9yaXpvbnRhbEFsaWdubWVudCI6MCwiVmVydGljYWxBbGlnbm1lbnQiOjEsIlNtYXJ0Rm9yZWdyb3VuZCI6bnVsbCwiQmFja2dyb3VuZEZpbGxUeXBlIjowLCJNYXJnaW4iOnsiJGlkIjoiMTI0MSIsIlRvcCI6MC4wLCJMZWZ0Ijo1LjAsIlJpZ2h0IjowLjAsIkJvdHRvbSI6MC4wfSwiUGFkZGluZyI6eyIkaWQiOiIxMjQyIiwiVG9wIjowLjAsIkxlZnQiOjAuMCwiUmlnaHQiOjAuMCwiQm90dG9tIjowLjB9LCJCYWNrZ3JvdW5kIjp7IiRpZCI6IjEyNDMiLCJDb2xvciI6eyIkcmVmIjoiMTUifX0sIklzVmlzaWJsZSI6ZmFsc2UsIldpZHRoIjowLjAsIkhlaWdodCI6MC4wLCJCb3JkZXJTdHlsZSI6bnVsbCwiUGFyZW50U3R5bGUiOm51bGx9LCJFbGFwc2VkVGltZUJhY2tncm91bmQiOnsiJGlkIjoiMTI0NCIsIkNvbG9yIjp7IiRpZCI6IjEyNDUiLCJBIjo3NywiUiI6MjU1LCJHIjowLCJCIjowfX0sIkFwcGVuZFllYXJPblllYXJDaGFuZ2UiOnRydWUsIkVsYXBzZWRUaW1lRm9ybWF0IjoxLCJUb2RheU1hcmtlclBvc2l0aW9uIjozLCJRdWlja1Bvc2l0aW9uIjozLCJBYnNvbHV0ZVBvc2l0aW9uIjoyNDMuMCwiTWFyZ2luIjp7IiRpZCI6IjEyNDYiLCJUb3AiOjAuMCwiTGVmdCI6MTAuMCwiUmlnaHQiOjEwLjAsIkJvdHRvbSI6MC4wfSwiUGFkZGluZyI6eyIkaWQiOiIxMjQ3IiwiVG9wIjowLjAsIkxlZnQiOjAuMCwiUmlnaHQiOjAuMCwiQm90dG9tIjowLjB9LCJCYWNrZ3JvdW5kIjp7IiRpZCI6IjEyNDgiLCJDb2xvciI6eyIkaWQiOiIxMjQ5IiwiQSI6MjU1LCJSIjo0NywiRyI6NTQsIkIiOjE1M319LCJJc1Zpc2libGUiOnRydWUsIldpZHRoIjowLjAsIkhlaWdodCI6MC4wLCJCb3JkZXJTdHlsZSI6bnVsbCwiUGFyZW50U3R5bGUiOm51bGx9LCJEZWZhdWx0TWlsZXN0b25lU3R5bGUiOnsiJGlkIjoiMTI1MCIsIlNoYXBlIjoxMywiQ29ubmVjdG9yTWFyZ2luIjp7IiRpZCI6IjEyNTEiLCJUb3AiOjAuMCwiTGVmdCI6Mi4wLCJSaWdodCI6Mi4wLCJCb3R0b20iOjAuMH0sIkNvbm5lY3RvclN0eWxlIjp7IiRpZCI6IjEyNTIiLCJMaW5lQ29sb3IiOnsiJGlkIjoiMTI1MyIsIiR0eXBlIjoiTkxSRS5Db21tb24uRG9tLlNvbGlkQ29sb3JCcnVzaCwgTkxSRS5Db21tb24iLCJDb2xvciI6eyIkaWQiOiIxMjU0IiwiQSI6MTI3LCJSIjo3OSwiRyI6MTI5LCJCIjoxODl9fSwiTGluZVdlaWdodCI6MS4wLCJMaW5lVHlwZSI6MCwiUGFyZW50U3R5bGUiOm51bGx9LCJJc0JlbG93VGltZWJhbmQiOmZhbHNlLCJQb3NpdGlvbk9uVGFzayI6MCwiSGlkZURhdGUiOmZhbHNlLCJTaGFwZVNpemUiOjEsIlNwYWNpbmciOjEuMCwiUGFkZGluZyI6eyIkaWQiOiIxMjU1IiwiVG9wIjo3LjAsIkxlZnQiOjMuMCwiUmlnaHQiOjAuMCwiQm90dG9tIjoyLjB9LCJTaGFwZVN0eWxlIjp7IiRpZCI6IjEyNTYiLCJNYXJnaW4iOnsiJGlkIjoiMTI1NyIsIlRvcCI6MC4wLCJMZWZ0IjowLjAsIlJpZ2h0IjowLjAsIkJvdHRvbSI6MC4wfSwiUGFkZGluZyI6eyIkaWQiOiIxMjU4IiwiVG9wIjowLjAsIkxlZnQiOjAuMCwiUmlnaHQiOjAuMCwiQm90dG9tIjowLjB9LCJCYWNrZ3JvdW5kIjp7IiRpZCI6IjEyNTkiLCJDb2xvciI6eyIkaWQiOiIxMjYwIiwiQSI6MjU1LCJSIjoxMTIsIkciOjE3MywiQiI6NzF9fSwiSXNWaXNpYmxlIjp0cnVlLCJXaWR0aCI6MTguMCwiSGVpZ2h0IjoyMC4wLCJCb3JkZXJTdHlsZSI6eyIkaWQiOiIxMjYxIiwiTGluZUNvbG9yIjp7IiRpZCI6IjEyNjIiLCIkdHlwZSI6Ik5MUkUuQ29tbW9uLkRvbS5Tb2xpZENvbG9yQnJ1c2gsIE5MUkUuQ29tbW9uIiwiQ29sb3IiOnsiJGlkIjoiMTI2MyIsIkEiOjI1NSwiUiI6MjM0LCJHIjoyMiwiQiI6MzB9fSwiTGluZVdlaWdodCI6MC4wLCJMaW5lVHlwZSI6MCwiUGFyZW50U3R5bGUiOm51bGx9LCJQYXJlbnRTdHlsZSI6bnVsbH0sIlRpdGxlU3R5bGUiOnsiJGlkIjoiMTI2NCIsIkZvbnRTZXR0aW5ncyI6eyIkaWQiOiIxMjY1IiwiRm9udFNpemUiOjExLCJGb250TmFtZSI6IkNhbGlicmkiLCJJc0JvbGQiOnRydWUsIklzSXRhbGljIjpmYWxzZSwiSXNVbmRlcmxpbmVkIjpmYWxzZSwiUGFyZW50U3R5bGUiOm51bGx9LCJBdXRvU2l6ZSI6MCwiRm9yZWdyb3VuZCI6eyIkaWQiOiIxMjY2IiwiQ29sb3IiOnsiJGlkIjoiMTI2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jY4IiwiVG9wIjowLjAsIkxlZnQiOjAuMCwiUmlnaHQiOjAuMCwiQm90dG9tIjowLjB9LCJQYWRkaW5nIjp7IiRpZCI6IjEyNjkiLCJUb3AiOjAuMCwiTGVmdCI6MC4wLCJSaWdodCI6MC4wLCJCb3R0b20iOjAuMH0sIkJhY2tncm91bmQiOnsiJGlkIjoiMTI3MCIsIkNvbG9yIjp7IiRpZCI6IjEyNzEiLCJBIjowLCJSIjoyNTUsIkciOjI1NSwiQiI6MjU1fX0sIklzVmlzaWJsZSI6dHJ1ZSwiV2lkdGgiOjAuMCwiSGVpZ2h0IjowLjAsIkJvcmRlclN0eWxlIjpudWxsLCJQYXJlbnRTdHlsZSI6bnVsbH0sIkRhdGVTdHlsZSI6eyIkaWQiOiIxMjcyIiwiRm9udFNldHRpbmdzIjp7IiRpZCI6IjEyNzMiLCJGb250U2l6ZSI6OSwiRm9udE5hbWUiOiJDYWxpYnJpIiwiSXNCb2xkIjpmYWxzZSwiSXNJdGFsaWMiOmZhbHNlLCJJc1VuZGVybGluZWQiOmZhbHNlLCJQYXJlbnRTdHlsZSI6bnVsbH0sIkF1dG9TaXplIjowLCJGb3JlZ3JvdW5kIjp7IiRpZCI6IjEyNzQiLCJDb2xvciI6eyIkaWQiOiIxMjc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wLCJSIjoyNTUsIkciOjI1NSwiQiI6MjU1fX0sIklzVmlzaWJsZSI6dHJ1ZSwiV2lkdGgiOjAuMCwiSGVpZ2h0IjowLjAsIkJvcmRlclN0eWxlIjpudWxsLCJQYXJlbnRTdHlsZSI6bnVsbH0sIkRhdGVGb3JtYXQiOnsiJGlkIjoiMTI4M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yODEiLCJEYXRlUGFydElzVmlzaWJsZSI6dHJ1ZSwiVGltZVBhcnRJc1Zpc2libGUiOmZhbHNlfX0sIldlZWtOdW1iZXJpbmciOnsiJGlkIjoiMTI4MiIsIkZvcm1hdCI6MCwiSXNWaXNpYmxlIjpmYWxzZSwiTGFzdEtub3duVmlzaWJpbGl0eVN0YXRlIjpmYWxzZX0sIklzVmlzaWJsZSI6dHJ1ZSwiUGFyZW50U3R5bGUiOm51bGx9LCJEZWZhdWx0TW90U3R5bGUiOnsiJGlkIjoiMTI4MyIsIlNoYXBlIjoxMywiQ29ubmVjdG9yTWFyZ2luIjp7IiRpZCI6IjEyODQiLCJUb3AiOjAuMCwiTGVmdCI6Mi4wLCJSaWdodCI6Mi4wLCJCb3R0b20iOjAuMH0sIkNvbm5lY3RvclN0eWxlIjp7IiRpZCI6IjEyODUiLCJMaW5lQ29sb3IiOnsiJGlkIjoiMTI4NiIsIiR0eXBlIjoiTkxSRS5Db21tb24uRG9tLlNvbGlkQ29sb3JCcnVzaCwgTkxSRS5Db21tb24iLCJDb2xvciI6eyIkaWQiOiIxMjg3IiwiQSI6MTI3LCJSIjo3OSwiRyI6MTI5LCJCIjoxODl9fSwiTGluZVdlaWdodCI6MS4wLCJMaW5lVHlwZSI6MCwiUGFyZW50U3R5bGUiOm51bGx9LCJJc0JlbG93VGltZWJhbmQiOmZhbHNlLCJQb3NpdGlvbk9uVGFzayI6MSwiSGlkZURhdGUiOmZhbHNlLCJTaGFwZVNpemUiOjEsIlNwYWNpbmciOjEuMCwiUGFkZGluZyI6eyIkaWQiOiIxMjg4IiwiVG9wIjo3LjAsIkxlZnQiOjMuMCwiUmlnaHQiOjAuMCwiQm90dG9tIjoyLjB9LCJTaGFwZVN0eWxlIjp7IiRpZCI6IjEyODkiLCJNYXJnaW4iOnsiJGlkIjoiMTI5MCIsIlRvcCI6MC4wLCJMZWZ0IjowLjAsIlJpZ2h0IjowLjAsIkJvdHRvbSI6MC4wfSwiUGFkZGluZyI6eyIkaWQiOiIxMjkxIiwiVG9wIjowLjAsIkxlZnQiOjAuMCwiUmlnaHQiOjAuMCwiQm90dG9tIjowLjB9LCJCYWNrZ3JvdW5kIjp7IiRpZCI6IjEyOTIiLCJDb2xvciI6eyIkaWQiOiIxMjkzIiwiQSI6MjU1LCJSIjoxMTIsIkciOjE3MywiQiI6NzF9fSwiSXNWaXNpYmxlIjp0cnVlLCJXaWR0aCI6MTguMCwiSGVpZ2h0IjoyMC4wLCJCb3JkZXJTdHlsZSI6eyIkaWQiOiIxMjk0IiwiTGluZUNvbG9yIjp7IiRpZCI6IjEyOTUiLCIkdHlwZSI6Ik5MUkUuQ29tbW9uLkRvbS5Tb2xpZENvbG9yQnJ1c2gsIE5MUkUuQ29tbW9uIiwiQ29sb3IiOnsiJGlkIjoiMTI5NiIsIkEiOjI1NSwiUiI6MjM0LCJHIjoyMiwiQiI6MzB9fSwiTGluZVdlaWdodCI6MC4wLCJMaW5lVHlwZSI6MCwiUGFyZW50U3R5bGUiOm51bGx9LCJQYXJlbnRTdHlsZSI6bnVsbH0sIlRpdGxlU3R5bGUiOnsiJGlkIjoiMTI5NyIsIkZvbnRTZXR0aW5ncyI6eyIkaWQiOiIxMjk4IiwiRm9udFNpemUiOjExLCJGb250TmFtZSI6IkNhbGlicmkiLCJJc0JvbGQiOnRydWUsIklzSXRhbGljIjpmYWxzZSwiSXNVbmRlcmxpbmVkIjpmYWxzZSwiUGFyZW50U3R5bGUiOm51bGx9LCJBdXRvU2l6ZSI6MCwiRm9yZWdyb3VuZCI6eyIkaWQiOiIxMjk5IiwiQ29sb3IiOnsiJGlkIjoiMTMw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zAxIiwiVG9wIjowLjAsIkxlZnQiOjAuMCwiUmlnaHQiOjAuMCwiQm90dG9tIjowLjB9LCJQYWRkaW5nIjp7IiRpZCI6IjEzMDIiLCJUb3AiOjAuMCwiTGVmdCI6MC4wLCJSaWdodCI6MC4wLCJCb3R0b20iOjAuMH0sIkJhY2tncm91bmQiOnsiJGlkIjoiMTMwMyIsIkNvbG9yIjp7IiRpZCI6IjEzMDQiLCJBIjowLCJSIjoyNTUsIkciOjI1NSwiQiI6MjU1fX0sIklzVmlzaWJsZSI6dHJ1ZSwiV2lkdGgiOjAuMCwiSGVpZ2h0IjowLjAsIkJvcmRlclN0eWxlIjpudWxsLCJQYXJlbnRTdHlsZSI6bnVsbH0sIkRhdGVTdHlsZSI6eyIkaWQiOiIxMzA1IiwiRm9udFNldHRpbmdzIjp7IiRpZCI6IjEzMDYiLCJGb250U2l6ZSI6OSwiRm9udE5hbWUiOiJDYWxpYnJpIiwiSXNCb2xkIjpmYWxzZSwiSXNJdGFsaWMiOmZhbHNlLCJJc1VuZGVybGluZWQiOmZhbHNlLCJQYXJlbnRTdHlsZSI6bnVsbH0sIkF1dG9TaXplIjowLCJGb3JlZ3JvdW5kIjp7IiRpZCI6IjEzMDciLCJDb2xvciI6eyIkaWQiOiIxMzA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A5IiwiVG9wIjowLjAsIkxlZnQiOjAuMCwiUmlnaHQiOjAuMCwiQm90dG9tIjowLjB9LCJQYWRkaW5nIjp7IiRpZCI6IjEzMTAiLCJUb3AiOjAuMCwiTGVmdCI6MC4wLCJSaWdodCI6MC4wLCJCb3R0b20iOjAuMH0sIkJhY2tncm91bmQiOnsiJGlkIjoiMTMxMSIsIkNvbG9yIjp7IiRpZCI6IjEzMTIiLCJBIjowLCJSIjoyNTUsIkciOjI1NSwiQiI6MjU1fX0sIklzVmlzaWJsZSI6dHJ1ZSwiV2lkdGgiOjAuMCwiSGVpZ2h0IjowLjAsIkJvcmRlclN0eWxlIjpudWxsLCJQYXJlbnRTdHlsZSI6bnVsbH0sIkRhdGVGb3JtYXQiOnsiJGlkIjoiMTMx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zMTQiLCJEYXRlUGFydElzVmlzaWJsZSI6dHJ1ZSwiVGltZVBhcnRJc1Zpc2libGUiOmZhbHNlfX0sIldlZWtOdW1iZXJpbmciOnsiJGlkIjoiMTMxNSIsIkZvcm1hdCI6MCwiSXNWaXNpYmxlIjpmYWxzZSwiTGFzdEtub3duVmlzaWJpbGl0eVN0YXRlIjpmYWxzZX0sIklzVmlzaWJsZSI6dHJ1ZSwiUGFyZW50U3R5bGUiOm51bGx9LCJEZWZhdWx0VGFza1N0eWxlIjp7IiRpZCI6IjEzMTYiLCJTaGFwZSI6MCwiU2hhcGVUaGlja25lc3MiOjEsIkR1cmF0aW9uRm9ybWF0IjowLCJJbmNsdWRlTm9uV29ya2luZ0RheXNJbkR1cmF0aW9uIjpmYWxzZSwiUGVyY2VudGFnZUNvbXBsZXRlU3R5bGUiOnsiJGlkIjoiMTMxNyIsIkZvbnRTZXR0aW5ncyI6eyIkaWQiOiIxMzE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zMTkiLCJUb3AiOjAuMCwiTGVmdCI6MC4wLCJSaWdodCI6MC4wLCJCb3R0b20iOjAuMH0sIlBhZGRpbmciOnsiJGlkIjoiMTMyMCIsIlRvcCI6MC4wLCJMZWZ0IjowLjAsIlJpZ2h0IjowLjAsIkJvdHRvbSI6MC4wfSwiQmFja2dyb3VuZCI6eyIkcmVmIjoiMTQifSwiSXNWaXNpYmxlIjp0cnVlLCJXaWR0aCI6MC4wLCJIZWlnaHQiOjAuMCwiQm9yZGVyU3R5bGUiOm51bGwsIlBhcmVudFN0eWxlIjpudWxsfSwiRHVyYXRpb25TdHlsZSI6eyIkaWQiOiIxMzIxIiwiRm9udFNldHRpbmdzIjp7IiRpZCI6IjEzMjIiLCJGb250U2l6ZSI6MTAsIkZvbnROYW1lIjoiQ2FsaWJyaSIsIklzQm9sZCI6ZmFsc2UsIklzSXRhbGljIjpmYWxzZSwiSXNVbmRlcmxpbmVkIjpmYWxzZSwiUGFyZW50U3R5bGUiOm51bGx9LCJBdXRvU2l6ZSI6MCwiRm9yZWdyb3VuZCI6eyIkaWQiOiIxMzIzIiwiQ29sb3IiOnsiJHJlZiI6IjIwIn19LCJNYXhXaWR0aCI6MjAwLjAsIk1heEhlaWdodCI6IkluZmluaXR5IiwiU21hcnRGb3JlZ3JvdW5kSXNBY3RpdmUiOmZhbHNlLCJIb3Jpem9udGFsQWxpZ25tZW50IjowLCJWZXJ0aWNhbEFsaWdubWVudCI6MCwiU21hcnRGb3JlZ3JvdW5kIjpudWxsLCJCYWNrZ3JvdW5kRmlsbFR5cGUiOjAsIk1hcmdpbiI6eyIkaWQiOiIxMzI0IiwiVG9wIjowLjAsIkxlZnQiOjAuMCwiUmlnaHQiOjAuMCwiQm90dG9tIjowLjB9LCJQYWRkaW5nIjp7IiRpZCI6IjEzMjUiLCJUb3AiOjAuMCwiTGVmdCI6MC4wLCJSaWdodCI6MC4wLCJCb3R0b20iOjAuMH0sIkJhY2tncm91bmQiOnsiJHJlZiI6IjIzIn0sIklzVmlzaWJsZSI6dHJ1ZSwiV2lkdGgiOjAuMCwiSGVpZ2h0IjowLjAsIkJvcmRlclN0eWxlIjpudWxsLCJQYXJlbnRTdHlsZSI6bnVsbH0sIkhvcml6b250YWxDb25uZWN0b3JTdHlsZSI6eyIkaWQiOiIxMzI2IiwiTGluZUNvbG9yIjp7IiRyZWYiOiIyNiJ9LCJMaW5lV2VpZ2h0IjoxLjAsIkxpbmVUeXBlIjowLCJQYXJlbnRTdHlsZSI6bnVsbH0sIlZlcnRpY2FsQ29ubmVjdG9yU3R5bGUiOnsiJGlkIjoiMTMyNy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zMjgiLCJNYXJnaW4iOnsiJGlkIjoiMTMyOSIsIlRvcCI6MC4wLCJMZWZ0Ijo0LjAsIlJpZ2h0Ijo0LjAsIkJvdHRvbSI6MC4wfSwiUGFkZGluZyI6eyIkaWQiOiIxMzMwIiwiVG9wIjowLjAsIkxlZnQiOjAuMCwiUmlnaHQiOjAuMCwiQm90dG9tIjowLjB9LCJCYWNrZ3JvdW5kIjp7IiRpZCI6IjEzMzEiLCJDb2xvciI6eyIkaWQiOiIxMzMyIiwiQSI6MjU1LCJSIjoyNTUsIkciOjE5MiwiQiI6MH19LCJJc1Zpc2libGUiOnRydWUsIldpZHRoIjowLjAsIkhlaWdodCI6MTYuMCwiQm9yZGVyU3R5bGUiOnsiJGlkIjoiMTMzMyIsIkxpbmVDb2xvciI6eyIkaWQiOiIxMzM0IiwiJHR5cGUiOiJOTFJFLkNvbW1vbi5Eb20uU29saWRDb2xvckJydXNoLCBOTFJFLkNvbW1vbiIsIkNvbG9yIjp7IiRpZCI6IjEzMzUiLCJBIjoyNTUsIlIiOjIzNCwiRyI6MjIsIkIiOjMwfX0sIkxpbmVXZWlnaHQiOjAuMCwiTGluZVR5cGUiOjAsIlBhcmVudFN0eWxlIjpudWxsfSwiUGFyZW50U3R5bGUiOm51bGx9LCJUaXRsZVN0eWxlIjp7IiRpZCI6IjEzMzYiLCJGb250U2V0dGluZ3MiOnsiJGlkIjoiMTMzNyIsIkZvbnRTaXplIjoxMSwiRm9udE5hbWUiOiJDYWxpYnJpIiwiSXNCb2xkIjp0cnVlLCJJc0l0YWxpYyI6ZmFsc2UsIklzVW5kZXJsaW5lZCI6ZmFsc2UsIlBhcmVudFN0eWxlIjpudWxsfSwiQXV0b1NpemUiOjAsIkZvcmVncm91bmQiOnsiJGlkIjoiMTMzOCIsIkNvbG9yIjp7IiRpZCI6IjEzMz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M0MCIsIlRvcCI6MC4wLCJMZWZ0IjowLjAsIlJpZ2h0IjowLjAsIkJvdHRvbSI6MC4wfSwiUGFkZGluZyI6eyIkaWQiOiIxMzQxIiwiVG9wIjowLjAsIkxlZnQiOjAuMCwiUmlnaHQiOjAuMCwiQm90dG9tIjowLjB9LCJCYWNrZ3JvdW5kIjp7IiRpZCI6IjEzNDIiLCJDb2xvciI6eyIkcmVmIjoiMTUifX0sIklzVmlzaWJsZSI6dHJ1ZSwiV2lkdGgiOjAuMCwiSGVpZ2h0IjowLjAsIkJvcmRlclN0eWxlIjpudWxsLCJQYXJlbnRTdHlsZSI6bnVsbH0sIkRhdGVTdHlsZSI6eyIkaWQiOiIxMzQzIiwiRm9udFNldHRpbmdzIjp7IiRpZCI6IjEzNDQiLCJGb250U2l6ZSI6MTAsIkZvbnROYW1lIjoiQ2FsaWJyaSIsIklzQm9sZCI6ZmFsc2UsIklzSXRhbGljIjpmYWxzZSwiSXNVbmRlcmxpbmVkIjpmYWxzZSwiUGFyZW50U3R5bGUiOm51bGx9LCJBdXRvU2l6ZSI6MCwiRm9yZWdyb3VuZCI6eyIkaWQiOiIxMzQ1IiwiQ29sb3IiOnsiJGlkIjoiMTM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M0NyIsIlRvcCI6MC4wLCJMZWZ0IjowLjAsIlJpZ2h0IjowLjAsIkJvdHRvbSI6MC4wfSwiUGFkZGluZyI6eyIkaWQiOiIxMzQ4IiwiVG9wIjowLjAsIkxlZnQiOjAuMCwiUmlnaHQiOjAuMCwiQm90dG9tIjowLjB9LCJCYWNrZ3JvdW5kIjp7IiRyZWYiOiI1NCJ9LCJJc1Zpc2libGUiOnRydWUsIldpZHRoIjowLjAsIkhlaWdodCI6MC4wLCJCb3JkZXJTdHlsZSI6bnVsbCwiUGFyZW50U3R5bGUiOm51bGx9LCJEYXRlRm9ybWF0Ijp7IiRpZCI6IjEz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1MCIsIkZvcm1hdCI6MCwiSXNWaXNpYmxlIjpmYWxzZSwiTGFzdEtub3duVmlzaWJpbGl0eVN0YXRlIjpmYWxzZX0sIklzVmlzaWJsZSI6dHJ1ZSwiUGFyZW50U3R5bGUiOm51bGwsIl9leHBsaWNpdGx5U2V0Ijp7IiRpZCI6IjEzNT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M1MiIsIlRpdGxlUG9zaXRpb24iOiJSaWdodCIsIkRhdGVQb3NpdGlvbiI6IkxlZnQiLCJTaGFwZVR5cGUiOjEsIlNoYXBlU2l6ZSI6MSwiU3BhY2luZyI6NSwiU2hhcGVTdHlsZSI6eyIkaWQiOiIxMzUzIiwiTWFyZ2luIjp7IiRpZCI6IjEzNTQiLCJUb3AiOjAuMCwiTGVmdCI6MC4wLCJSaWdodCI6MC4wLCJCb3R0b20iOjAuMH0sIlBhZGRpbmciOnsiJGlkIjoiMTM1NSIsIlRvcCI6MC4wLCJMZWZ0IjowLjAsIlJpZ2h0IjowLjAsIkJvdHRvbSI6MC4wfSwiQmFja2dyb3VuZCI6eyIkaWQiOiIxMzU2IiwiQ29sb3IiOnsiJGlkIjoiMTM1NyIsIkEiOjI1NSwiUiI6MCwiRyI6MTE0LCJCIjoxODh9fSwiSXNWaXNpYmxlIjp0cnVlLCJXaWR0aCI6MTguMCwiSGVpZ2h0IjoyMC4wLCJCb3JkZXJTdHlsZSI6eyIkaWQiOiIxMzU4IiwiTGluZUNvbG9yIjp7IiRpZCI6IjEzNTkiLCIkdHlwZSI6Ik5MUkUuQ29tbW9uLkRvbS5Tb2xpZENvbG9yQnJ1c2gsIE5MUkUuQ29tbW9uIiwiQ29sb3IiOnsiJGlkIjoiMTM2MCIsIkEiOjI1NSwiUiI6MjU1LCJHIjowLCJCIjowfX0sIkxpbmVXZWlnaHQiOjAuMCwiTGluZVR5cGUiOjAsIlBhcmVudFN0eWxlIjpudWxsfSwiUGFyZW50U3R5bGUiOm51bGx9LCJUaXRsZVN0eWxlIjp7IiRpZCI6IjEzNjEiLCJGb250U2V0dGluZ3MiOnsiJGlkIjoiMTM2MiIsIkZvbnRTaXplIjoxMSwiRm9udE5hbWUiOiJDYWxpYnJpIiwiSXNCb2xkIjpmYWxzZSwiSXNJdGFsaWMiOmZhbHNlLCJJc1VuZGVybGluZWQiOmZhbHNlLCJQYXJlbnRTdHlsZSI6bnVsbH0sIkF1dG9TaXplIjowLCJGb3JlZ3JvdW5kIjp7IiRpZCI6IjEzNjMiLCJDb2xvciI6eyIkaWQiOiIxMzY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g5LCJSIjowLCJHIjowLCJCIjowfX0sIklzVmlzaWJsZSI6dHJ1ZSwiV2lkdGgiOjAuMCwiSGVpZ2h0IjowLjAsIkJvcmRlclN0eWxlIjpudWxsLCJQYXJlbnRTdHlsZSI6bnVsbH0sIkRhdGVTdHlsZSI6eyIkaWQiOiIxMzY5IiwiRm9udFNldHRpbmdzIjp7IiRpZCI6IjEzNzAiLCJGb250U2l6ZSI6OSwiRm9udE5hbWUiOiJDYWxpYnJpIiwiSXNCb2xkIjpmYWxzZSwiSXNJdGFsaWMiOmZhbHNlLCJJc1VuZGVybGluZWQiOmZhbHNlLCJQYXJlbnRTdHlsZSI6bnVsbH0sIkF1dG9TaXplIjowLCJGb3JlZ3JvdW5kIjp7IiRpZCI6IjEzNzEiLCJDb2xvciI6eyIkaWQiOiIxMzc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czIiwiVG9wIjowLjAsIkxlZnQiOjAuMCwiUmlnaHQiOjAuMCwiQm90dG9tIjowLjB9LCJQYWRkaW5nIjp7IiRpZCI6IjEzNzQiLCJUb3AiOjAuMCwiTGVmdCI6MC4wLCJSaWdodCI6MC4wLCJCb3R0b20iOjAuMH0sIkJhY2tncm91bmQiOnsiJGlkIjoiMTM3NSIsIkNvbG9yIjp7IiRpZCI6IjEzNzYiLCJBIjo4OSwiUiI6MCwiRyI6MCwiQiI6MH19LCJJc1Zpc2libGUiOnRydWUsIldpZHRoIjowLjAsIkhlaWdodCI6MC4wLCJCb3JkZXJTdHlsZSI6bnVsbCwiUGFyZW50U3R5bGUiOm51bGx9LCJEYXRlRm9ybWF0Ijp7IiRpZCI6IjEzNzc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Mzc4IiwiRGF0ZVBhcnRJc1Zpc2libGUiOnRydWUsIlRpbWVQYXJ0SXNWaXNpYmxlIjpmYWxzZX19LCJXZWVrTnVtYmVyaW5nIjp7IiRpZCI6IjEzNzkiLCJGb3JtYXQiOjAsIklzVmlzaWJsZSI6ZmFsc2UsIkxhc3RLbm93blZpc2liaWxpdHlTdGF0ZSI6ZmFsc2V9LCJJc1Zpc2libGUiOnRydWUsIlBhcmVudFN0eWxlIjpudWxsfSwiR3JpZGxpbmVQYW5lbFN0eWxlIjp7IiRpZCI6IjEzODAiLCJHcmlkbGluZVN0eWxlIjp7IiRpZCI6IjEzODEiLCJMaW5lQ29sb3IiOnsiJGlkIjoiMTM4MiIsIiR0eXBlIjoiTkxSRS5Db21tb24uRG9tLlNvbGlkQ29sb3JCcnVzaCwgTkxSRS5Db21tb24iLCJDb2xvciI6eyIkaWQiOiIxMzgzIiwiQSI6MzgsIlIiOjY4LCJHIjoxMTQsIkIiOjE5Nn19LCJMaW5lV2VpZ2h0IjoxLjAsIkxpbmVUeXBlIjowLCJQYXJlbnRTdHlsZSI6bnVsbH0sIk1hcmdpbiI6eyIkaWQiOiIxMzg0IiwiVG9wIjowLjAsIkxlZnQiOjAuMCwiUmlnaHQiOjAuMCwiQm90dG9tIjowLjB9LCJQYWRkaW5nIjp7IiRpZCI6IjEzODUiLCJUb3AiOjAuMCwiTGVmdCI6MC4wLCJSaWdodCI6MC4wLCJCb3R0b20iOjAuMH0sIkJhY2tncm91bmQiOm51bGwsIklzVmlzaWJsZSI6dHJ1ZSwiV2lkdGgiOjAuMCwiSGVpZ2h0IjowLjAsIkJvcmRlclN0eWxlIjp7IiRpZCI6IjEzODYiLCJMaW5lQ29sb3IiOm51bGwsIkxpbmVXZWlnaHQiOjAuMCwiTGluZVR5cGUiOjAsIlBhcmVudFN0eWxlIjpudWxsfSwiUGFyZW50U3R5bGUiOm51bGx9LCJBY3Rpdml0eUxpbmVQYW5lbFN0eWxlIjp7IiRpZCI6IjEzODciLCJBY3Rpdml0eUxpbmVTdHlsZSI6eyIkaWQiOiIxMzg4IiwiTGluZUNvbG9yIjp7IiRpZCI6IjEzODkiLCIkdHlwZSI6Ik5MUkUuQ29tbW9uLkRvbS5Tb2xpZENvbG9yQnJ1c2gsIE5MUkUuQ29tbW9uIiwiQ29sb3IiOnsiJGlkIjoiMTM5MCIsIkEiOjM4LCJSIjo5MSwiRyI6MTU1LCJCIjoyMTN9fSwiTGluZVdlaWdodCI6MS4wLCJMaW5lVHlwZSI6MCwiUGFyZW50U3R5bGUiOm51bGx9LCJNYXJnaW4iOnsiJGlkIjoiMTM5MSIsIlRvcCI6MC4wLCJMZWZ0IjowLjAsIlJpZ2h0IjowLjAsIkJvdHRvbSI6MC4wfSwiUGFkZGluZyI6eyIkaWQiOiIxMzkyIiwiVG9wIjowLjAsIkxlZnQiOjAuMCwiUmlnaHQiOjAuMCwiQm90dG9tIjowLjB9LCJCYWNrZ3JvdW5kIjpudWxsLCJJc1Zpc2libGUiOnRydWUsIldpZHRoIjowLjAsIkhlaWdodCI6MC4wLCJCb3JkZXJTdHlsZSI6eyIkaWQiOiIxMzkzIiwiTGluZUNvbG9yIjpudWxsLCJMaW5lV2VpZ2h0IjowLjAsIkxpbmVUeXBlIjowLCJQYXJlbnRTdHlsZSI6bnVsbH0sIlBhcmVudFN0eWxlIjpudWxsfSwiX3NlbGVjdGVkVGhlbWVQcmVzZXRDb2xvcnMiOnsiJGlkIjoiMTM5NCIsIlRleHRMaWdodCI6eyIkaWQiOiIxMzk1IiwiQSI6MjU1LCJSIjoyNTUsIkciOjI1NSwiQiI6MjU1fSwiVGV4dERhcmsiOnsiJGlkIjoiMTM5NiIsIkEiOjI1NSwiUiI6MCwiRyI6MCwiQiI6MH0sIkFjY2VudDEiOnsiJHJlZiI6IjEyMjcifSwiQWNjZW50MiI6eyIkcmVmIjoiMTE4NSJ9LCJBY2NlbnQzIjp7IiRyZWYiOiIzMjQifSwiQWNjZW50NCI6eyIkcmVmIjoiNzM2In0sIkFjY2VudDUiOnsiJHJlZiI6IjEwMTEifSwiQWNjZW50NiI6eyIkaWQiOiIxMzk3IiwiQSI6MjU1LCJSIjoxNSwiRyI6MTU4LCJCIjoyMTN9LCJBY2NlbnQ3Ijp7IiRpZCI6IjEzOTgiLCJBIjoyNTUsIlIiOjE2MCwiRyI6NDMsIkIiOjE0N30sIkFjY2VudDgiOnsiJGlkIjoiMTM5OSIsIkEiOjI1NSwiUiI6NzgsIkciOjE2NywiQiI6NDZ9fSwiU2hvd0VsYXBzZWRUaW1lR3JhZGllbnRTdHlsZSI6ZmFsc2UsIlRpbWViYW5kUmVzZXJ2ZWRMZWZ0QXJlYVN0eWxlIjp7IiRpZCI6IjE0MDAiLCJBY3Rpdml0eUhlYWRlcldpZHRoIjowLjAsIklzU2V0IjpmYWxzZX0sIkRlZmF1bHRTd2ltbGFuZVN0eWxlIjpudWxsLCJEZWZhdWx0U3dpbWxhbmVWMlN0eWxlIjp7IiRpZCI6IjE0MDEiLCJTdHlsZUlkIjoiMDAwMDAwMDAtMDAwMC0wMDAwLTAwMDAtMDAwMDAwMDAwMDAwIiwiSGVhZGVyU3R5bGUiOnsiJGlkIjoiMTQwMiIsIlRleHRJc1ZlcnRpY2FsIjpmYWxzZSwiVGV4dFN0eWxlIjp7IiRpZCI6IjE0MDMiLCJGb250U2V0dGluZ3MiOnsiJGlkIjoiMTQwNCIsIkZvbnRTaXplIjoxMiwiRm9udE5hbWUiOiJDYWxpYnJpIiwiSXNCb2xkIjp0cnVlLCJJc0l0YWxpYyI6ZmFsc2UsIklzVW5kZXJsaW5lZCI6ZmFsc2UsIlBhcmVudFN0eWxlIjpudWxsfSwiQXV0b1NpemUiOjIsIkZvcmVncm91bmQiOnsiJGlkIjoiMTQwNSIsIkNvbG9yIjp7IiRpZCI6IjE0MD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A3IiwiVG9wIjowLjAsIkxlZnQiOjAuMCwiUmlnaHQiOjAuMCwiQm90dG9tIjowLjB9LCJQYWRkaW5nIjp7IiRpZCI6IjE0MDgiLCJUb3AiOjAuMCwiTGVmdCI6MC4wLCJSaWdodCI6MC4wLCJCb3R0b20iOjAuMH0sIkJhY2tncm91bmQiOm51bGwsIklzVmlzaWJsZSI6ZmFsc2UsIldpZHRoIjowLjAsIkhlaWdodCI6MC4wLCJCb3JkZXJTdHlsZSI6bnVsbCwiUGFyZW50U3R5bGUiOm51bGx9LCJSZWN0YW5nbGVTdHlsZSI6eyIkaWQiOiIxNDA5IiwiTWFyZ2luIjp7IiRpZCI6IjE0MTAiLCJUb3AiOjAuMCwiTGVmdCI6MC4wLCJSaWdodCI6MC4wLCJCb3R0b20iOjAuMH0sIlBhZGRpbmciOnsiJGlkIjoiMTQxMSIsIlRvcCI6MC4wLCJMZWZ0IjowLjAsIlJpZ2h0IjowLjAsIkJvdHRvbSI6MC4wfSwiQmFja2dyb3VuZCI6eyIkaWQiOiIxNDEyIiwiQ29sb3IiOnsiJGlkIjoiMTQxMyIsIkEiOjI1NSwiUiI6MjU1LCJHIjoxOTIsIkIiOjB9fSwiSXNWaXNpYmxlIjp0cnVlLCJXaWR0aCI6MC4wLCJIZWlnaHQiOjAuMCwiQm9yZGVyU3R5bGUiOnsiJGlkIjoiMTQxNCIsIkxpbmVDb2xvciI6eyIkaWQiOiIxNDE1IiwiJHR5cGUiOiJOTFJFLkNvbW1vbi5Eb20uU29saWRDb2xvckJydXNoLCBOTFJFLkNvbW1vbiIsIkNvbG9yIjp7IiRpZCI6IjE0MTYiLCJBIjoyNTUsIlIiOjI1NSwiRyI6MCwiQiI6MH19LCJMaW5lV2VpZ2h0IjowLjAsIkxpbmVUeXBlIjowLCJQYXJlbnRTdHlsZSI6bnVsbH0sIlBhcmVudFN0eWxlIjpudWxsfSwiTWFyZ2luIjp7IiRpZCI6IjE0MTciLCJUb3AiOjAuMCwiTGVmdCI6MC4wLCJSaWdodCI6MC4wLCJCb3R0b20iOjAuMH0sIlBhZGRpbmciOnsiJGlkIjoiMTQxOCIsIlRvcCI6MC4wLCJMZWZ0IjowLjAsIlJpZ2h0IjowLjAsIkJvdHRvbSI6MC4wfSwiQmFja2dyb3VuZCI6bnVsbCwiSXNWaXNpYmxlIjp0cnVlLCJXaWR0aCI6MC4wLCJIZWlnaHQiOjAuMCwiQm9yZGVyU3R5bGUiOm51bGwsIlBhcmVudFN0eWxlIjpudWxsfSwiQmFja2dyb3VuZFN0eWxlIjp7IiRpZCI6IjE0MTkiLCJNYXJnaW4iOnsiJGlkIjoiMTQyMCIsIlRvcCI6MC4wLCJMZWZ0IjowLjAsIlJpZ2h0IjowLjAsIkJvdHRvbSI6MC4wfSwiUGFkZGluZyI6eyIkaWQiOiIxNDIxIiwiVG9wIjowLjAsIkxlZnQiOjAuMCwiUmlnaHQiOjAuMCwiQm90dG9tIjowLjB9LCJCYWNrZ3JvdW5kIjp7IiRpZCI6IjE0MjIiLCJDb2xvciI6eyIkaWQiOiIxNDIzIiwiQSI6MzgsIlIiOjI1NSwiRyI6MTkyLCJCIjowfX0sIklzVmlzaWJsZSI6dHJ1ZSwiV2lkdGgiOjAuMCwiSGVpZ2h0IjowLjAsIkJvcmRlclN0eWxlIjp7IiRpZCI6IjE0MjQiLCJMaW5lQ29sb3IiOnsiJGlkIjoiMTQyNSIsIiR0eXBlIjoiTkxSRS5Db21tb24uRG9tLlNvbGlkQ29sb3JCcnVzaCwgTkxSRS5Db21tb24iLCJDb2xvciI6eyIkaWQiOiIxNDI2IiwiQSI6MjU1LCJSIjoyMzQsIkciOjIyLCJCIjozMH19LCJMaW5lV2VpZ2h0IjowLjAsIkxpbmVUeXBlIjowLCJQYXJlbnRTdHlsZSI6bnVsbH0sIlBhcmVudFN0eWxlIjpudWxsfSwiSXNBYm92ZVRpbWViYW5kIjpmYWxzZSwiU3BhY2luZyI6NSwiRGVmYXVsdFN3aW1sYW5lVGFza1N0eWxlIjp7IiRpZCI6IjE0MjciLCIkdHlwZSI6Ik5MUkUuQ29tbW9uLkRvbS5TdHlsZXMuRXhwbGljaXRTZXRhYmxlVGFza1N0eWxlLCBOTFJFLkNvbW1vbiIsIlNoYXBlIjoxLCJTaGFwZVRoaWNrbmVzcyI6MCwiRHVyYXRpb25Gb3JtYXQiOjAsIkluY2x1ZGVOb25Xb3JraW5nRGF5c0luRHVyYXRpb24iOmZhbHNlLCJQZXJjZW50YWdlQ29tcGxldGVTdHlsZSI6eyIkaWQiOiIxNDI4IiwiRm9udFNldHRpbmdzIjp7IiRpZCI6IjE0MjkiLCJGb250U2l6ZSI6MTAsIkZvbnROYW1lIjoiQ2FsaWJyaSIsIklzQm9sZCI6ZmFsc2UsIklzSXRhbGljIjpmYWxzZSwiSXNVbmRlcmxpbmVkIjpmYWxzZSwiUGFyZW50U3R5bGUiOm51bGx9LCJBdXRvU2l6ZSI6MCwiRm9yZWdyb3VuZCI6eyIkcmVmIjoiMzQxIn0sIk1heFdpZHRoIjoyMDAuMCwiTWF4SGVpZ2h0IjoiSW5maW5pdHkiLCJTbWFydEZvcmVncm91bmRJc0FjdGl2ZSI6ZmFsc2UsIkhvcml6b250YWxBbGlnbm1lbnQiOjAsIlZlcnRpY2FsQWxpZ25tZW50IjowLCJTbWFydEZvcmVncm91bmQiOm51bGwsIkJhY2tncm91bmRGaWxsVHlwZSI6MCwiTWFyZ2luIjp7IiRyZWYiOiIzNDMifSwiUGFkZGluZyI6eyIkcmVmIjoiMzQ0In0sIkJhY2tncm91bmQiOnsiJHJlZiI6IjM0NSJ9LCJJc1Zpc2libGUiOnRydWUsIldpZHRoIjowLjAsIkhlaWdodCI6MC4wLCJCb3JkZXJTdHlsZSI6bnVsbCwiUGFyZW50U3R5bGUiOm51bGx9LCJEdXJhdGlvblN0eWxlIjp7IiRpZCI6IjE0MzAiLCJGb250U2V0dGluZ3MiOnsiJGlkIjoiMTQzMSIsIkZvbnRTaXplIjoxMCwiRm9udE5hbWUiOiJDYWxpYnJpIiwiSXNCb2xkIjpmYWxzZSwiSXNJdGFsaWMiOmZhbHNlLCJJc1VuZGVybGluZWQiOmZhbHNlLCJQYXJlbnRTdHlsZSI6bnVsbH0sIkF1dG9TaXplIjowLCJGb3JlZ3JvdW5kIjp7IiRyZWYiOiIzNDkifSwiTWF4V2lkdGgiOjIwMC4wLCJNYXhIZWlnaHQiOiJJbmZpbml0eSIsIlNtYXJ0Rm9yZWdyb3VuZElzQWN0aXZlIjpmYWxzZSwiSG9yaXpvbnRhbEFsaWdubWVudCI6MCwiVmVydGljYWxBbGlnbm1lbnQiOjAsIlNtYXJ0Rm9yZWdyb3VuZCI6bnVsbCwiQmFja2dyb3VuZEZpbGxUeXBlIjowLCJNYXJnaW4iOnsiJHJlZiI6IjM1MSJ9LCJQYWRkaW5nIjp7IiRyZWYiOiIzNTIifSwiQmFja2dyb3VuZCI6eyIkcmVmIjoiMzUzIn0sIklzVmlzaWJsZSI6dHJ1ZSwiV2lkdGgiOjAuMCwiSGVpZ2h0IjowLjAsIkJvcmRlclN0eWxlIjpudWxsLCJQYXJlbnRTdHlsZSI6bnVsbH0sIkhvcml6b250YWxDb25uZWN0b3JTdHlsZSI6eyIkaWQiOiIxNDMyIiwiTGluZUNvbG9yIjp7IiRyZWYiOiIzNTUifSwiTGluZVdlaWdodCI6MS4wLCJMaW5lVHlwZSI6MCwiUGFyZW50U3R5bGUiOm51bGx9LCJWZXJ0aWNhbENvbm5lY3RvclN0eWxlIjp7IiRpZCI6IjE0MzMiLCJMaW5lQ29sb3IiOnsiJHJlZiI6IjM1OC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E0MzQiLCJNYXJnaW4iOnsiJHJlZiI6IjM2MSJ9LCJQYWRkaW5nIjp7IiRyZWYiOiIzNjIifSwiQmFja2dyb3VuZCI6eyIkcmVmIjoiMzYzIn0sIklzVmlzaWJsZSI6dHJ1ZSwiV2lkdGgiOjAuMCwiSGVpZ2h0IjoxMy40MjY2NjY2NjY2NjY2NzcsIkJvcmRlclN0eWxlIjp7IiRpZCI6IjE0MzUiLCJMaW5lQ29sb3IiOnsiJHJlZiI6IjM2NiJ9LCJMaW5lV2VpZ2h0IjowLjAsIkxpbmVUeXBlIjowLCJQYXJlbnRTdHlsZSI6bnVsbH0sIlBhcmVudFN0eWxlIjpudWxsfSwiVGl0bGVTdHlsZSI6eyIkaWQiOiIxNDM2IiwiRm9udFNldHRpbmdzIjp7IiRpZCI6IjE0MzciLCJGb250U2l6ZSI6MTEsIkZvbnROYW1lIjoiQ2FsaWJyaSIsIklzQm9sZCI6ZmFsc2UsIklzSXRhbGljIjpmYWxzZSwiSXNVbmRlcmxpbmVkIjpmYWxzZSwiUGFyZW50U3R5bGUiOm51bGx9LCJBdXRvU2l6ZSI6MCwiRm9yZWdyb3VuZCI6eyIkcmVmIjoiMzcwIn0sIk1heFdpZHRoIjoyMDAuMCwiTWF4SGVpZ2h0IjoiSW5maW5pdHkiLCJTbWFydEZvcmVncm91bmRJc0FjdGl2ZSI6ZmFsc2UsIkhvcml6b250YWxBbGlnbm1lbnQiOjEsIlZlcnRpY2FsQWxpZ25tZW50IjowLCJTbWFydEZvcmVncm91bmQiOm51bGwsIkJhY2tncm91bmRGaWxsVHlwZSI6MCwiTWFyZ2luIjp7IiRyZWYiOiIzNzIifSwiUGFkZGluZyI6eyIkcmVmIjoiMzczIn0sIkJhY2tncm91bmQiOnsiJHJlZiI6IjM3NCJ9LCJJc1Zpc2libGUiOnRydWUsIldpZHRoIjowLjAsIkhlaWdodCI6MC4wLCJCb3JkZXJTdHlsZSI6bnVsbCwiUGFyZW50U3R5bGUiOm51bGx9LCJEYXRlU3R5bGUiOnsiJGlkIjoiMTQzOCIsIkZvbnRTZXR0aW5ncyI6eyIkaWQiOiIxNDM5IiwiRm9udFNpemUiOjEwLCJGb250TmFtZSI6IkNhbGlicmkiLCJJc0JvbGQiOmZhbHNlLCJJc0l0YWxpYyI6ZmFsc2UsIklzVW5kZXJsaW5lZCI6ZmFsc2UsIlBhcmVudFN0eWxlIjpudWxsfSwiQXV0b1NpemUiOjAsIkZvcmVncm91bmQiOnsiJHJlZiI6IjM3OCJ9LCJNYXhXaWR0aCI6MjAwLjAsIk1heEhlaWdodCI6IkluZmluaXR5IiwiU21hcnRGb3JlZ3JvdW5kSXNBY3RpdmUiOmZhbHNlLCJIb3Jpem9udGFsQWxpZ25tZW50IjowLCJWZXJ0aWNhbEFsaWdubWVudCI6MCwiU21hcnRGb3JlZ3JvdW5kIjpudWxsLCJCYWNrZ3JvdW5kRmlsbFR5cGUiOjAsIk1hcmdpbiI6eyIkcmVmIjoiMzgwIn0sIlBhZGRpbmciOnsiJHJlZiI6IjM4MSJ9LCJCYWNrZ3JvdW5kIjp7IiRyZWYiOiIzODIifSwiSXNWaXNpYmxlIjp0cnVlLCJXaWR0aCI6MC4wLCJIZWlnaHQiOjAuMCwiQm9yZGVyU3R5bGUiOm51bGwsIlBhcmVudFN0eWxlIjpudWxsfSwiRGF0ZUZvcm1hdCI6eyIkcmVmIjoiMzgzIn0sIldlZWtOdW1iZXJpbmciOnsiJGlkIjoiMTQ0MCIsIkZvcm1hdCI6MCwiSXNWaXNpYmxlIjpmYWxzZSwiTGFzdEtub3duVmlzaWJpbGl0eVN0YXRlIjpmYWxzZX0sIklzVmlzaWJsZSI6dHJ1ZSwiUGFyZW50U3R5bGUiOm51bGwsIl9leHBsaWNpdGx5U2V0Ijp7IiRpZCI6IjE0ND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0MiIsIlNoYXBlIjoxLCJDb25uZWN0b3JNYXJnaW4iOnsiJHJlZiI6IjM4NyJ9LCJDb25uZWN0b3JTdHlsZSI6eyIkaWQiOiIxNDQzIiwiTGluZUNvbG9yIjp7IiRyZWYiOiIzODkifSwiTGluZVdlaWdodCI6MS4wLCJMaW5lVHlwZSI6MCwiUGFyZW50U3R5bGUiOm51bGx9LCJJc0JlbG93VGltZWJhbmQiOnRydWUsIlBvc2l0aW9uT25UYXNrIjozLCJIaWRlRGF0ZSI6ZmFsc2UsIlNoYXBlU2l6ZSI6MCwiU3BhY2luZyI6MC4wLCJQYWRkaW5nIjp7IiRyZWYiOiIzOTEifSwiU2hhcGVTdHlsZSI6eyIkaWQiOiIxNDQ0IiwiTWFyZ2luIjp7IiRyZWYiOiIzOTMifSwiUGFkZGluZyI6eyIkcmVmIjoiMzk0In0sIkJhY2tncm91bmQiOnsiJHJlZiI6IjM5NSJ9LCJJc1Zpc2libGUiOnRydWUsIldpZHRoIjoxMi4wLCJIZWlnaHQiOjE0LjAsIkJvcmRlclN0eWxlIjp7IiRpZCI6IjE0NDUiLCJMaW5lQ29sb3IiOnsiJHJlZiI6IjM5OCJ9LCJMaW5lV2VpZ2h0IjowLjAsIkxpbmVUeXBlIjowLCJQYXJlbnRTdHlsZSI6bnVsbH0sIlBhcmVudFN0eWxlIjpudWxsfSwiVGl0bGVTdHlsZSI6eyIkaWQiOiIxNDQ2IiwiRm9udFNldHRpbmdzIjp7IiRpZCI6IjE0NDciLCJGb250U2l6ZSI6MTEsIkZvbnROYW1lIjoiQ2FsaWJyaSIsIklzQm9sZCI6ZmFsc2UsIklzSXRhbGljIjpmYWxzZSwiSXNVbmRlcmxpbmVkIjpmYWxzZSwiUGFyZW50U3R5bGUiOm51bGx9LCJBdXRvU2l6ZSI6MCwiRm9yZWdyb3VuZCI6eyIkcmVmIjoiNDAyIn0sIk1heFdpZHRoIjoyMDAuMCwiTWF4SGVpZ2h0IjoiSW5maW5pdHkiLCJTbWFydEZvcmVncm91bmRJc0FjdGl2ZSI6ZmFsc2UsIkhvcml6b250YWxBbGlnbm1lbnQiOjEsIlZlcnRpY2FsQWxpZ25tZW50IjowLCJTbWFydEZvcmVncm91bmQiOm51bGwsIkJhY2tncm91bmRGaWxsVHlwZSI6MCwiTWFyZ2luIjp7IiRyZWYiOiI0MDQifSwiUGFkZGluZyI6eyIkcmVmIjoiNDA1In0sIkJhY2tncm91bmQiOnsiJHJlZiI6IjQwNiJ9LCJJc1Zpc2libGUiOmZhbHNlLCJXaWR0aCI6MC4wLCJIZWlnaHQiOjAuMCwiQm9yZGVyU3R5bGUiOm51bGwsIlBhcmVudFN0eWxlIjpudWxsfSwiRGF0ZVN0eWxlIjp7IiRpZCI6IjE0NDgiLCJGb250U2V0dGluZ3MiOnsiJGlkIjoiMTQ0OSIsIkZvbnRTaXplIjo5LCJGb250TmFtZSI6IkNhbGlicmkiLCJJc0JvbGQiOmZhbHNlLCJJc0l0YWxpYyI6ZmFsc2UsIklzVW5kZXJsaW5lZCI6ZmFsc2UsIlBhcmVudFN0eWxlIjpudWxsfSwiQXV0b1NpemUiOjAsIkZvcmVncm91bmQiOnsiJHJlZiI6IjQxMCJ9LCJNYXhXaWR0aCI6MjAwLjAsIk1heEhlaWdodCI6IkluZmluaXR5IiwiU21hcnRGb3JlZ3JvdW5kSXNBY3RpdmUiOmZhbHNlLCJIb3Jpem9udGFsQWxpZ25tZW50IjoxLCJWZXJ0aWNhbEFsaWdubWVudCI6MCwiU21hcnRGb3JlZ3JvdW5kIjpudWxsLCJCYWNrZ3JvdW5kRmlsbFR5cGUiOjAsIk1hcmdpbiI6eyIkcmVmIjoiNDEyIn0sIlBhZGRpbmciOnsiJHJlZiI6IjQxMyJ9LCJCYWNrZ3JvdW5kIjp7IiRyZWYiOiI0MTQifSwiSXNWaXNpYmxlIjpmYWxzZSwiV2lkdGgiOjAuMCwiSGVpZ2h0IjowLjAsIkJvcmRlclN0eWxlIjpudWxsLCJQYXJlbnRTdHlsZSI6bnVsbH0sIkRhdGVGb3JtYXQiOnsiJHJlZiI6IjQxNiJ9LCJXZWVrTnVtYmVyaW5nIjp7IiRpZCI6IjE0NTAiLCJGb3JtYXQiOjAsIklzVmlzaWJsZSI6ZmFsc2UsIkxhc3RLbm93blZpc2liaWxpdHlTdGF0ZSI6ZmFsc2V9LCJJc1Zpc2libGUiOnRydWUsIlBhcmVudFN0eWxlIjpudWxsfSwiRGVmYXVsdFN3aW1sYW5lTWlsZXN0b25lU3R5bGUiOnsiJGlkIjoiMTQ1MSIsIlRpdGxlUG9zaXRpb24iOiJSaWdodCIsIkRhdGVQb3NpdGlvbiI6IlJpZ2h0IiwiU2hhcGVUeXBlIjoxLCJTaGFwZVNpemUiOjAsIlNwYWNpbmciOjUsIlNoYXBlU3R5bGUiOnsiJGlkIjoiMTQ1MiIsIk1hcmdpbiI6eyIkcmVmIjoiNDIxIn0sIlBhZGRpbmciOnsiJHJlZiI6IjQyMiJ9LCJCYWNrZ3JvdW5kIjp7IiRyZWYiOiI0MjMifSwiSXNWaXNpYmxlIjp0cnVlLCJXaWR0aCI6MTIuMCwiSGVpZ2h0IjoxNC4wLCJCb3JkZXJTdHlsZSI6eyIkaWQiOiIxNDUzIiwiTGluZUNvbG9yIjp7IiRyZWYiOiI0MjYifSwiTGluZVdlaWdodCI6MC4wLCJMaW5lVHlwZSI6MCwiUGFyZW50U3R5bGUiOm51bGx9LCJQYXJlbnRTdHlsZSI6bnVsbH0sIlRpdGxlU3R5bGUiOnsiJGlkIjoiMTQ1NCIsIkZvbnRTZXR0aW5ncyI6eyIkaWQiOiIxNDU1IiwiRm9udFNpemUiOjExLCJGb250TmFtZSI6IkNhbGlicmkiLCJJc0JvbGQiOmZhbHNlLCJJc0l0YWxpYyI6ZmFsc2UsIklzVW5kZXJsaW5lZCI6ZmFsc2UsIlBhcmVudFN0eWxlIjpudWxsfSwiQXV0b1NpemUiOjAsIkZvcmVncm91bmQiOnsiJHJlZiI6IjQzMCJ9LCJNYXhXaWR0aCI6MjAwLjAsIk1heEhlaWdodCI6IkluZmluaXR5IiwiU21hcnRGb3JlZ3JvdW5kSXNBY3RpdmUiOmZhbHNlLCJIb3Jpem9udGFsQWxpZ25tZW50IjowLCJWZXJ0aWNhbEFsaWdubWVudCI6MCwiU21hcnRGb3JlZ3JvdW5kIjpudWxsLCJCYWNrZ3JvdW5kRmlsbFR5cGUiOjAsIk1hcmdpbiI6eyIkcmVmIjoiNDMyIn0sIlBhZGRpbmciOnsiJHJlZiI6IjQzMyJ9LCJCYWNrZ3JvdW5kIjp7IiRyZWYiOiI0MzQifSwiSXNWaXNpYmxlIjp0cnVlLCJXaWR0aCI6MC4wLCJIZWlnaHQiOjAuMCwiQm9yZGVyU3R5bGUiOm51bGwsIlBhcmVudFN0eWxlIjpudWxsfSwiRGF0ZVN0eWxlIjp7IiRpZCI6IjE0NTYiLCJGb250U2V0dGluZ3MiOnsiJGlkIjoiMTQ1NyIsIkZvbnRTaXplIjo5LCJGb250TmFtZSI6IkNhbGlicmkiLCJJc0JvbGQiOmZhbHNlLCJJc0l0YWxpYyI6ZmFsc2UsIklzVW5kZXJsaW5lZCI6ZmFsc2UsIlBhcmVudFN0eWxlIjpudWxsfSwiQXV0b1NpemUiOjAsIkZvcmVncm91bmQiOnsiJHJlZiI6IjQzOCJ9LCJNYXhXaWR0aCI6MjAwLjAsIk1heEhlaWdodCI6IkluZmluaXR5IiwiU21hcnRGb3JlZ3JvdW5kSXNBY3RpdmUiOmZhbHNlLCJIb3Jpem9udGFsQWxpZ25tZW50IjowLCJWZXJ0aWNhbEFsaWdubWVudCI6MCwiU21hcnRGb3JlZ3JvdW5kIjpudWxsLCJCYWNrZ3JvdW5kRmlsbFR5cGUiOjAsIk1hcmdpbiI6eyIkcmVmIjoiNDQwIn0sIlBhZGRpbmciOnsiJHJlZiI6IjQ0MSJ9LCJCYWNrZ3JvdW5kIjp7IiRyZWYiOiI0NDIifSwiSXNWaXNpYmxlIjpmYWxzZSwiV2lkdGgiOjAuMCwiSGVpZ2h0IjowLjAsIkJvcmRlclN0eWxlIjpudWxsLCJQYXJlbnRTdHlsZSI6bnVsbH0sIkRhdGVGb3JtYXQiOnsiJHJlZiI6IjQ0NCJ9LCJXZWVrTnVtYmVyaW5nIjp7IiRpZCI6IjE0NTgiLCJGb3JtYXQiOjAsIklzVmlzaWJsZSI6ZmFsc2UsIkxhc3RLbm93blZpc2liaWxpdHlTdGF0ZSI6ZmFsc2V9LCJJc1Zpc2libGUiOnRydWUsIlBhcmVudFN0eWxlIjpudWxsfSwiRGVmYXVsdFN3aW1sYW5lQWN0aXZpdHlTdHlsZSI6eyIkaWQiOiIxNDU5IiwiSGVhZGVyU3R5bGUiOnsiJGlkIjoiMTQ2MCIsIlRleHRTdHlsZSI6eyIkaWQiOiIxNDYxIiwiRm9udFNldHRpbmdzIjp7IiRpZCI6IjE0NjIiLCJGb250U2l6ZSI6MTIsIkZvbnROYW1lIjoiQ2FsaWJyaSIsIklzQm9sZCI6ZmFsc2UsIklzSXRhbGljIjpmYWxzZSwiSXNVbmRlcmxpbmVkIjpmYWxzZSwiUGFyZW50U3R5bGUiOm51bGx9LCJBdXRvU2l6ZSI6MCwiRm9yZWdyb3VuZCI6eyIkcmVmIjoiNDUxIn0sIk1heFdpZHRoIjoiSW5maW5pdHkiLCJNYXhIZWlnaHQiOiJJbmZpbml0eSIsIlNtYXJ0Rm9yZWdyb3VuZElzQWN0aXZlIjpmYWxzZSwiSG9yaXpvbnRhbEFsaWdubWVudCI6MCwiVmVydGljYWxBbGlnbm1lbnQiOjAsIlNtYXJ0Rm9yZWdyb3VuZCI6bnVsbCwiQmFja2dyb3VuZEZpbGxUeXBlIjowLCJNYXJnaW4iOnsiJHJlZiI6IjQ1MyJ9LCJQYWRkaW5nIjp7IiRyZWYiOiI0NTQifSwiQmFja2dyb3VuZCI6bnVsbCwiSXNWaXNpYmxlIjp0cnVlLCJXaWR0aCI6MC4wLCJIZWlnaHQiOjAuMCwiQm9yZGVyU3R5bGUiOm51bGwsIlBhcmVudFN0eWxlIjpudWxsfSwiUmVjdGFuZ2xlU3R5bGUiOnsiJGlkIjoiMTQ2MyIsIk1hcmdpbiI6eyIkcmVmIjoiNDU2In0sIlBhZGRpbmciOnsiJHJlZiI6IjQ1NyJ9LCJCYWNrZ3JvdW5kIjp7IiRyZWYiOiI0NTgifSwiSXNWaXNpYmxlIjp0cnVlLCJXaWR0aCI6MC4wLCJIZWlnaHQiOjAuMCwiQm9yZGVyU3R5bGUiOnsiJGlkIjoiMTQ2NCIsIkxpbmVDb2xvciI6eyIkcmVmIjoiNDYxIn0sIkxpbmVXZWlnaHQiOjAuMCwiTGluZVR5cGUiOjAsIlBhcmVudFN0eWxlIjpudWxsfSwiUGFyZW50U3R5bGUiOm51bGx9LCJNYXJnaW4iOnsiJHJlZiI6IjQ2MyJ9LCJQYWRkaW5nIjp7IiRyZWYiOiI0NjQifSwiQmFja2dyb3VuZCI6bnVsbCwiSXNWaXNpYmxlIjp0cnVlLCJXaWR0aCI6MC4wLCJIZWlnaHQiOjAuMCwiQm9yZGVyU3R5bGUiOm51bGwsIlBhcmVudFN0eWxlIjpudWxsfSwiQmFja2dyb3VuZFN0eWxlIjp7IiRpZCI6IjE0NjUiLCJNYXJnaW4iOnsiJHJlZiI6IjQ2NiJ9LCJQYWRkaW5nIjp7IiRyZWYiOiI0NjcifSwiQmFja2dyb3VuZCI6eyIkcmVmIjoiMzMzIn0sIklzVmlzaWJsZSI6dHJ1ZSwiV2lkdGgiOjAuMCwiSGVpZ2h0IjowLjAsIkJvcmRlclN0eWxlIjp7IiRpZCI6IjE0NjYiLCJMaW5lQ29sb3IiOnsiJHJlZiI6IjQ2OSJ9LCJMaW5lV2VpZ2h0IjowLjAsIkxpbmVUeXBlIjowLCJQYXJlbnRTdHlsZSI6bnVsbH0sIlBhcmVudFN0eWxlIjpudWxsfSwiTWFyZ2luIjp7IiRyZWYiOiI0NzEifSwiUGFkZGluZyI6eyIkcmVmIjoiNDcyIn0sIklzVmlzaWJsZSI6dHJ1ZSwiV2lkdGgiOjAuMCwiSGVpZ2h0IjowLjAsIkJvcmRlclN0eWxlIjpudWxsLCJQYXJlbnRTdHlsZSI6bnVsbH0sIk1hcmdpbiI6eyIkaWQiOiIxNDY3IiwiVG9wIjowLjAsIkxlZnQiOjAuMCwiUmlnaHQiOjAuMCwiQm90dG9tIjowLjB9LCJQYWRkaW5nIjp7IiRpZCI6IjE0NjgiLCJUb3AiOjAuMCwiTGVmdCI6MC4wLCJSaWdodCI6MC4wLCJCb3R0b20iOjAuMH0sIklzVmlzaWJsZSI6dHJ1ZSwiV2lkdGgiOjAuMCwiSGVpZ2h0IjowLjAsIkJvcmRlclN0eWxlIjp7IiRpZCI6IjE0NjkiLCJMaW5lQ29sb3IiOm51bGwsIkxpbmVXZWlnaHQiOjAuMCwiTGluZVR5cGUiOjAsIlBhcmVudFN0eWxlIjpudWxsfSwiUGFyZW50U3R5bGUiOm51bGx9LCJfYWRkaXRpb25hbFN3aW1sYW5lVjJTdHlsZXMiOlt7IiRpZCI6IjE0NzAiLCJTdHlsZUlkIjoiMDAwMDAwMDAtMDAwMC0wMDAwLTAwMDAtMDAwMDAwMDAwMDAwIiwiSGVhZGVyU3R5bGUiOnsiJGlkIjoiMTQ3MSIsIlRleHRJc1ZlcnRpY2FsIjpmYWxzZSwiVGV4dFN0eWxlIjp7IiRpZCI6IjE0NzIiLCJGb250U2V0dGluZ3MiOnsiJGlkIjoiMTQ3MyIsIkZvbnRTaXplIjoxMiwiRm9udE5hbWUiOiJDYWxpYnJpIiwiSXNCb2xkIjp0cnVlLCJJc0l0YWxpYyI6ZmFsc2UsIklzVW5kZXJsaW5lZCI6ZmFsc2UsIlBhcmVudFN0eWxlIjpudWxsfSwiQXV0b1NpemUiOjAsIkZvcmVncm91bmQiOnsiJGlkIjoiMTQ3NCIsIkNvbG9yIjp7IiRpZCI6IjE0NzUiLCJBIjoyNTUsIlIiOjI1NSwiRyI6MjU1LCJCIjoyNTV9fSwiTWF4V2lkdGgiOjAuMCwiTWF4SGVpZ2h0IjowLjAsIlNtYXJ0Rm9yZWdyb3VuZElzQWN0aXZlIjpmYWxzZSwiSG9yaXpvbnRhbEFsaWdubWVudCI6MCwiVmVydGljYWxBbGlnbm1lbnQiOjAsIlNtYXJ0Rm9yZWdyb3VuZCI6bnVsbCwiQmFja2dyb3VuZEZpbGxUeXBlIjowLCJNYXJnaW4iOnsiJGlkIjoiMTQ3NiIsIlRvcCI6MC4wLCJMZWZ0IjowLjAsIlJpZ2h0IjowLjAsIkJvdHRvbSI6MC4wfSwiUGFkZGluZyI6eyIkaWQiOiIxNDc3IiwiVG9wIjowLjAsIkxlZnQiOjAuMCwiUmlnaHQiOjAuMCwiQm90dG9tIjowLjB9LCJCYWNrZ3JvdW5kIjpudWxsLCJJc1Zpc2libGUiOmZhbHNlLCJXaWR0aCI6MC4wLCJIZWlnaHQiOjAuMCwiQm9yZGVyU3R5bGUiOm51bGwsIlBhcmVudFN0eWxlIjpudWxsfSwiUmVjdGFuZ2xlU3R5bGUiOnsiJGlkIjoiMTQ3OCIsIk1hcmdpbiI6eyIkaWQiOiIxNDc5IiwiVG9wIjowLjAsIkxlZnQiOjAuMCwiUmlnaHQiOjAuMCwiQm90dG9tIjowLjB9LCJQYWRkaW5nIjp7IiRpZCI6IjE0ODAiLCJUb3AiOjAuMCwiTGVmdCI6MC4wLCJSaWdodCI6MC4wLCJCb3R0b20iOjAuMH0sIkJhY2tncm91bmQiOnsiJGlkIjoiMTQ4MSIsIkNvbG9yIjp7IiRpZCI6IjE0ODIiLCJBIjoyNTUsIlIiOjY4LCJHIjoxMTQsIkIiOjE5Nn19LCJJc1Zpc2libGUiOmZhbHNlLCJXaWR0aCI6MC4wLCJIZWlnaHQiOjAuMCwiQm9yZGVyU3R5bGUiOnsiJGlkIjoiMTQ4MyIsIkxpbmVDb2xvciI6eyIkaWQiOiIxNDg0IiwiJHR5cGUiOiJOTFJFLkNvbW1vbi5Eb20uU29saWRDb2xvckJydXNoLCBOTFJFLkNvbW1vbiIsIkNvbG9yIjp7IiRpZCI6IjE0ODUiLCJBIjoyNTUsIlIiOjI1NSwiRyI6MCwiQiI6MH19LCJMaW5lV2VpZ2h0IjowLjAsIkxpbmVUeXBlIjowLCJQYXJlbnRTdHlsZSI6bnVsbH0sIlBhcmVudFN0eWxlIjpudWxsfSwiTWFyZ2luIjp7IiRpZCI6IjE0ODYiLCJUb3AiOjAuMCwiTGVmdCI6MC4wLCJSaWdodCI6MC4wLCJCb3R0b20iOjAuMH0sIlBhZGRpbmciOnsiJGlkIjoiMTQ4NyIsIlRvcCI6MC4wLCJMZWZ0IjowLjAsIlJpZ2h0IjowLjAsIkJvdHRvbSI6MC4wfSwiQmFja2dyb3VuZCI6bnVsbCwiSXNWaXNpYmxlIjp0cnVlLCJXaWR0aCI6MC4wLCJIZWlnaHQiOjAuMCwiQm9yZGVyU3R5bGUiOm51bGwsIlBhcmVudFN0eWxlIjpudWxsfSwiQmFja2dyb3VuZFN0eWxlIjp7IiRpZCI6IjE0ODgiLCJNYXJnaW4iOnsiJGlkIjoiMTQ4OSIsIlRvcCI6MC4wLCJMZWZ0IjowLjAsIlJpZ2h0IjowLjAsIkJvdHRvbSI6MC4wfSwiUGFkZGluZyI6eyIkaWQiOiIxNDkwIiwiVG9wIjowLjAsIkxlZnQiOjAuMCwiUmlnaHQiOjAuMCwiQm90dG9tIjowLjB9LCJCYWNrZ3JvdW5kIjp7IiRpZCI6IjE0OTEiLCJDb2xvciI6eyIkaWQiOiIxNDkyIiwiQSI6MzgsIlIiOjY4LCJHIjoxMTQsIkIiOjE5Nn19LCJJc1Zpc2libGUiOnRydWUsIldpZHRoIjowLjAsIkhlaWdodCI6MC4wLCJCb3JkZXJTdHlsZSI6eyIkaWQiOiIxNDkzIiwiTGluZUNvbG9yIjp7IiRpZCI6IjE0OTQiLCIkdHlwZSI6Ik5MUkUuQ29tbW9uLkRvbS5Tb2xpZENvbG9yQnJ1c2gsIE5MUkUuQ29tbW9uIiwiQ29sb3IiOnsiJGlkIjoiMTQ5NSIsIkEiOjI1NSwiUiI6MjM0LCJHIjoyMiwiQiI6MzB9fSwiTGluZVdlaWdodCI6MC4wLCJMaW5lVHlwZSI6MCwiUGFyZW50U3R5bGUiOm51bGx9LCJQYXJlbnRTdHlsZSI6bnVsbH0sIklzQWJvdmVUaW1lYmFuZCI6ZmFsc2UsIlNwYWNpbmciOjUsIkRlZmF1bHRTd2ltbGFuZVRhc2tTdHlsZSI6eyIkaWQiOiIxNDk2IiwiJHR5cGUiOiJOTFJFLkNvbW1vbi5Eb20uU3R5bGVzLkV4cGxpY2l0U2V0YWJsZVRhc2tTdHlsZSwgTkxSRS5Db21tb24iLCJTaGFwZSI6MSwiU2hhcGVUaGlja25lc3MiOjAsIkR1cmF0aW9uRm9ybWF0IjowLCJJbmNsdWRlTm9uV29ya2luZ0RheXNJbkR1cmF0aW9uIjpmYWxzZSwiUGVyY2VudGFnZUNvbXBsZXRlU3R5bGUiOnsiJGlkIjoiMTQ5NyIsIkZvbnRTZXR0aW5ncyI6eyIkaWQiOiIxNDk4IiwiRm9udFNpemUiOjEwLCJGb250TmFtZSI6IkNhbGlicmkiLCJJc0JvbGQiOmZhbHNlLCJJc0l0YWxpYyI6ZmFsc2UsIklzVW5kZXJsaW5lZCI6ZmFsc2UsIlBhcmVudFN0eWxlIjpudWxsfSwiQXV0b1NpemUiOjAsIkZvcmVncm91bmQiOnsiJHJlZiI6Ijc0OSJ9LCJNYXhXaWR0aCI6MjAwLjAsIk1heEhlaWdodCI6IkluZmluaXR5IiwiU21hcnRGb3JlZ3JvdW5kSXNBY3RpdmUiOmZhbHNlLCJIb3Jpem9udGFsQWxpZ25tZW50IjowLCJWZXJ0aWNhbEFsaWdubWVudCI6MCwiU21hcnRGb3JlZ3JvdW5kIjpudWxsLCJCYWNrZ3JvdW5kRmlsbFR5cGUiOjAsIk1hcmdpbiI6eyIkcmVmIjoiNzUxIn0sIlBhZGRpbmciOnsiJHJlZiI6Ijc1MiJ9LCJCYWNrZ3JvdW5kIjp7IiRyZWYiOiI3NTMifSwiSXNWaXNpYmxlIjp0cnVlLCJXaWR0aCI6MC4wLCJIZWlnaHQiOjAuMCwiQm9yZGVyU3R5bGUiOm51bGwsIlBhcmVudFN0eWxlIjpudWxsfSwiRHVyYXRpb25TdHlsZSI6eyIkaWQiOiIxNDk5IiwiRm9udFNldHRpbmdzIjp7IiRpZCI6IjE1MDAiLCJGb250U2l6ZSI6MTAsIkZvbnROYW1lIjoiQ2FsaWJya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wLCJTbWFydEZvcmVncm91bmQiOm51bGwsIkJhY2tncm91bmRGaWxsVHlwZSI6MCwiTWFyZ2luIjp7IiRyZWYiOiI3NTkifSwiUGFkZGluZyI6eyIkcmVmIjoiNzYwIn0sIkJhY2tncm91bmQiOnsiJHJlZiI6Ijc2MSJ9LCJJc1Zpc2libGUiOnRydWUsIldpZHRoIjowLjAsIkhlaWdodCI6MC4wLCJCb3JkZXJTdHlsZSI6bnVsbCwiUGFyZW50U3R5bGUiOm51bGx9LCJIb3Jpem9udGFsQ29ubmVjdG9yU3R5bGUiOnsiJGlkIjoiMTUwMSIsIkxpbmVDb2xvciI6eyIkcmVmIjoiNzYzIn0sIkxpbmVXZWlnaHQiOjEuMCwiTGluZVR5cGUiOjAsIlBhcmVudFN0eWxlIjpudWxsfSwiVmVydGljYWxDb25uZWN0b3JTdHlsZSI6eyIkaWQiOiIxNTAyIiwiTGluZUNvbG9yIjp7IiRyZWYiOiI3NjY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xNTAzIiwiTWFyZ2luIjp7IiRyZWYiOiI3NjkifSwiUGFkZGluZyI6eyIkcmVmIjoiNzcwIn0sIkJhY2tncm91bmQiOnsiJHJlZiI6Ijc3MSJ9LCJJc1Zpc2libGUiOnRydWUsIldpZHRoIjowLjAsIkhlaWdodCI6MTMuNDI2NjY2NjY2NjY2Njc3LCJCb3JkZXJTdHlsZSI6eyIkaWQiOiIxNTA0IiwiTGluZUNvbG9yIjp7IiRyZWYiOiI3NzQifSwiTGluZVdlaWdodCI6MC4wLCJMaW5lVHlwZSI6MCwiUGFyZW50U3R5bGUiOm51bGx9LCJQYXJlbnRTdHlsZSI6bnVsbH0sIlRpdGxlU3R5bGUiOnsiJGlkIjoiMTUwNSIsIkZvbnRTZXR0aW5ncyI6eyIkaWQiOiIxNTA2IiwiRm9udFNpemUiOjExLCJGb250TmFtZSI6IkNhbGlicmkiLCJJc0JvbGQiOmZhbHNlLCJJc0l0YWxpYyI6ZmFsc2UsIklzVW5kZXJsaW5lZCI6ZmFsc2UsIlBhcmVudFN0eWxlIjpudWxsfSwiQXV0b1NpemUiOjAsIkZvcmVncm91bmQiOnsiJHJlZiI6Ijc3OCJ9LCJNYXhXaWR0aCI6MjAwLjAsIk1heEhlaWdodCI6IkluZmluaXR5IiwiU21hcnRGb3JlZ3JvdW5kSXNBY3RpdmUiOmZhbHNlLCJIb3Jpem9udGFsQWxpZ25tZW50IjoxLCJWZXJ0aWNhbEFsaWdubWVudCI6MCwiU21hcnRGb3JlZ3JvdW5kIjpudWxsLCJCYWNrZ3JvdW5kRmlsbFR5cGUiOjAsIk1hcmdpbiI6eyIkcmVmIjoiNzgwIn0sIlBhZGRpbmciOnsiJHJlZiI6Ijc4MSJ9LCJCYWNrZ3JvdW5kIjp7IiRyZWYiOiI3ODIifSwiSXNWaXNpYmxlIjp0cnVlLCJXaWR0aCI6MC4wLCJIZWlnaHQiOjAuMCwiQm9yZGVyU3R5bGUiOm51bGwsIlBhcmVudFN0eWxlIjpudWxsfSwiRGF0ZVN0eWxlIjp7IiRpZCI6IjE1MDciLCJGb250U2V0dGluZ3MiOnsiJGlkIjoiMTUwOCIsIkZvbnRTaXplIjoxMCwiRm9udE5hbWUiOiJDYWxpYnJpIiwiSXNCb2xkIjpmYWxzZSwiSXNJdGFsaWMiOmZhbHNlLCJJc1VuZGVybGluZWQiOmZhbHNlLCJQYXJlbnRTdHlsZSI6bnVsbH0sIkF1dG9TaXplIjowLCJGb3JlZ3JvdW5kIjp7IiRyZWYiOiI3ODYifSwiTWF4V2lkdGgiOjIwMC4wLCJNYXhIZWlnaHQiOiJJbmZpbml0eSIsIlNtYXJ0Rm9yZWdyb3VuZElzQWN0aXZlIjpmYWxzZSwiSG9yaXpvbnRhbEFsaWdubWVudCI6MCwiVmVydGljYWxBbGlnbm1lbnQiOjAsIlNtYXJ0Rm9yZWdyb3VuZCI6bnVsbCwiQmFja2dyb3VuZEZpbGxUeXBlIjowLCJNYXJnaW4iOnsiJHJlZiI6Ijc4OCJ9LCJQYWRkaW5nIjp7IiRyZWYiOiI3ODkifSwiQmFja2dyb3VuZCI6eyIkcmVmIjoiNzkwIn0sIklzVmlzaWJsZSI6dHJ1ZSwiV2lkdGgiOjAuMCwiSGVpZ2h0IjowLjAsIkJvcmRlclN0eWxlIjpudWxsLCJQYXJlbnRTdHlsZSI6bnVsbH0sIkRhdGVGb3JtYXQiOnsiJHJlZiI6Ijc5MSJ9LCJXZWVrTnVtYmVyaW5nIjp7IiRpZCI6IjE1MDkiLCJGb3JtYXQiOjAsIklzVmlzaWJsZSI6ZmFsc2UsIkxhc3RLbm93blZpc2liaWxpdHlTdGF0ZSI6ZmFsc2V9LCJJc1Zpc2libGUiOnRydWUsIlBhcmVudFN0eWxlIjpudWxsLCJfZXhwbGljaXRseVNldCI6eyIkaWQiOiIxNTE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1MTEiLCJTaGFwZSI6MSwiQ29ubmVjdG9yTWFyZ2luIjp7IiRyZWYiOiI3OTUifSwiQ29ubmVjdG9yU3R5bGUiOnsiJGlkIjoiMTUxMiIsIkxpbmVDb2xvciI6eyIkcmVmIjoiNzk3In0sIkxpbmVXZWlnaHQiOjEuMCwiTGluZVR5cGUiOjAsIlBhcmVudFN0eWxlIjpudWxsfSwiSXNCZWxvd1RpbWViYW5kIjpmYWxzZSwiUG9zaXRpb25PblRhc2siOjEsIkhpZGVEYXRlIjpmYWxzZSwiU2hhcGVTaXplIjoxLCJTcGFjaW5nIjoxLjAsIlBhZGRpbmciOnsiJHJlZiI6Ijc5OSJ9LCJTaGFwZVN0eWxlIjp7IiRpZCI6IjE1MTMiLCJNYXJnaW4iOnsiJHJlZiI6IjgwMSJ9LCJQYWRkaW5nIjp7IiRyZWYiOiI4MDIifSwiQmFja2dyb3VuZCI6eyIkcmVmIjoiODAzIn0sIklzVmlzaWJsZSI6dHJ1ZSwiV2lkdGgiOjE4LjAsIkhlaWdodCI6MjAuMCwiQm9yZGVyU3R5bGUiOnsiJGlkIjoiMTUxNCIsIkxpbmVDb2xvciI6eyIkcmVmIjoiODA2In0sIkxpbmVXZWlnaHQiOjAuMCwiTGluZVR5cGUiOjAsIlBhcmVudFN0eWxlIjpudWxsfSwiUGFyZW50U3R5bGUiOm51bGx9LCJUaXRsZVN0eWxlIjp7IiRpZCI6IjE1MTUiLCJGb250U2V0dGluZ3MiOnsiJGlkIjoiMTUxNiIsIkZvbnRTaXplIjoxMSwiRm9udE5hbWUiOiJDYWxpYnJpIiwiSXNCb2xkIjpmYWxzZSwiSXNJdGFsaWMiOmZhbHNlLCJJc1VuZGVybGluZWQiOmZhbHNlLCJQYXJlbnRTdHlsZSI6bnVsbH0sIkF1dG9TaXplIjowLCJGb3JlZ3JvdW5kIjp7IiRyZWYiOiI4MTAifSwiTWF4V2lkdGgiOjIwMC4wLCJNYXhIZWlnaHQiOiJJbmZpbml0eSIsIlNtYXJ0Rm9yZWdyb3VuZElzQWN0aXZlIjpmYWxzZSwiSG9yaXpvbnRhbEFsaWdubWVudCI6MSwiVmVydGljYWxBbGlnbm1lbnQiOjAsIlNtYXJ0Rm9yZWdyb3VuZCI6bnVsbCwiQmFja2dyb3VuZEZpbGxUeXBlIjowLCJNYXJnaW4iOnsiJHJlZiI6IjgxMiJ9LCJQYWRkaW5nIjp7IiRyZWYiOiI4MTMifSwiQmFja2dyb3VuZCI6eyIkcmVmIjoiODE0In0sIklzVmlzaWJsZSI6dHJ1ZSwiV2lkdGgiOjAuMCwiSGVpZ2h0IjowLjAsIkJvcmRlclN0eWxlIjpudWxsLCJQYXJlbnRTdHlsZSI6bnVsbH0sIkRhdGVTdHlsZSI6eyIkaWQiOiIxNTE3IiwiRm9udFNldHRpbmdzIjp7IiRpZCI6IjE1MTgiLCJGb250U2l6ZSI6OSwiRm9udE5hbWUiOiJDYWxpYnJpIiwiSXNCb2xkIjpmYWxzZSwiSXNJdGFsaWMiOmZhbHNlLCJJc1VuZGVybGluZWQiOmZhbHNlLCJQYXJlbnRTdHlsZSI6bnVsbH0sIkF1dG9TaXplIjowLCJGb3JlZ3JvdW5kIjp7IiRyZWYiOiI4MTgifSwiTWF4V2lkdGgiOjIwMC4wLCJNYXhIZWlnaHQiOiJJbmZpbml0eSIsIlNtYXJ0Rm9yZWdyb3VuZElzQWN0aXZlIjpmYWxzZSwiSG9yaXpvbnRhbEFsaWdubWVudCI6MCwiVmVydGljYWxBbGlnbm1lbnQiOjAsIlNtYXJ0Rm9yZWdyb3VuZCI6bnVsbCwiQmFja2dyb3VuZEZpbGxUeXBlIjowLCJNYXJnaW4iOnsiJHJlZiI6IjgyMCJ9LCJQYWRkaW5nIjp7IiRyZWYiOiI4MjEifSwiQmFja2dyb3VuZCI6eyIkcmVmIjoiODIyIn0sIklzVmlzaWJsZSI6dHJ1ZSwiV2lkdGgiOjAuMCwiSGVpZ2h0IjowLjAsIkJvcmRlclN0eWxlIjpudWxsLCJQYXJlbnRTdHlsZSI6bnVsbH0sIkRhdGVGb3JtYXQiOnsiJHJlZiI6IjgyMyJ9LCJXZWVrTnVtYmVyaW5nIjp7IiRpZCI6IjE1MTkiLCJGb3JtYXQiOjAsIklzVmlzaWJsZSI6ZmFsc2UsIkxhc3RLbm93blZpc2liaWxpdHlTdGF0ZSI6ZmFsc2V9LCJJc1Zpc2libGUiOnRydWUsIlBhcmVudFN0eWxlIjpudWxsfSwiRGVmYXVsdFN3aW1sYW5lTWlsZXN0b25lU3R5bGUiOnsiJGlkIjoiMTUyMCIsIlRpdGxlUG9zaXRpb24iOiJSaWdodCIsIkRhdGVQb3NpdGlvbiI6IkxlZnQiLCJTaGFwZVR5cGUiOjEsIlNoYXBlU2l6ZSI6MSwiU3BhY2luZyI6NSwiU2hhcGVTdHlsZSI6eyIkaWQiOiIxNTIxIiwiTWFyZ2luIjp7IiRyZWYiOiI4MjgifSwiUGFkZGluZyI6eyIkcmVmIjoiODI5In0sIkJhY2tncm91bmQiOnsiJHJlZiI6IjgzMCJ9LCJJc1Zpc2libGUiOnRydWUsIldpZHRoIjoxOC4wLCJIZWlnaHQiOjIwLjAsIkJvcmRlclN0eWxlIjp7IiRpZCI6IjE1MjIiLCJMaW5lQ29sb3IiOnsiJHJlZiI6IjgzMyJ9LCJMaW5lV2VpZ2h0IjowLjAsIkxpbmVUeXBlIjowLCJQYXJlbnRTdHlsZSI6bnVsbH0sIlBhcmVudFN0eWxlIjpudWxsfSwiVGl0bGVTdHlsZSI6eyIkaWQiOiIxNTIzIiwiRm9udFNldHRpbmdzIjp7IiRpZCI6IjE1MjQiLCJGb250U2l6ZSI6MTEsIkZvbnROYW1lIjoiQ2FsaWJyaSIsIklzQm9sZCI6ZmFsc2UsIklzSXRhbGljIjpmYWxzZSwiSXNVbmRlcmxpbmVkIjpmYWxzZSwiUGFyZW50U3R5bGUiOm51bGx9LCJBdXRvU2l6ZSI6MCwiRm9yZWdyb3VuZCI6eyIkcmVmIjoiODM3In0sIk1heFdpZHRoIjoyMDAuMCwiTWF4SGVpZ2h0IjoiSW5maW5pdHkiLCJTbWFydEZvcmVncm91bmRJc0FjdGl2ZSI6ZmFsc2UsIkhvcml6b250YWxBbGlnbm1lbnQiOjEsIlZlcnRpY2FsQWxpZ25tZW50IjowLCJTbWFydEZvcmVncm91bmQiOm51bGwsIkJhY2tncm91bmRGaWxsVHlwZSI6MCwiTWFyZ2luIjp7IiRyZWYiOiI4MzkifSwiUGFkZGluZyI6eyIkcmVmIjoiODQwIn0sIkJhY2tncm91bmQiOnsiJHJlZiI6Ijg0MSJ9LCJJc1Zpc2libGUiOnRydWUsIldpZHRoIjowLjAsIkhlaWdodCI6MC4wLCJCb3JkZXJTdHlsZSI6bnVsbCwiUGFyZW50U3R5bGUiOm51bGx9LCJEYXRlU3R5bGUiOnsiJGlkIjoiMTUyNSIsIkZvbnRTZXR0aW5ncyI6eyIkaWQiOiIxNTI2IiwiRm9udFNpemUiOjksIkZvbnROYW1lIjoiQ2FsaWJyaSIsIklzQm9sZCI6ZmFsc2UsIklzSXRhbGljIjpmYWxzZSwiSXNVbmRlcmxpbmVkIjpmYWxzZSwiUGFyZW50U3R5bGUiOm51bGx9LCJBdXRvU2l6ZSI6MCwiRm9yZWdyb3VuZCI6eyIkcmVmIjoiODQ1In0sIk1heFdpZHRoIjoyMDAuMCwiTWF4SGVpZ2h0IjoiSW5maW5pdHkiLCJTbWFydEZvcmVncm91bmRJc0FjdGl2ZSI6ZmFsc2UsIkhvcml6b250YWxBbGlnbm1lbnQiOjAsIlZlcnRpY2FsQWxpZ25tZW50IjowLCJTbWFydEZvcmVncm91bmQiOm51bGwsIkJhY2tncm91bmRGaWxsVHlwZSI6MCwiTWFyZ2luIjp7IiRyZWYiOiI4NDcifSwiUGFkZGluZyI6eyIkcmVmIjoiODQ4In0sIkJhY2tncm91bmQiOnsiJHJlZiI6Ijg0OSJ9LCJJc1Zpc2libGUiOnRydWUsIldpZHRoIjowLjAsIkhlaWdodCI6MC4wLCJCb3JkZXJTdHlsZSI6bnVsbCwiUGFyZW50U3R5bGUiOm51bGx9LCJEYXRlRm9ybWF0Ijp7IiRyZWYiOiI4NTEifSwiV2Vla051bWJlcmluZyI6eyIkaWQiOiIxNTI3IiwiRm9ybWF0IjowLCJJc1Zpc2libGUiOmZhbHNlLCJMYXN0S25vd25WaXNpYmlsaXR5U3RhdGUiOmZhbHNlfSwiSXNWaXNpYmxlIjp0cnVlLCJQYXJlbnRTdHlsZSI6bnVsbH0sIkRlZmF1bHRTd2ltbGFuZUFjdGl2aXR5U3R5bGUiOnsiJGlkIjoiMTUyOCIsIkhlYWRlclN0eWxlIjp7IiRpZCI6IjE1MjkiLCJUZXh0U3R5bGUiOnsiJGlkIjoiMTUzMCIsIkZvbnRTZXR0aW5ncyI6eyIkaWQiOiIxNTMxIiwiRm9udFNpemUiOjEyLCJGb250TmFtZSI6IkNhbGlicmkiLCJJc0JvbGQiOmZhbHNlLCJJc0l0YWxpYyI6ZmFsc2UsIklzVW5kZXJsaW5lZCI6ZmFsc2UsIlBhcmVudFN0eWxlIjpudWxsfSwiQXV0b1NpemUiOjAsIkZvcmVncm91bmQiOnsiJHJlZiI6Ijg1OCJ9LCJNYXhXaWR0aCI6IkluZmluaXR5IiwiTWF4SGVpZ2h0IjoiSW5maW5pdHkiLCJTbWFydEZvcmVncm91bmRJc0FjdGl2ZSI6ZmFsc2UsIkhvcml6b250YWxBbGlnbm1lbnQiOjAsIlZlcnRpY2FsQWxpZ25tZW50IjowLCJTbWFydEZvcmVncm91bmQiOm51bGwsIkJhY2tncm91bmRGaWxsVHlwZSI6MCwiTWFyZ2luIjp7IiRyZWYiOiI4NjAifSwiUGFkZGluZyI6eyIkcmVmIjoiODYxIn0sIkJhY2tncm91bmQiOm51bGwsIklzVmlzaWJsZSI6dHJ1ZSwiV2lkdGgiOjAuMCwiSGVpZ2h0IjowLjAsIkJvcmRlclN0eWxlIjpudWxsLCJQYXJlbnRTdHlsZSI6bnVsbH0sIlJlY3RhbmdsZVN0eWxlIjp7IiRpZCI6IjE1MzIiLCJNYXJnaW4iOnsiJHJlZiI6Ijg2MyJ9LCJQYWRkaW5nIjp7IiRyZWYiOiI4NjQifSwiQmFja2dyb3VuZCI6eyIkcmVmIjoiODY1In0sIklzVmlzaWJsZSI6dHJ1ZSwiV2lkdGgiOjAuMCwiSGVpZ2h0IjowLjAsIkJvcmRlclN0eWxlIjp7IiRpZCI6IjE1MzMiLCJMaW5lQ29sb3IiOnsiJHJlZiI6Ijg2OCJ9LCJMaW5lV2VpZ2h0IjowLjAsIkxpbmVUeXBlIjowLCJQYXJlbnRTdHlsZSI6bnVsbH0sIlBhcmVudFN0eWxlIjpudWxsfSwiTWFyZ2luIjp7IiRyZWYiOiI4NzAifSwiUGFkZGluZyI6eyIkcmVmIjoiODcxIn0sIkJhY2tncm91bmQiOm51bGwsIklzVmlzaWJsZSI6dHJ1ZSwiV2lkdGgiOjAuMCwiSGVpZ2h0IjowLjAsIkJvcmRlclN0eWxlIjpudWxsLCJQYXJlbnRTdHlsZSI6bnVsbH0sIkJhY2tncm91bmRTdHlsZSI6eyIkaWQiOiIxNTM0IiwiTWFyZ2luIjp7IiRyZWYiOiI4NzMifSwiUGFkZGluZyI6eyIkcmVmIjoiODc0In0sIkJhY2tncm91bmQiOnsiJHJlZiI6Ijc0MyJ9LCJJc1Zpc2libGUiOnRydWUsIldpZHRoIjowLjAsIkhlaWdodCI6MC4wLCJCb3JkZXJTdHlsZSI6eyIkaWQiOiIxNTM1IiwiTGluZUNvbG9yIjp7IiRyZWYiOiI4NzYifSwiTGluZVdlaWdodCI6MC4wLCJMaW5lVHlwZSI6MCwiUGFyZW50U3R5bGUiOm51bGx9LCJQYXJlbnRTdHlsZSI6bnVsbH0sIk1hcmdpbiI6eyIkcmVmIjoiODc4In0sIlBhZGRpbmciOnsiJHJlZiI6Ijg3OSJ9LCJJc1Zpc2libGUiOnRydWUsIldpZHRoIjowLjAsIkhlaWdodCI6MC4wLCJCb3JkZXJTdHlsZSI6bnVsbCwiUGFyZW50U3R5bGUiOm51bGx9LCJNYXJnaW4iOnsiJGlkIjoiMTUzNiIsIlRvcCI6MC4wLCJMZWZ0IjowLjAsIlJpZ2h0IjowLjAsIkJvdHRvbSI6MC4wfSwiUGFkZGluZyI6eyIkaWQiOiIxNTM3IiwiVG9wIjowLjAsIkxlZnQiOjAuMCwiUmlnaHQiOjAuMCwiQm90dG9tIjowLjB9LCJJc1Zpc2libGUiOnRydWUsIldpZHRoIjowLjAsIkhlaWdodCI6MC4wLCJCb3JkZXJTdHlsZSI6eyIkaWQiOiIxNTM4IiwiTGluZUNvbG9yIjpudWxsLCJMaW5lV2VpZ2h0IjowLjAsIkxpbmVUeXBlIjowLCJQYXJlbnRTdHlsZSI6bnVsbH0sIlBhcmVudFN0eWxlIjpudWxsfSx7IiRpZCI6IjE1MzkiLCJTdHlsZUlkIjoiMDAwMDAwMDAtMDAwMC0wMDAwLTAwMDAtMDAwMDAwMDAwMDAwIiwiSGVhZGVyU3R5bGUiOnsiJGlkIjoiMTU0MCIsIlRleHRJc1ZlcnRpY2FsIjpmYWxzZSwiVGV4dFN0eWxlIjp7IiRpZCI6IjE1NDEiLCJGb250U2V0dGluZ3MiOnsiJGlkIjoiMTU0MiIsIkZvbnRTaXplIjoxMiwiRm9udE5hbWUiOiJDYWxpYnJpIiwiSXNCb2xkIjp0cnVlLCJJc0l0YWxpYyI6ZmFsc2UsIklzVW5kZXJsaW5lZCI6ZmFsc2UsIlBhcmVudFN0eWxlIjpudWxsfSwiQXV0b1NpemUiOjAsIkZvcmVncm91bmQiOnsiJGlkIjoiMTU0MyIsIkNvbG9yIjp7IiRpZCI6IjE1N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U0NSIsIlRvcCI6MC4wLCJMZWZ0IjowLjAsIlJpZ2h0IjowLjAsIkJvdHRvbSI6MC4wfSwiUGFkZGluZyI6eyIkaWQiOiIxNTQ2IiwiVG9wIjowLjAsIkxlZnQiOjAuMCwiUmlnaHQiOjAuMCwiQm90dG9tIjowLjB9LCJCYWNrZ3JvdW5kIjpudWxsLCJJc1Zpc2libGUiOmZhbHNlLCJXaWR0aCI6MC4wLCJIZWlnaHQiOjAuMCwiQm9yZGVyU3R5bGUiOm51bGwsIlBhcmVudFN0eWxlIjpudWxsfSwiUmVjdGFuZ2xlU3R5bGUiOnsiJGlkIjoiMTU0NyIsIk1hcmdpbiI6eyIkaWQiOiIxNTQ4IiwiVG9wIjowLjAsIkxlZnQiOjAuMCwiUmlnaHQiOjAuMCwiQm90dG9tIjowLjB9LCJQYWRkaW5nIjp7IiRpZCI6IjE1NDkiLCJUb3AiOjAuMCwiTGVmdCI6MC4wLCJSaWdodCI6MC4wLCJCb3R0b20iOjAuMH0sIkJhY2tncm91bmQiOnsiJGlkIjoiMTU1MCIsIkNvbG9yIjp7IiRpZCI6IjE1NTEiLCJBIjoyNTUsIlIiOjExMiwiRyI6MTczLCJCIjo3MX19LCJJc1Zpc2libGUiOmZhbHNlLCJXaWR0aCI6MC4wLCJIZWlnaHQiOjAuMCwiQm9yZGVyU3R5bGUiOnsiJGlkIjoiMTU1MiIsIkxpbmVDb2xvciI6eyIkaWQiOiIxNTUzIiwiJHR5cGUiOiJOTFJFLkNvbW1vbi5Eb20uU29saWRDb2xvckJydXNoLCBOTFJFLkNvbW1vbiIsIkNvbG9yIjp7IiRpZCI6IjE1NTQiLCJBIjoyNTUsIlIiOjI1NSwiRyI6MCwiQiI6MH19LCJMaW5lV2VpZ2h0IjowLjAsIkxpbmVUeXBlIjowLCJQYXJlbnRTdHlsZSI6bnVsbH0sIlBhcmVudFN0eWxlIjpudWxsfSwiTWFyZ2luIjp7IiRpZCI6IjE1NTUiLCJUb3AiOjAuMCwiTGVmdCI6MC4wLCJSaWdodCI6MC4wLCJCb3R0b20iOjAuMH0sIlBhZGRpbmciOnsiJGlkIjoiMTU1NiIsIlRvcCI6MC4wLCJMZWZ0IjowLjAsIlJpZ2h0IjowLjAsIkJvdHRvbSI6MC4wfSwiQmFja2dyb3VuZCI6bnVsbCwiSXNWaXNpYmxlIjp0cnVlLCJXaWR0aCI6MC4wLCJIZWlnaHQiOjAuMCwiQm9yZGVyU3R5bGUiOm51bGwsIlBhcmVudFN0eWxlIjpudWxsfSwiQmFja2dyb3VuZFN0eWxlIjp7IiRpZCI6IjE1NTciLCJNYXJnaW4iOnsiJGlkIjoiMTU1OCIsIlRvcCI6MC4wLCJMZWZ0IjowLjAsIlJpZ2h0IjowLjAsIkJvdHRvbSI6MC4wfSwiUGFkZGluZyI6eyIkaWQiOiIxNTU5IiwiVG9wIjowLjAsIkxlZnQiOjAuMCwiUmlnaHQiOjAuMCwiQm90dG9tIjowLjB9LCJCYWNrZ3JvdW5kIjp7IiRpZCI6IjE1NjAiLCJDb2xvciI6eyIkaWQiOiIxNTYxIiwiQSI6MzgsIlIiOjExMiwiRyI6MTczLCJCIjo3MX19LCJJc1Zpc2libGUiOnRydWUsIldpZHRoIjowLjAsIkhlaWdodCI6MC4wLCJCb3JkZXJTdHlsZSI6eyIkaWQiOiIxNTYyIiwiTGluZUNvbG9yIjp7IiRpZCI6IjE1NjMiLCIkdHlwZSI6Ik5MUkUuQ29tbW9uLkRvbS5Tb2xpZENvbG9yQnJ1c2gsIE5MUkUuQ29tbW9uIiwiQ29sb3IiOnsiJGlkIjoiMTU2NCIsIkEiOjI1NSwiUiI6MjM0LCJHIjoyMiwiQiI6MzB9fSwiTGluZVdlaWdodCI6MC4wLCJMaW5lVHlwZSI6MCwiUGFyZW50U3R5bGUiOm51bGx9LCJQYXJlbnRTdHlsZSI6bnVsbH0sIklzQWJvdmVUaW1lYmFuZCI6ZmFsc2UsIlNwYWNpbmciOjUsIkRlZmF1bHRTd2ltbGFuZVRhc2tTdHlsZSI6eyIkaWQiOiIxNTY1IiwiJHR5cGUiOiJOTFJFLkNvbW1vbi5Eb20uU3R5bGVzLkV4cGxpY2l0U2V0YWJsZVRhc2tTdHlsZSwgTkxSRS5Db21tb24iLCJTaGFwZSI6MCwiU2hhcGVUaGlja25lc3MiOjEsIkR1cmF0aW9uRm9ybWF0IjowLCJJbmNsdWRlTm9uV29ya2luZ0RheXNJbkR1cmF0aW9uIjpmYWxzZSwiUGVyY2VudGFnZUNvbXBsZXRlU3R5bGUiOnsiJGlkIjoiMTU2NiIsIkZvbnRTZXR0aW5ncyI6eyIkaWQiOiIxNTY3IiwiRm9udFNpemUiOjEwLCJGb250TmFtZSI6IkNhbGlicmkiLCJJc0JvbGQiOmZhbHNlLCJJc0l0YWxpYyI6ZmFsc2UsIklzVW5kZXJsaW5lZCI6ZmFsc2UsIlBhcmVudFN0eWxlIjpudWxsfSwiQXV0b1NpemUiOjAsIkZvcmVncm91bmQiOnsiJHJlZiI6IjEwMjQifSwiTWF4V2lkdGgiOjIwMC4wLCJNYXhIZWlnaHQiOiJJbmZpbml0eSIsIlNtYXJ0Rm9yZWdyb3VuZElzQWN0aXZlIjpmYWxzZSwiSG9yaXpvbnRhbEFsaWdubWVudCI6MCwiVmVydGljYWxBbGlnbm1lbnQiOjAsIlNtYXJ0Rm9yZWdyb3VuZCI6bnVsbCwiQmFja2dyb3VuZEZpbGxUeXBlIjowLCJNYXJnaW4iOnsiJHJlZiI6IjEwMjYifSwiUGFkZGluZyI6eyIkcmVmIjoiMTAyNyJ9LCJCYWNrZ3JvdW5kIjp7IiRyZWYiOiIxMDI4In0sIklzVmlzaWJsZSI6dHJ1ZSwiV2lkdGgiOjAuMCwiSGVpZ2h0IjowLjAsIkJvcmRlclN0eWxlIjpudWxsLCJQYXJlbnRTdHlsZSI6bnVsbH0sIkR1cmF0aW9uU3R5bGUiOnsiJGlkIjoiMTU2OCIsIkZvbnRTZXR0aW5ncyI6eyIkaWQiOiIxNTY5IiwiRm9udFNpemUiOjEwLCJGb250TmFtZSI6IkNhbGlicmkiLCJJc0JvbGQiOmZhbHNlLCJJc0l0YWxpYyI6ZmFsc2UsIklzVW5kZXJsaW5lZCI6ZmFsc2UsIlBhcmVudFN0eWxlIjpudWxsfSwiQXV0b1NpemUiOjAsIkZvcmVncm91bmQiOnsiJHJlZiI6IjEwMzIifSwiTWF4V2lkdGgiOjIwMC4wLCJNYXhIZWlnaHQiOiJJbmZpbml0eSIsIlNtYXJ0Rm9yZWdyb3VuZElzQWN0aXZlIjpmYWxzZSwiSG9yaXpvbnRhbEFsaWdubWVudCI6MCwiVmVydGljYWxBbGlnbm1lbnQiOjAsIlNtYXJ0Rm9yZWdyb3VuZCI6bnVsbCwiQmFja2dyb3VuZEZpbGxUeXBlIjowLCJNYXJnaW4iOnsiJHJlZiI6IjEwMzQifSwiUGFkZGluZyI6eyIkcmVmIjoiMTAzNSJ9LCJCYWNrZ3JvdW5kIjp7IiRyZWYiOiIxMDM2In0sIklzVmlzaWJsZSI6dHJ1ZSwiV2lkdGgiOjAuMCwiSGVpZ2h0IjowLjAsIkJvcmRlclN0eWxlIjpudWxsLCJQYXJlbnRTdHlsZSI6bnVsbH0sIkhvcml6b250YWxDb25uZWN0b3JTdHlsZSI6eyIkaWQiOiIxNTcwIiwiTGluZUNvbG9yIjp7IiRyZWYiOiIxMDM4In0sIkxpbmVXZWlnaHQiOjEuMCwiTGluZVR5cGUiOjAsIlBhcmVudFN0eWxlIjpudWxsfSwiVmVydGljYWxDb25uZWN0b3JTdHlsZSI6eyIkaWQiOiIxNTcxIiwiTGluZUNvbG9yIjp7IiRyZWYiOiIxMDQx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TcyIiwiTWFyZ2luIjp7IiRyZWYiOiIxMDQ0In0sIlBhZGRpbmciOnsiJHJlZiI6IjEwNDUifSwiQmFja2dyb3VuZCI6eyIkcmVmIjoiMTA0NiJ9LCJJc1Zpc2libGUiOnRydWUsIldpZHRoIjowLjAsIkhlaWdodCI6MTYuMCwiQm9yZGVyU3R5bGUiOnsiJGlkIjoiMTU3MyIsIkxpbmVDb2xvciI6eyIkcmVmIjoiMTA0OSJ9LCJMaW5lV2VpZ2h0IjowLjAsIkxpbmVUeXBlIjowLCJQYXJlbnRTdHlsZSI6bnVsbH0sIlBhcmVudFN0eWxlIjpudWxsfSwiVGl0bGVTdHlsZSI6eyIkaWQiOiIxNTc0IiwiRm9udFNldHRpbmdzIjp7IiRpZCI6IjE1NzUiLCJGb250U2l6ZSI6MTEsIkZvbnROYW1lIjoiQ2FsaWJyaSIsIklzQm9sZCI6dHJ1ZSwiSXNJdGFsaWMiOmZhbHNlLCJJc1VuZGVybGluZWQiOmZhbHNlLCJQYXJlbnRTdHlsZSI6bnVsbH0sIkF1dG9TaXplIjowLCJGb3JlZ3JvdW5kIjp7IiRyZWYiOiIxMDUzIn0sIk1heFdpZHRoIjo5NjAuMCwiTWF4SGVpZ2h0IjoiSW5maW5pdHkiLCJTbWFydEZvcmVncm91bmRJc0FjdGl2ZSI6ZmFsc2UsIkhvcml6b250YWxBbGlnbm1lbnQiOjEsIlZlcnRpY2FsQWxpZ25tZW50IjowLCJTbWFydEZvcmVncm91bmQiOm51bGwsIkJhY2tncm91bmRGaWxsVHlwZSI6MCwiTWFyZ2luIjp7IiRyZWYiOiIxMDU1In0sIlBhZGRpbmciOnsiJHJlZiI6IjEwNTYifSwiQmFja2dyb3VuZCI6eyIkcmVmIjoiMTA1NyJ9LCJJc1Zpc2libGUiOnRydWUsIldpZHRoIjowLjAsIkhlaWdodCI6MC4wLCJCb3JkZXJTdHlsZSI6bnVsbCwiUGFyZW50U3R5bGUiOm51bGx9LCJEYXRlU3R5bGUiOnsiJGlkIjoiMTU3NiIsIkZvbnRTZXR0aW5ncyI6eyIkaWQiOiIxNTc3IiwiRm9udFNpemUiOjEwLCJGb250TmFtZSI6IkNhbGlicmkiLCJJc0JvbGQiOmZhbHNlLCJJc0l0YWxpYyI6ZmFsc2UsIklzVW5kZXJsaW5lZCI6ZmFsc2UsIlBhcmVudFN0eWxlIjpudWxsfSwiQXV0b1NpemUiOjAsIkZvcmVncm91bmQiOnsiJHJlZiI6IjEwNjAifSwiTWF4V2lkdGgiOjIwMC4wLCJNYXhIZWlnaHQiOiJJbmZpbml0eSIsIlNtYXJ0Rm9yZWdyb3VuZElzQWN0aXZlIjpmYWxzZSwiSG9yaXpvbnRhbEFsaWdubWVudCI6MCwiVmVydGljYWxBbGlnbm1lbnQiOjAsIlNtYXJ0Rm9yZWdyb3VuZCI6bnVsbCwiQmFja2dyb3VuZEZpbGxUeXBlIjowLCJNYXJnaW4iOnsiJHJlZiI6IjEwNjIifSwiUGFkZGluZyI6eyIkcmVmIjoiMTA2MyJ9LCJCYWNrZ3JvdW5kIjp7IiRyZWYiOiIxMDY0In0sIklzVmlzaWJsZSI6dHJ1ZSwiV2lkdGgiOjAuMCwiSGVpZ2h0IjowLjAsIkJvcmRlclN0eWxlIjpudWxsLCJQYXJlbnRTdHlsZSI6bnVsbH0sIkRhdGVGb3JtYXQiOnsiJHJlZiI6IjEwNjUifSwiV2Vla051bWJlcmluZyI6eyIkaWQiOiIxNTc4IiwiRm9ybWF0IjowLCJJc1Zpc2libGUiOmZhbHNlLCJMYXN0S25vd25WaXNpYmlsaXR5U3RhdGUiOmZhbHNlfSwiSXNWaXNpYmxlIjp0cnVlLCJQYXJlbnRTdHlsZSI6bnVsbCwiX2V4cGxpY2l0bHlTZXQiOnsiJGlkIjoiMTU3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TgwIiwiU2hhcGUiOjEsIkNvbm5lY3Rvck1hcmdpbiI6eyIkcmVmIjoiMTA2OSJ9LCJDb25uZWN0b3JTdHlsZSI6eyIkaWQiOiIxNTgxIiwiTGluZUNvbG9yIjp7IiRyZWYiOiIxMDcxIn0sIkxpbmVXZWlnaHQiOjEuMCwiTGluZVR5cGUiOjAsIlBhcmVudFN0eWxlIjpudWxsfSwiSXNCZWxvd1RpbWViYW5kIjpmYWxzZSwiUG9zaXRpb25PblRhc2siOjEsIkhpZGVEYXRlIjpmYWxzZSwiU2hhcGVTaXplIjoxLCJTcGFjaW5nIjoxLjAsIlBhZGRpbmciOnsiJHJlZiI6IjEwNzMifSwiU2hhcGVTdHlsZSI6eyIkaWQiOiIxNTgyIiwiTWFyZ2luIjp7IiRyZWYiOiIxMDc1In0sIlBhZGRpbmciOnsiJHJlZiI6IjEwNzYifSwiQmFja2dyb3VuZCI6eyIkcmVmIjoiMTA3NyJ9LCJJc1Zpc2libGUiOnRydWUsIldpZHRoIjoxOC4wLCJIZWlnaHQiOjIwLjAsIkJvcmRlclN0eWxlIjp7IiRpZCI6IjE1ODMiLCJMaW5lQ29sb3IiOnsiJHJlZiI6IjEwODAifSwiTGluZVdlaWdodCI6MC4wLCJMaW5lVHlwZSI6MCwiUGFyZW50U3R5bGUiOm51bGx9LCJQYXJlbnRTdHlsZSI6bnVsbH0sIlRpdGxlU3R5bGUiOnsiJGlkIjoiMTU4NCIsIkZvbnRTZXR0aW5ncyI6eyIkaWQiOiIxNTg1IiwiRm9udFNpemUiOjExLCJGb250TmFtZSI6IkNhbGlicmkiLCJJc0JvbGQiOmZhbHNlLCJJc0l0YWxpYyI6ZmFsc2UsIklzVW5kZXJsaW5lZCI6ZmFsc2UsIlBhcmVudFN0eWxlIjpudWxsfSwiQXV0b1NpemUiOjAsIkZvcmVncm91bmQiOnsiJHJlZiI6IjEwODQifSwiTWF4V2lkdGgiOjIwMC4wLCJNYXhIZWlnaHQiOiJJbmZpbml0eSIsIlNtYXJ0Rm9yZWdyb3VuZElzQWN0aXZlIjpmYWxzZSwiSG9yaXpvbnRhbEFsaWdubWVudCI6MSwiVmVydGljYWxBbGlnbm1lbnQiOjAsIlNtYXJ0Rm9yZWdyb3VuZCI6bnVsbCwiQmFja2dyb3VuZEZpbGxUeXBlIjowLCJNYXJnaW4iOnsiJHJlZiI6IjEwODYifSwiUGFkZGluZyI6eyIkcmVmIjoiMTA4NyJ9LCJCYWNrZ3JvdW5kIjp7IiRyZWYiOiIxMDg4In0sIklzVmlzaWJsZSI6dHJ1ZSwiV2lkdGgiOjAuMCwiSGVpZ2h0IjowLjAsIkJvcmRlclN0eWxlIjpudWxsLCJQYXJlbnRTdHlsZSI6bnVsbH0sIkRhdGVTdHlsZSI6eyIkaWQiOiIxNTg2IiwiRm9udFNldHRpbmdzIjp7IiRpZCI6IjE1ODciLCJGb250U2l6ZSI6OSwiRm9udE5hbWUiOiJDYWxpYnJpIiwiSXNCb2xkIjpmYWxzZSwiSXNJdGFsaWMiOmZhbHNlLCJJc1VuZGVybGluZWQiOmZhbHNlLCJQYXJlbnRTdHlsZSI6bnVsbH0sIkF1dG9TaXplIjowLCJGb3JlZ3JvdW5kIjp7IiRyZWYiOiIxMDkyIn0sIk1heFdpZHRoIjoyMDAuMCwiTWF4SGVpZ2h0IjoiSW5maW5pdHkiLCJTbWFydEZvcmVncm91bmRJc0FjdGl2ZSI6ZmFsc2UsIkhvcml6b250YWxBbGlnbm1lbnQiOjAsIlZlcnRpY2FsQWxpZ25tZW50IjowLCJTbWFydEZvcmVncm91bmQiOm51bGwsIkJhY2tncm91bmRGaWxsVHlwZSI6MCwiTWFyZ2luIjp7IiRyZWYiOiIxMDk0In0sIlBhZGRpbmciOnsiJHJlZiI6IjEwOTUifSwiQmFja2dyb3VuZCI6eyIkcmVmIjoiMTA5NiJ9LCJJc1Zpc2libGUiOnRydWUsIldpZHRoIjowLjAsIkhlaWdodCI6MC4wLCJCb3JkZXJTdHlsZSI6bnVsbCwiUGFyZW50U3R5bGUiOm51bGx9LCJEYXRlRm9ybWF0Ijp7IiRyZWYiOiIxMDk3In0sIldlZWtOdW1iZXJpbmciOnsiJGlkIjoiMTU4OCIsIkZvcm1hdCI6MCwiSXNWaXNpYmxlIjpmYWxzZSwiTGFzdEtub3duVmlzaWJpbGl0eVN0YXRlIjpmYWxzZX0sIklzVmlzaWJsZSI6dHJ1ZSwiUGFyZW50U3R5bGUiOm51bGx9LCJEZWZhdWx0U3dpbWxhbmVNaWxlc3RvbmVTdHlsZSI6eyIkaWQiOiIxNTg5IiwiVGl0bGVQb3NpdGlvbiI6IkxlZnQiLCJEYXRlUG9zaXRpb24iOiJSaWdodCIsIlNoYXBlVHlwZSI6MTcsIlNoYXBlU2l6ZSI6MCwiU3BhY2luZyI6NSwiU2hhcGVTdHlsZSI6eyIkaWQiOiIxNTkwIiwiTWFyZ2luIjp7IiRyZWYiOiIxMTAyIn0sIlBhZGRpbmciOnsiJHJlZiI6IjExMDMifSwiQmFja2dyb3VuZCI6eyIkcmVmIjoiMTEwNCJ9LCJJc1Zpc2libGUiOnRydWUsIldpZHRoIjoxNC4wLCJIZWlnaHQiOjE0LjAsIkJvcmRlclN0eWxlIjp7IiRpZCI6IjE1OTEiLCJMaW5lQ29sb3IiOnsiJHJlZiI6IjExMDcifSwiTGluZVdlaWdodCI6MC4wLCJMaW5lVHlwZSI6MCwiUGFyZW50U3R5bGUiOm51bGx9LCJQYXJlbnRTdHlsZSI6bnVsbH0sIlRpdGxlU3R5bGUiOnsiJGlkIjoiMTU5MiIsIkZvbnRTZXR0aW5ncyI6eyIkaWQiOiIxNTkzIiwiRm9udFNpemUiOjExLCJGb250TmFtZSI6IkNhbGlicmkiLCJJc0JvbGQiOmZhbHNlLCJJc0l0YWxpYyI6ZmFsc2UsIklzVW5kZXJsaW5lZCI6ZmFsc2UsIlBhcmVudFN0eWxlIjpudWxsfSwiQXV0b1NpemUiOjAsIkZvcmVncm91bmQiOnsiJHJlZiI6IjExMTEifSwiTWF4V2lkdGgiOjIwMC4wLCJNYXhIZWlnaHQiOiJJbmZpbml0eSIsIlNtYXJ0Rm9yZWdyb3VuZElzQWN0aXZlIjpmYWxzZSwiSG9yaXpvbnRhbEFsaWdubWVudCI6MiwiVmVydGljYWxBbGlnbm1lbnQiOjAsIlNtYXJ0Rm9yZWdyb3VuZCI6bnVsbCwiQmFja2dyb3VuZEZpbGxUeXBlIjowLCJNYXJnaW4iOnsiJHJlZiI6IjExMTMifSwiUGFkZGluZyI6eyIkcmVmIjoiMTExNCJ9LCJCYWNrZ3JvdW5kIjp7IiRyZWYiOiIxMTE1In0sIklzVmlzaWJsZSI6dHJ1ZSwiV2lkdGgiOjAuMCwiSGVpZ2h0IjowLjAsIkJvcmRlclN0eWxlIjpudWxsLCJQYXJlbnRTdHlsZSI6bnVsbH0sIkRhdGVTdHlsZSI6eyIkaWQiOiIxNTk0IiwiRm9udFNldHRpbmdzIjp7IiRpZCI6IjE1OTUiLCJGb250U2l6ZSI6OSwiRm9udE5hbWUiOiJDYWxpYnJpIiwiSXNCb2xkIjpmYWxzZSwiSXNJdGFsaWMiOmZhbHNlLCJJc1VuZGVybGluZWQiOmZhbHNlLCJQYXJlbnRTdHlsZSI6bnVsbH0sIkF1dG9TaXplIjowLCJGb3JlZ3JvdW5kIjp7IiRyZWYiOiIxMTE5In0sIk1heFdpZHRoIjoyMDAuMCwiTWF4SGVpZ2h0IjoiSW5maW5pdHkiLCJTbWFydEZvcmVncm91bmRJc0FjdGl2ZSI6ZmFsc2UsIkhvcml6b250YWxBbGlnbm1lbnQiOjAsIlZlcnRpY2FsQWxpZ25tZW50IjowLCJTbWFydEZvcmVncm91bmQiOm51bGwsIkJhY2tncm91bmRGaWxsVHlwZSI6MCwiTWFyZ2luIjp7IiRyZWYiOiIxMTIxIn0sIlBhZGRpbmciOnsiJHJlZiI6IjExMjIifSwiQmFja2dyb3VuZCI6eyIkcmVmIjoiMTEyMyJ9LCJJc1Zpc2libGUiOnRydWUsIldpZHRoIjowLjAsIkhlaWdodCI6MC4wLCJCb3JkZXJTdHlsZSI6bnVsbCwiUGFyZW50U3R5bGUiOm51bGx9LCJEYXRlRm9ybWF0Ijp7IiRyZWYiOiIxMTI1In0sIldlZWtOdW1iZXJpbmciOnsiJGlkIjoiMTU5NiIsIkZvcm1hdCI6MCwiSXNWaXNpYmxlIjpmYWxzZSwiTGFzdEtub3duVmlzaWJpbGl0eVN0YXRlIjpmYWxzZX0sIklzVmlzaWJsZSI6dHJ1ZSwiUGFyZW50U3R5bGUiOm51bGx9LCJEZWZhdWx0U3dpbWxhbmVBY3Rpdml0eVN0eWxlIjp7IiRpZCI6IjE1OTciLCJIZWFkZXJTdHlsZSI6eyIkaWQiOiIxNTk4IiwiVGV4dFN0eWxlIjp7IiRpZCI6IjE1OTkiLCJGb250U2V0dGluZ3MiOnsiJGlkIjoiMTYwMCIsIkZvbnRTaXplIjoxMiwiRm9udE5hbWUiOiJDYWxpYnJpIiwiSXNCb2xkIjpmYWxzZSwiSXNJdGFsaWMiOmZhbHNlLCJJc1VuZGVybGluZWQiOmZhbHNlLCJQYXJlbnRTdHlsZSI6bnVsbH0sIkF1dG9TaXplIjowLCJGb3JlZ3JvdW5kIjp7IiRyZWYiOiIxMTMyIn0sIk1heFdpZHRoIjoiSW5maW5pdHkiLCJNYXhIZWlnaHQiOiJJbmZpbml0eSIsIlNtYXJ0Rm9yZWdyb3VuZElzQWN0aXZlIjpmYWxzZSwiSG9yaXpvbnRhbEFsaWdubWVudCI6MCwiVmVydGljYWxBbGlnbm1lbnQiOjAsIlNtYXJ0Rm9yZWdyb3VuZCI6bnVsbCwiQmFja2dyb3VuZEZpbGxUeXBlIjowLCJNYXJnaW4iOnsiJHJlZiI6IjExMzQifSwiUGFkZGluZyI6eyIkcmVmIjoiMTEzNSJ9LCJCYWNrZ3JvdW5kIjpudWxsLCJJc1Zpc2libGUiOnRydWUsIldpZHRoIjowLjAsIkhlaWdodCI6MC4wLCJCb3JkZXJTdHlsZSI6bnVsbCwiUGFyZW50U3R5bGUiOm51bGx9LCJSZWN0YW5nbGVTdHlsZSI6eyIkaWQiOiIxNjAxIiwiTWFyZ2luIjp7IiRyZWYiOiIxMTM3In0sIlBhZGRpbmciOnsiJHJlZiI6IjExMzgifSwiQmFja2dyb3VuZCI6eyIkcmVmIjoiMTEzOSJ9LCJJc1Zpc2libGUiOnRydWUsIldpZHRoIjowLjAsIkhlaWdodCI6MC4wLCJCb3JkZXJTdHlsZSI6eyIkaWQiOiIxNjAyIiwiTGluZUNvbG9yIjp7IiRyZWYiOiIxMTQyIn0sIkxpbmVXZWlnaHQiOjAuMCwiTGluZVR5cGUiOjAsIlBhcmVudFN0eWxlIjpudWxsfSwiUGFyZW50U3R5bGUiOm51bGx9LCJNYXJnaW4iOnsiJHJlZiI6IjExNDQifSwiUGFkZGluZyI6eyIkcmVmIjoiMTE0NSJ9LCJCYWNrZ3JvdW5kIjpudWxsLCJJc1Zpc2libGUiOnRydWUsIldpZHRoIjowLjAsIkhlaWdodCI6MC4wLCJCb3JkZXJTdHlsZSI6bnVsbCwiUGFyZW50U3R5bGUiOm51bGx9LCJCYWNrZ3JvdW5kU3R5bGUiOnsiJGlkIjoiMTYwMyIsIk1hcmdpbiI6eyIkcmVmIjoiMTE0NyJ9LCJQYWRkaW5nIjp7IiRyZWYiOiIxMTQ4In0sIkJhY2tncm91bmQiOnsiJHJlZiI6IjEwMTgifSwiSXNWaXNpYmxlIjp0cnVlLCJXaWR0aCI6MC4wLCJIZWlnaHQiOjAuMCwiQm9yZGVyU3R5bGUiOnsiJGlkIjoiMTYwNCIsIkxpbmVDb2xvciI6eyIkcmVmIjoiMTE1MCJ9LCJMaW5lV2VpZ2h0IjowLjAsIkxpbmVUeXBlIjowLCJQYXJlbnRTdHlsZSI6bnVsbH0sIlBhcmVudFN0eWxlIjpudWxsfSwiTWFyZ2luIjp7IiRyZWYiOiIxMTUyIn0sIlBhZGRpbmciOnsiJHJlZiI6IjExNTMifSwiSXNWaXNpYmxlIjp0cnVlLCJXaWR0aCI6MC4wLCJIZWlnaHQiOjAuMCwiQm9yZGVyU3R5bGUiOm51bGwsIlBhcmVudFN0eWxlIjpudWxsfSwiTWFyZ2luIjp7IiRpZCI6IjE2MDUiLCJUb3AiOjAuMCwiTGVmdCI6MC4wLCJSaWdodCI6MC4wLCJCb3R0b20iOjAuMH0sIlBhZGRpbmciOnsiJGlkIjoiMTYwNiIsIlRvcCI6MC4wLCJMZWZ0IjowLjAsIlJpZ2h0IjowLjAsIkJvdHRvbSI6MC4wfSwiSXNWaXNpYmxlIjp0cnVlLCJXaWR0aCI6MC4wLCJIZWlnaHQiOjAuMCwiQm9yZGVyU3R5bGUiOnsiJGlkIjoiMTYwNyIsIkxpbmVDb2xvciI6bnVsbCwiTGluZVdlaWdodCI6MC4wLCJMaW5lVHlwZSI6MCwiUGFyZW50U3R5bGUiOm51bGx9LCJQYXJlbnRTdHlsZSI6bnVsbH1dfSwiU2NhbGUiOm51bGwsIlNjYWxlVjIiOnsiJGlkIjoiMTYwOCIsIlN0YXJ0RGF0ZSI6IjAwMDEtMDEtMDFUMDA6MDA6MDAiLCJFbmREYXRlIjoiMjAyMy0xMS0wMlQyMzo1OTowMCIsIkF1dG9EYXRlUmFuZ2UiOnRydWUsIldvcmtpbmdEYXlzIjozMSwiRmlzY2FsWWVhciI6eyIkaWQiOiIxNjA5IiwiU3RhcnRNb250aCI6MSwiVXNlU3RhcnRpbmdZZWFyRm9yTnVtYmVyaW5nIjp0cnVlLCJTaG93RmlzY2FsWWVhckxhYmVsIjp0cnVlfSwiVG9kYXlNYXJrZXJUZXh0IjoiVG9kYXkiLCJBdXRvU2NhbGVUeXBlIjp0cnVlLCJUaW1lYmFuZFNjYWxlcyI6eyIkaWQiOiIxNjEwIiwiVG9wU2NhbGVMYXllciI6eyIkaWQiOiIxNjExIiwiRm9ybWF0IjoiTU1NIiwiVHlwZSI6Mn0sIk1pZGRsZVNjYWxlTGF5ZXIiOnsiJGlkIjoiMTYxMiIsIkZvcm1hdCI6bnVsbCwiVHlwZSI6MH0sIkJvdHRvbVNjYWxlTGF5ZXIiOnsiJGlkIjoiMTYxMyIsIkZvcm1hdCI6bnVsbCwiVHlwZSI6MH19fSwiTWlsZXN0b25lcyI6W3siJGlkIjoiMTYxNCIsIkRhdGUiOiIyMDIzLTAxLTI1VDIzOjU5OjAwIiwiU3R5bGUiOnsiJGlkIjoiMTYxNSIsIlNoYXBlIjoxMywiQ29ubmVjdG9yTWFyZ2luIjp7IiRpZCI6IjE2MTYiLCJUb3AiOjAuMCwiTGVmdCI6Mi4wLCJSaWdodCI6Mi4wLCJCb3R0b20iOjAuMH0sIkNvbm5lY3RvclN0eWxlIjp7IiRpZCI6IjE2MTciLCJMaW5lQ29sb3IiOnsiJGlkIjoiMTYxOCIsIiR0eXBlIjoiTkxSRS5Db21tb24uRG9tLlNvbGlkQ29sb3JCcnVzaCwgTkxSRS5Db21tb24iLCJDb2xvciI6eyIkaWQiOiIxNjE5IiwiQSI6MTI3LCJSIjo3OSwiRyI6MTI5LCJCIjoxODl9fSwiTGluZVdlaWdodCI6MS4wLCJMaW5lVHlwZSI6MCwiUGFyZW50U3R5bGUiOm51bGx9LCJJc0JlbG93VGltZWJhbmQiOmZhbHNlLCJQb3NpdGlvbk9uVGFzayI6MCwiSGlkZURhdGUiOmZhbHNlLCJTaGFwZVNpemUiOjEsIlNwYWNpbmciOjEuMCwiUGFkZGluZyI6eyIkaWQiOiIxNjIwIiwiVG9wIjo3LjAsIkxlZnQiOjMuMCwiUmlnaHQiOjAuMCwiQm90dG9tIjoyLjB9LCJTaGFwZVN0eWxlIjp7IiRpZCI6IjE2MjEiLCJNYXJnaW4iOnsiJGlkIjoiMTYyMiIsIlRvcCI6MC4wLCJMZWZ0IjowLjAsIlJpZ2h0IjowLjAsIkJvdHRvbSI6MC4wfSwiUGFkZGluZyI6eyIkaWQiOiIxNjIzIiwiVG9wIjowLjAsIkxlZnQiOjAuMCwiUmlnaHQiOjAuMCwiQm90dG9tIjowLjB9LCJCYWNrZ3JvdW5kIjp7IiRpZCI6IjE2MjQiLCJDb2xvciI6eyIkaWQiOiIxNjI1IiwiQSI6MjU1LCJSIjoxMTIsIkciOjE3MywiQiI6NzF9fSwiSXNWaXNpYmxlIjp0cnVlLCJXaWR0aCI6MTguMCwiSGVpZ2h0IjoyMC4wLCJCb3JkZXJTdHlsZSI6eyIkaWQiOiIxNjI2IiwiTGluZUNvbG9yIjp7IiRyZWYiOiIyNjMifSwiTGluZVdlaWdodCI6MC4wLCJMaW5lVHlwZSI6MCwiUGFyZW50U3R5bGUiOm51bGx9LCJQYXJlbnRTdHlsZSI6bnVsbH0sIlRpdGxlU3R5bGUiOnsiJGlkIjoiMTYyNyIsIkZvbnRTZXR0aW5ncyI6eyIkaWQiOiIxNjI4IiwiRm9udFNpemUiOjExLCJGb250TmFtZSI6IkNhbGlicmkiLCJJc0JvbGQiOnRydWUsIklzSXRhbGljIjpmYWxzZSwiSXNVbmRlcmxpbmVkIjpmYWxzZSwiUGFyZW50U3R5bGUiOm51bGx9LCJBdXRvU2l6ZSI6MCwiRm9yZWdyb3VuZCI6eyIkaWQiOiIxNjI5IiwiQ29sb3IiOnsiJGlkIjoiMTYz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MxIiwiVG9wIjowLjAsIkxlZnQiOjAuMCwiUmlnaHQiOjAuMCwiQm90dG9tIjowLjB9LCJQYWRkaW5nIjp7IiRpZCI6IjE2MzIiLCJUb3AiOjAuMCwiTGVmdCI6MC4wLCJSaWdodCI6MC4wLCJCb3R0b20iOjAuMH0sIkJhY2tncm91bmQiOnsiJGlkIjoiMTYzMyIsIkNvbG9yIjp7IiRpZCI6IjE2MzQiLCJBIjowLCJSIjoyNTUsIkciOjI1NSwiQiI6MjU1fX0sIklzVmlzaWJsZSI6dHJ1ZSwiV2lkdGgiOjAuMCwiSGVpZ2h0IjowLjAsIkJvcmRlclN0eWxlIjp7IiRpZCI6IjE2MzUiLCJMaW5lQ29sb3IiOm51bGwsIkxpbmVXZWlnaHQiOjAuMCwiTGluZVR5cGUiOjAsIlBhcmVudFN0eWxlIjpudWxsfSwiUGFyZW50U3R5bGUiOm51bGx9LCJEYXRlU3R5bGUiOnsiJGlkIjoiMTYzNiIsIkZvbnRTZXR0aW5ncyI6eyIkaWQiOiIxNjM3IiwiRm9udFNpemUiOjksIkZvbnROYW1lIjoiQ2FsaWJyaSIsIklzQm9sZCI6ZmFsc2UsIklzSXRhbGljIjpmYWxzZSwiSXNVbmRlcmxpbmVkIjpmYWxzZSwiUGFyZW50U3R5bGUiOm51bGx9LCJBdXRvU2l6ZSI6MCwiRm9yZWdyb3VuZCI6eyIkaWQiOiIxNjM4IiwiQ29sb3IiOnsiJGlkIjoiMTYz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0MCIsIlRvcCI6MC4wLCJMZWZ0IjowLjAsIlJpZ2h0IjowLjAsIkJvdHRvbSI6MC4wfSwiUGFkZGluZyI6eyIkaWQiOiIxNjQxIiwiVG9wIjowLjAsIkxlZnQiOjAuMCwiUmlnaHQiOjAuMCwiQm90dG9tIjowLjB9LCJCYWNrZ3JvdW5kIjp7IiRpZCI6IjE2NDIiLCJDb2xvciI6eyIkaWQiOiIxNjQzIiwiQSI6MCwiUiI6MjU1LCJHIjoyNTUsIkIiOjI1NX19LCJJc1Zpc2libGUiOnRydWUsIldpZHRoIjowLjAsIkhlaWdodCI6MC4wLCJCb3JkZXJTdHlsZSI6eyIkaWQiOiIxNjQ0IiwiTGluZUNvbG9yIjpudWxsLCJMaW5lV2VpZ2h0IjowLjAsIkxpbmVUeXBlIjowLCJQYXJlbnRTdHlsZSI6bnVsbH0sIlBhcmVudFN0eWxlIjpudWxsfSwiRGF0ZUZvcm1hdCI6eyIkaWQiOiIxNjQ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0NiIsIkRhdGVQYXJ0SXNWaXNpYmxlIjp0cnVlLCJUaW1lUGFydElzVmlzaWJsZSI6ZmFsc2V9fSwiV2Vla051bWJlcmluZyI6eyIkaWQiOiIxNjQ3IiwiRm9ybWF0IjowLCJJc1Zpc2libGUiOmZhbHNlLCJMYXN0S25vd25WaXNpYmlsaXR5U3RhdGUiOmZhbHNlfSwiSXNWaXNpYmxlIjp0cnVlLCJQYXJlbnRTdHlsZSI6bnVsbH0sIkluZGV4IjowLCJQZXJjZW50YWdlQ29tcGxldGUiOm51bGwsIlBvc2l0aW9uIjp7IlJhdGlvIjowLjAsIklzQ3VzdG9tIjpmYWxzZX0sIkRhdGVGb3JtYXQiOnsiJHJlZiI6IjE2NDUifSwiV2Vla051bWJlcmluZyI6eyIkaWQiOiIxNjQ4IiwiRm9ybWF0IjowLCJJc1Zpc2libGUiOmZhbHNlLCJMYXN0S25vd25WaXNpYmlsaXR5U3RhdGUiOmZhbHNlfSwiUmVsYXRlZFRhc2tJZCI6IjAwMDAwMDAwLTAwMDAtMDAwMC0wMDAwLTAwMDAwMDAwMDAwMCIsIklkIjoiMTc3MTg4NzAtN2U1NC00ODMwLWI4Y2UtODg0YTQ1YjE0ZDNhIiwiSW1wb3J0SWQiOm51bGwsIlRpdGxlIjoiUHJvamVjdCBLaWNrb2ZmIiwiTm90ZSI6bnVsbCwiSHlwZXJsaW5rIjp7IiRpZCI6IjE2NDkiLCJBZGRyZXNzIjoiIiwiU3ViQWRkcmVzcyI6IiJ9LCJJc0NoYW5nZWQiOmZhbHNlLCJJc05ldyI6ZmFsc2V9LHsiJGlkIjoiMTY1MCIsIkRhdGUiOiIyMDIzLTA2LTMwVDIzOjU5OjAwIiwiU3R5bGUiOnsiJGlkIjoiMTY1MSIsIlNoYXBlIjoxMywiQ29ubmVjdG9yTWFyZ2luIjp7IiRpZCI6IjE2NTIiLCJUb3AiOjAuMCwiTGVmdCI6Mi4wLCJSaWdodCI6Mi4wLCJCb3R0b20iOjAuMH0sIkNvbm5lY3RvclN0eWxlIjp7IiRpZCI6IjE2NTMiLCJMaW5lQ29sb3IiOnsiJGlkIjoiMTY1NCIsIiR0eXBlIjoiTkxSRS5Db21tb24uRG9tLlNvbGlkQ29sb3JCcnVzaCwgTkxSRS5Db21tb24iLCJDb2xvciI6eyIkaWQiOiIxNjU1IiwiQSI6MTI3LCJSIjo3OSwiRyI6MTI5LCJCIjoxODl9fSwiTGluZVdlaWdodCI6MS4wLCJMaW5lVHlwZSI6MCwiUGFyZW50U3R5bGUiOm51bGx9LCJJc0JlbG93VGltZWJhbmQiOmZhbHNlLCJQb3NpdGlvbk9uVGFzayI6MCwiSGlkZURhdGUiOmZhbHNlLCJTaGFwZVNpemUiOjEsIlNwYWNpbmciOjEuMCwiUGFkZGluZyI6eyIkaWQiOiIxNjU2IiwiVG9wIjo3LjAsIkxlZnQiOjMuMCwiUmlnaHQiOjAuMCwiQm90dG9tIjoyLjB9LCJTaGFwZVN0eWxlIjp7IiRpZCI6IjE2NTciLCJNYXJnaW4iOnsiJGlkIjoiMTY1OCIsIlRvcCI6MC4wLCJMZWZ0IjowLjAsIlJpZ2h0IjowLjAsIkJvdHRvbSI6MC4wfSwiUGFkZGluZyI6eyIkaWQiOiIxNjU5IiwiVG9wIjowLjAsIkxlZnQiOjAuMCwiUmlnaHQiOjAuMCwiQm90dG9tIjowLjB9LCJCYWNrZ3JvdW5kIjp7IiRpZCI6IjE2NjAiLCJDb2xvciI6eyIkaWQiOiIxNjYxIiwiQSI6MjU1LCJSIjoyMzcsIkciOjEyNSwiQiI6NDl9fSwiSXNWaXNpYmxlIjp0cnVlLCJXaWR0aCI6MTguMCwiSGVpZ2h0IjoyMC4wLCJCb3JkZXJTdHlsZSI6eyIkaWQiOiIxNjYyIiwiTGluZUNvbG9yIjp7IiRyZWYiOiIyNjMifSwiTGluZVdlaWdodCI6MC4wLCJMaW5lVHlwZSI6MCwiUGFyZW50U3R5bGUiOm51bGx9LCJQYXJlbnRTdHlsZSI6bnVsbH0sIlRpdGxlU3R5bGUiOnsiJGlkIjoiMTY2MyIsIkZvbnRTZXR0aW5ncyI6eyIkaWQiOiIxNjY0IiwiRm9udFNpemUiOjExLCJGb250TmFtZSI6IkNhbGlicmkiLCJJc0JvbGQiOnRydWUsIklzSXRhbGljIjpmYWxzZSwiSXNVbmRlcmxpbmVkIjpmYWxzZSwiUGFyZW50U3R5bGUiOm51bGx9LCJBdXRvU2l6ZSI6MCwiRm9yZWdyb3VuZCI6eyIkaWQiOiIxNjY1IiwiQ29sb3IiOnsiJGlkIjoiMTY2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Y3IiwiVG9wIjowLjAsIkxlZnQiOjAuMCwiUmlnaHQiOjAuMCwiQm90dG9tIjowLjB9LCJQYWRkaW5nIjp7IiRpZCI6IjE2NjgiLCJUb3AiOjAuMCwiTGVmdCI6MC4wLCJSaWdodCI6MC4wLCJCb3R0b20iOjAuMH0sIkJhY2tncm91bmQiOnsiJGlkIjoiMTY2OSIsIkNvbG9yIjp7IiRpZCI6IjE2NzAiLCJBIjowLCJSIjoyNTUsIkciOjI1NSwiQiI6MjU1fX0sIklzVmlzaWJsZSI6dHJ1ZSwiV2lkdGgiOjAuMCwiSGVpZ2h0IjowLjAsIkJvcmRlclN0eWxlIjp7IiRpZCI6IjE2NzEiLCJMaW5lQ29sb3IiOm51bGwsIkxpbmVXZWlnaHQiOjAuMCwiTGluZVR5cGUiOjAsIlBhcmVudFN0eWxlIjpudWxsfSwiUGFyZW50U3R5bGUiOm51bGx9LCJEYXRlU3R5bGUiOnsiJGlkIjoiMTY3MiIsIkZvbnRTZXR0aW5ncyI6eyIkaWQiOiIxNjczIiwiRm9udFNpemUiOjksIkZvbnROYW1lIjoiQ2FsaWJyaSIsIklzQm9sZCI6ZmFsc2UsIklzSXRhbGljIjpmYWxzZSwiSXNVbmRlcmxpbmVkIjpmYWxzZSwiUGFyZW50U3R5bGUiOm51bGx9LCJBdXRvU2l6ZSI6MCwiRm9yZWdyb3VuZCI6eyIkaWQiOiIxNjc0IiwiQ29sb3IiOnsiJGlkIjoiMTY3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3NiIsIlRvcCI6MC4wLCJMZWZ0IjowLjAsIlJpZ2h0IjowLjAsIkJvdHRvbSI6MC4wfSwiUGFkZGluZyI6eyIkaWQiOiIxNjc3IiwiVG9wIjowLjAsIkxlZnQiOjAuMCwiUmlnaHQiOjAuMCwiQm90dG9tIjowLjB9LCJCYWNrZ3JvdW5kIjp7IiRpZCI6IjE2NzgiLCJDb2xvciI6eyIkaWQiOiIxNjc5IiwiQSI6MCwiUiI6MjU1LCJHIjoyNTUsIkIiOjI1NX19LCJJc1Zpc2libGUiOnRydWUsIldpZHRoIjowLjAsIkhlaWdodCI6MC4wLCJCb3JkZXJTdHlsZSI6eyIkaWQiOiIxNjgwIiwiTGluZUNvbG9yIjpudWxsLCJMaW5lV2VpZ2h0IjowLjAsIkxpbmVUeXBlIjowLCJQYXJlbnRTdHlsZSI6bnVsbH0sIlBhcmVudFN0eWxlIjpudWxsfSwiRGF0ZUZvcm1hdCI6eyIkaWQiOiIxNjg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4MiIsIkRhdGVQYXJ0SXNWaXNpYmxlIjp0cnVlLCJUaW1lUGFydElzVmlzaWJsZSI6ZmFsc2V9fSwiV2Vla051bWJlcmluZyI6eyIkaWQiOiIxNjgzIiwiRm9ybWF0IjowLCJJc1Zpc2libGUiOmZhbHNlLCJMYXN0S25vd25WaXNpYmlsaXR5U3RhdGUiOmZhbHNlfSwiSXNWaXNpYmxlIjp0cnVlLCJQYXJlbnRTdHlsZSI6bnVsbH0sIkluZGV4IjoxLCJQZXJjZW50YWdlQ29tcGxldGUiOm51bGwsIlBvc2l0aW9uIjp7IlJhdGlvIjowLjAsIklzQ3VzdG9tIjpmYWxzZX0sIkRhdGVGb3JtYXQiOnsiJHJlZiI6IjE2ODEifSwiV2Vla051bWJlcmluZyI6eyIkaWQiOiIxNjg0IiwiRm9ybWF0IjowLCJJc1Zpc2libGUiOmZhbHNlLCJMYXN0S25vd25WaXNpYmlsaXR5U3RhdGUiOmZhbHNlfSwiUmVsYXRlZFRhc2tJZCI6IjAwMDAwMDAwLTAwMDAtMDAwMC0wMDAwLTAwMDAwMDAwMDAwMCIsIklkIjoiYjhjNjAzMjYtOTk1Mi00MzliLTk3N2MtYjEwM2U1Zjc2YmRiIiwiSW1wb3J0SWQiOm51bGwsIlRpdGxlIjoiUHVibGljIEJldGEgUmVsZWFzZSIsIk5vdGUiOm51bGwsIkh5cGVybGluayI6eyIkaWQiOiIxNjg1IiwiQWRkcmVzcyI6bnVsbCwiU3ViQWRkcmVzcyI6bnVsbH0sIklzQ2hhbmdlZCI6ZmFsc2UsIklzTmV3IjpmYWxzZX0seyIkaWQiOiIxNjg2IiwiRGF0ZSI6IjIwMjMtMDMtMTBUMjM6NTk6MDAiLCJTdHlsZSI6eyIkaWQiOiIxNjg3IiwiU2hhcGUiOjE5LCJDb25uZWN0b3JNYXJnaW4iOnsiJGlkIjoiMTY4OCIsIlRvcCI6MC4wLCJMZWZ0IjoyLjAsIlJpZ2h0IjoyLjAsIkJvdHRvbSI6MC4wfSwiQ29ubmVjdG9yU3R5bGUiOnsiJGlkIjoiMTY4OSIsIkxpbmVDb2xvciI6eyIkaWQiOiIxNjkwIiwiJHR5cGUiOiJOTFJFLkNvbW1vbi5Eb20uU29saWRDb2xvckJydXNoLCBOTFJFLkNvbW1vbiIsIkNvbG9yIjp7IiRpZCI6IjE2OTEiLCJBIjoxMjcsIlIiOjc5LCJHIjoxMjksIkIiOjE4OX19LCJMaW5lV2VpZ2h0IjoxLjAsIkxpbmVUeXBlIjowLCJQYXJlbnRTdHlsZSI6bnVsbH0sIklzQmVsb3dUaW1lYmFuZCI6ZmFsc2UsIlBvc2l0aW9uT25UYXNrIjowLCJIaWRlRGF0ZSI6ZmFsc2UsIlNoYXBlU2l6ZSI6MSwiU3BhY2luZyI6MS4wLCJQYWRkaW5nIjp7IiRpZCI6IjE2OTIiLCJUb3AiOjcuMCwiTGVmdCI6My4wLCJSaWdodCI6MC4wLCJCb3R0b20iOjIuMH0sIlNoYXBlU3R5bGUiOnsiJGlkIjoiMTY5MyIsIk1hcmdpbiI6eyIkaWQiOiIxNjk0IiwiVG9wIjowLjAsIkxlZnQiOjAuMCwiUmlnaHQiOjAuMCwiQm90dG9tIjowLjB9LCJQYWRkaW5nIjp7IiRpZCI6IjE2OTUiLCJUb3AiOjAuMCwiTGVmdCI6MC4wLCJSaWdodCI6MC4wLCJCb3R0b20iOjAuMH0sIkJhY2tncm91bmQiOnsiJGlkIjoiMTY5NiIsIkNvbG9yIjp7IiRpZCI6IjE2OTciLCJBIjoyNTUsIlIiOjIzNywiRyI6MTI1LCJCIjo0OX19LCJJc1Zpc2libGUiOnRydWUsIldpZHRoIjoxMy4wLCJIZWlnaHQiOjEzLjAsIkJvcmRlclN0eWxlIjp7IiRpZCI6IjE2OTgiLCJMaW5lQ29sb3IiOm51bGwsIkxpbmVXZWlnaHQiOjAuMCwiTGluZVR5cGUiOjAsIlBhcmVudFN0eWxlIjpudWxsfSwiUGFyZW50U3R5bGUiOm51bGx9LCJUaXRsZVN0eWxlIjp7IiRpZCI6IjE2OTkiLCJGb250U2V0dGluZ3MiOnsiJGlkIjoiMTcwMCIsIkZvbnRTaXplIjoxMSwiRm9udE5hbWUiOiJDYWxpYnJpIiwiSXNCb2xkIjp0cnVlLCJJc0l0YWxpYyI6ZmFsc2UsIklzVW5kZXJsaW5lZCI6ZmFsc2UsIlBhcmVudFN0eWxlIjpudWxsfSwiQXV0b1NpemUiOjAsIkZvcmVncm91bmQiOnsiJGlkIjoiMTcwMSIsIkNvbG9yIjp7IiRpZCI6IjE3MD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wMyIsIlRvcCI6MC4wLCJMZWZ0IjowLjAsIlJpZ2h0IjowLjAsIkJvdHRvbSI6MC4wfSwiUGFkZGluZyI6eyIkaWQiOiIxNzA0IiwiVG9wIjowLjAsIkxlZnQiOjAuMCwiUmlnaHQiOjAuMCwiQm90dG9tIjowLjB9LCJCYWNrZ3JvdW5kIjp7IiRpZCI6IjE3MDUiLCJDb2xvciI6eyIkaWQiOiIxNzA2IiwiQSI6MCwiUiI6MjU1LCJHIjoyNTUsIkIiOjI1NX19LCJJc1Zpc2libGUiOnRydWUsIldpZHRoIjowLjAsIkhlaWdodCI6MC4wLCJCb3JkZXJTdHlsZSI6eyIkaWQiOiIxNzA3IiwiTGluZUNvbG9yIjpudWxsLCJMaW5lV2VpZ2h0IjowLjAsIkxpbmVUeXBlIjowLCJQYXJlbnRTdHlsZSI6bnVsbH0sIlBhcmVudFN0eWxlIjpudWxsfSwiRGF0ZVN0eWxlIjp7IiRpZCI6IjE3MDgiLCJGb250U2V0dGluZ3MiOnsiJGlkIjoiMTcwOSIsIkZvbnRTaXplIjo5LCJGb250TmFtZSI6IkNhbGlicmkiLCJJc0JvbGQiOmZhbHNlLCJJc0l0YWxpYyI6ZmFsc2UsIklzVW5kZXJsaW5lZCI6ZmFsc2UsIlBhcmVudFN0eWxlIjpudWxsfSwiQXV0b1NpemUiOjAsIkZvcmVncm91bmQiOnsiJGlkIjoiMTcxMCIsIkNvbG9yIjp7IiRpZCI6IjE3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MTIiLCJUb3AiOjAuMCwiTGVmdCI6MC4wLCJSaWdodCI6MC4wLCJCb3R0b20iOjAuMH0sIlBhZGRpbmciOnsiJGlkIjoiMTcxMyIsIlRvcCI6MC4wLCJMZWZ0IjowLjAsIlJpZ2h0IjowLjAsIkJvdHRvbSI6MC4wfSwiQmFja2dyb3VuZCI6eyIkaWQiOiIxNzE0IiwiQ29sb3IiOnsiJGlkIjoiMTcxNSIsIkEiOjAsIlIiOjI1NSwiRyI6MjU1LCJCIjoyNTV9fSwiSXNWaXNpYmxlIjp0cnVlLCJXaWR0aCI6MC4wLCJIZWlnaHQiOjAuMCwiQm9yZGVyU3R5bGUiOnsiJGlkIjoiMTcxNiIsIkxpbmVDb2xvciI6bnVsbCwiTGluZVdlaWdodCI6MC4wLCJMaW5lVHlwZSI6MCwiUGFyZW50U3R5bGUiOm51bGx9LCJQYXJlbnRTdHlsZSI6bnVsbH0sIkRhdGVGb3JtYXQiOnsiJGlkIjoiMTcx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MTgiLCJEYXRlUGFydElzVmlzaWJsZSI6dHJ1ZSwiVGltZVBhcnRJc1Zpc2libGUiOmZhbHNlfX0sIldlZWtOdW1iZXJpbmciOnsiJGlkIjoiMTcxOSIsIkZvcm1hdCI6MCwiSXNWaXNpYmxlIjpmYWxzZSwiTGFzdEtub3duVmlzaWJpbGl0eVN0YXRlIjpmYWxzZX0sIklzVmlzaWJsZSI6dHJ1ZSwiUGFyZW50U3R5bGUiOm51bGx9LCJJbmRleCI6MiwiUGVyY2VudGFnZUNvbXBsZXRlIjpudWxsLCJQb3NpdGlvbiI6eyJSYXRpbyI6MC4wLCJJc0N1c3RvbSI6ZmFsc2V9LCJEYXRlRm9ybWF0Ijp7IiRyZWYiOiIxNzE3In0sIldlZWtOdW1iZXJpbmciOnsiJGlkIjoiMTcyMCIsIkZvcm1hdCI6MCwiSXNWaXNpYmxlIjpmYWxzZSwiTGFzdEtub3duVmlzaWJpbGl0eVN0YXRlIjpmYWxzZX0sIlJlbGF0ZWRUYXNrSWQiOiIwMDAwMDAwMC0wMDAwLTAwMDAtMDAwMC0wMDAwMDAwMDAwMDAiLCJJZCI6ImU3ZDQyNDIxLWQ5ZTYtNDBhMi1hMTA3LWFmYTQyMzE0MWM0NiIsIkltcG9ydElkIjpudWxsLCJUaXRsZSI6IkV4ZWN1dGl2ZSBSZXZpZXciLCJOb3RlIjpudWxsLCJIeXBlcmxpbmsiOnsiJGlkIjoiMTcyMSIsIkFkZHJlc3MiOiIiLCJTdWJBZGRyZXNzIjoiIn0sIklzQ2hhbmdlZCI6ZmFsc2UsIklzTmV3IjpmYWxzZX0seyIkaWQiOiIxNzIyIiwiRGF0ZSI6IjIwMjMtMDMtMjFUMjM6NTk6MDAiLCJTdHlsZSI6eyIkaWQiOiIxNzIzIiwiU2hhcGUiOjE5LCJDb25uZWN0b3JNYXJnaW4iOnsiJGlkIjoiMTcyNCIsIlRvcCI6MC4wLCJMZWZ0IjoyLjAsIlJpZ2h0IjoyLjAsIkJvdHRvbSI6MC4wfSwiQ29ubmVjdG9yU3R5bGUiOnsiJGlkIjoiMTcyNSIsIkxpbmVDb2xvciI6eyIkaWQiOiIxNzI2IiwiJHR5cGUiOiJOTFJFLkNvbW1vbi5Eb20uU29saWRDb2xvckJydXNoLCBOTFJFLkNvbW1vbiIsIkNvbG9yIjp7IiRpZCI6IjE3MjciLCJBIjoxMjcsIlIiOjc5LCJHIjoxMjksIkIiOjE4OX19LCJMaW5lV2VpZ2h0IjoxLjAsIkxpbmVUeXBlIjowLCJQYXJlbnRTdHlsZSI6bnVsbH0sIklzQmVsb3dUaW1lYmFuZCI6ZmFsc2UsIlBvc2l0aW9uT25UYXNrIjowLCJIaWRlRGF0ZSI6ZmFsc2UsIlNoYXBlU2l6ZSI6MSwiU3BhY2luZyI6MS4wLCJQYWRkaW5nIjp7IiRpZCI6IjE3MjgiLCJUb3AiOjcuMCwiTGVmdCI6My4wLCJSaWdodCI6MC4wLCJCb3R0b20iOjIuMH0sIlNoYXBlU3R5bGUiOnsiJGlkIjoiMTcyOSIsIk1hcmdpbiI6eyIkaWQiOiIxNzMwIiwiVG9wIjowLjAsIkxlZnQiOjAuMCwiUmlnaHQiOjAuMCwiQm90dG9tIjowLjB9LCJQYWRkaW5nIjp7IiRpZCI6IjE3MzEiLCJUb3AiOjAuMCwiTGVmdCI6MC4wLCJSaWdodCI6MC4wLCJCb3R0b20iOjAuMH0sIkJhY2tncm91bmQiOnsiJGlkIjoiMTczMiIsIkNvbG9yIjp7IiRpZCI6IjE3MzMiLCJBIjoyNTUsIlIiOjE3OCwiRyI6MTQsIkIiOjE4fX0sIklzVmlzaWJsZSI6dHJ1ZSwiV2lkdGgiOjEzLjAsIkhlaWdodCI6MTMuMCwiQm9yZGVyU3R5bGUiOnsiJGlkIjoiMTczNCIsIkxpbmVDb2xvciI6eyIkcmVmIjoiMjYzIn0sIkxpbmVXZWlnaHQiOjAuMCwiTGluZVR5cGUiOjAsIlBhcmVudFN0eWxlIjpudWxsfSwiUGFyZW50U3R5bGUiOm51bGx9LCJUaXRsZVN0eWxlIjp7IiRpZCI6IjE3MzUiLCJGb250U2V0dGluZ3MiOnsiJGlkIjoiMTczNiIsIkZvbnRTaXplIjoxMSwiRm9udE5hbWUiOiJDYWxpYnJpIiwiSXNCb2xkIjp0cnVlLCJJc0l0YWxpYyI6ZmFsc2UsIklzVW5kZXJsaW5lZCI6ZmFsc2UsIlBhcmVudFN0eWxlIjpudWxsfSwiQXV0b1NpemUiOjAsIkZvcmVncm91bmQiOnsiJGlkIjoiMTczNyIsIkNvbG9yIjp7IiRpZCI6IjE3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zOSIsIlRvcCI6MC4wLCJMZWZ0IjowLjAsIlJpZ2h0IjowLjAsIkJvdHRvbSI6MC4wfSwiUGFkZGluZyI6eyIkaWQiOiIxNzQwIiwiVG9wIjowLjAsIkxlZnQiOjAuMCwiUmlnaHQiOjAuMCwiQm90dG9tIjowLjB9LCJCYWNrZ3JvdW5kIjp7IiRpZCI6IjE3NDEiLCJDb2xvciI6eyIkaWQiOiIxNzQyIiwiQSI6MCwiUiI6MjU1LCJHIjoyNTUsIkIiOjI1NX19LCJJc1Zpc2libGUiOnRydWUsIldpZHRoIjowLjAsIkhlaWdodCI6MC4wLCJCb3JkZXJTdHlsZSI6eyIkaWQiOiIxNzQzIiwiTGluZUNvbG9yIjpudWxsLCJMaW5lV2VpZ2h0IjowLjAsIkxpbmVUeXBlIjowLCJQYXJlbnRTdHlsZSI6bnVsbH0sIlBhcmVudFN0eWxlIjpudWxsfSwiRGF0ZVN0eWxlIjp7IiRpZCI6IjE3NDQiLCJGb250U2V0dGluZ3MiOnsiJGlkIjoiMTc0NSIsIkZvbnRTaXplIjo5LCJGb250TmFtZSI6IkNhbGlicmkiLCJJc0JvbGQiOmZhbHNlLCJJc0l0YWxpYyI6ZmFsc2UsIklzVW5kZXJsaW5lZCI6ZmFsc2UsIlBhcmVudFN0eWxlIjpudWxsfSwiQXV0b1NpemUiOjAsIkZvcmVncm91bmQiOnsiJGlkIjoiMTc0NiIsIkNvbG9yIjp7IiRpZCI6IjE3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NDgiLCJUb3AiOjAuMCwiTGVmdCI6MC4wLCJSaWdodCI6MC4wLCJCb3R0b20iOjAuMH0sIlBhZGRpbmciOnsiJGlkIjoiMTc0OSIsIlRvcCI6MC4wLCJMZWZ0IjowLjAsIlJpZ2h0IjowLjAsIkJvdHRvbSI6MC4wfSwiQmFja2dyb3VuZCI6eyIkaWQiOiIxNzUwIiwiQ29sb3IiOnsiJGlkIjoiMTc1MSIsIkEiOjAsIlIiOjI1NSwiRyI6MjU1LCJCIjoyNTV9fSwiSXNWaXNpYmxlIjp0cnVlLCJXaWR0aCI6MC4wLCJIZWlnaHQiOjAuMCwiQm9yZGVyU3R5bGUiOnsiJGlkIjoiMTc1MiIsIkxpbmVDb2xvciI6bnVsbCwiTGluZVdlaWdodCI6MC4wLCJMaW5lVHlwZSI6MCwiUGFyZW50U3R5bGUiOm51bGx9LCJQYXJlbnRTdHlsZSI6bnVsbH0sIkRhdGVGb3JtYXQiOnsiJGlkIjoiMTc1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TQiLCJEYXRlUGFydElzVmlzaWJsZSI6dHJ1ZSwiVGltZVBhcnRJc1Zpc2libGUiOmZhbHNlfX0sIldlZWtOdW1iZXJpbmciOnsiJGlkIjoiMTc1NSIsIkZvcm1hdCI6MCwiSXNWaXNpYmxlIjpmYWxzZSwiTGFzdEtub3duVmlzaWJpbGl0eVN0YXRlIjpmYWxzZX0sIklzVmlzaWJsZSI6dHJ1ZSwiUGFyZW50U3R5bGUiOm51bGx9LCJJbmRleCI6MywiUGVyY2VudGFnZUNvbXBsZXRlIjpudWxsLCJQb3NpdGlvbiI6eyJSYXRpbyI6MC4wLCJJc0N1c3RvbSI6ZmFsc2V9LCJEYXRlRm9ybWF0Ijp7IiRyZWYiOiIxNzUzIn0sIldlZWtOdW1iZXJpbmciOnsiJGlkIjoiMTc1NiIsIkZvcm1hdCI6MCwiSXNWaXNpYmxlIjpmYWxzZSwiTGFzdEtub3duVmlzaWJpbGl0eVN0YXRlIjpmYWxzZX0sIlJlbGF0ZWRUYXNrSWQiOiIwMDAwMDAwMC0wMDAwLTAwMDAtMDAwMC0wMDAwMDAwMDAwMDAiLCJJZCI6IjBlMjhhODRjLWY2NzItNGUwMC1hMDg5LTk2NGJlMGQyNGIwYyIsIkltcG9ydElkIjpudWxsLCJUaXRsZSI6IkV4ZWN1dGl2ZSBEZWNpc2lvbiIsIk5vdGUiOm51bGwsIkh5cGVybGluayI6eyIkaWQiOiIxNzU3IiwiQWRkcmVzcyI6bnVsbCwiU3ViQWRkcmVzcyI6bnVsbH0sIklzQ2hhbmdlZCI6ZmFsc2UsIklzTmV3IjpmYWxzZX0seyIkaWQiOiIxNzU4IiwiRGF0ZSI6IjIwMjMtMTAtMjBUMjM6NTk6MDAiLCJTdHlsZSI6eyIkaWQiOiIxNzU5IiwiU2hhcGUiOjEzLCJDb25uZWN0b3JNYXJnaW4iOnsiJGlkIjoiMTc2MCIsIlRvcCI6MC4wLCJMZWZ0IjoyLjAsIlJpZ2h0IjoyLjAsIkJvdHRvbSI6MC4wfSwiQ29ubmVjdG9yU3R5bGUiOnsiJGlkIjoiMTc2MSIsIkxpbmVDb2xvciI6eyIkaWQiOiIxNzYyIiwiJHR5cGUiOiJOTFJFLkNvbW1vbi5Eb20uU29saWRDb2xvckJydXNoLCBOTFJFLkNvbW1vbiIsIkNvbG9yIjp7IiRpZCI6IjE3NjMiLCJBIjoxMjcsIlIiOjc5LCJHIjoxMjksIkIiOjE4OX19LCJMaW5lV2VpZ2h0IjoxLjAsIkxpbmVUeXBlIjowLCJQYXJlbnRTdHlsZSI6bnVsbH0sIklzQmVsb3dUaW1lYmFuZCI6ZmFsc2UsIlBvc2l0aW9uT25UYXNrIjowLCJIaWRlRGF0ZSI6ZmFsc2UsIlNoYXBlU2l6ZSI6MSwiU3BhY2luZyI6MS4wLCJQYWRkaW5nIjp7IiRpZCI6IjE3NjQiLCJUb3AiOjcuMCwiTGVmdCI6My4wLCJSaWdodCI6MC4wLCJCb3R0b20iOjIuMH0sIlNoYXBlU3R5bGUiOnsiJGlkIjoiMTc2NSIsIk1hcmdpbiI6eyIkaWQiOiIxNzY2IiwiVG9wIjowLjAsIkxlZnQiOjAuMCwiUmlnaHQiOjAuMCwiQm90dG9tIjowLjB9LCJQYWRkaW5nIjp7IiRpZCI6IjE3NjciLCJUb3AiOjAuMCwiTGVmdCI6MC4wLCJSaWdodCI6MC4wLCJCb3R0b20iOjAuMH0sIkJhY2tncm91bmQiOnsiJGlkIjoiMTc2OCIsIkNvbG9yIjp7IiRpZCI6IjE3NjkiLCJBIjoyNTUsIlIiOjExMiwiRyI6MTczLCJCIjo3MX19LCJJc1Zpc2libGUiOnRydWUsIldpZHRoIjoxOC4wLCJIZWlnaHQiOjIwLjAsIkJvcmRlclN0eWxlIjp7IiRpZCI6IjE3NzAiLCJMaW5lQ29sb3IiOnsiJHJlZiI6IjI2MyJ9LCJMaW5lV2VpZ2h0IjowLjAsIkxpbmVUeXBlIjowLCJQYXJlbnRTdHlsZSI6bnVsbH0sIlBhcmVudFN0eWxlIjpudWxsfSwiVGl0bGVTdHlsZSI6eyIkaWQiOiIxNzcxIiwiRm9udFNldHRpbmdzIjp7IiRpZCI6IjE3NzIiLCJGb250U2l6ZSI6MTEsIkZvbnROYW1lIjoiQ2FsaWJyaSIsIklzQm9sZCI6dHJ1ZSwiSXNJdGFsaWMiOmZhbHNlLCJJc1VuZGVybGluZWQiOmZhbHNlLCJQYXJlbnRTdHlsZSI6bnVsbH0sIkF1dG9TaXplIjowLCJGb3JlZ3JvdW5kIjp7IiRpZCI6IjE3NzMiLCJDb2xvciI6eyIkaWQiOiIxNzc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UiLCJUb3AiOjAuMCwiTGVmdCI6MC4wLCJSaWdodCI6MC4wLCJCb3R0b20iOjAuMH0sIlBhZGRpbmciOnsiJGlkIjoiMTc3NiIsIlRvcCI6MC4wLCJMZWZ0IjowLjAsIlJpZ2h0IjowLjAsIkJvdHRvbSI6MC4wfSwiQmFja2dyb3VuZCI6eyIkaWQiOiIxNzc3IiwiQ29sb3IiOnsiJGlkIjoiMTc3OCIsIkEiOjAsIlIiOjI1NSwiRyI6MjU1LCJCIjoyNTV9fSwiSXNWaXNpYmxlIjp0cnVlLCJXaWR0aCI6MC4wLCJIZWlnaHQiOjAuMCwiQm9yZGVyU3R5bGUiOnsiJGlkIjoiMTc3OSIsIkxpbmVDb2xvciI6bnVsbCwiTGluZVdlaWdodCI6MC4wLCJMaW5lVHlwZSI6MCwiUGFyZW50U3R5bGUiOm51bGx9LCJQYXJlbnRTdHlsZSI6bnVsbH0sIkRhdGVTdHlsZSI6eyIkaWQiOiIxNzgwIiwiRm9udFNldHRpbmdzIjp7IiRpZCI6IjE3ODEiLCJGb250U2l6ZSI6OSwiRm9udE5hbWUiOiJDYWxpYnJpIiwiSXNCb2xkIjpmYWxzZSwiSXNJdGFsaWMiOmZhbHNlLCJJc1VuZGVybGluZWQiOmZhbHNlLCJQYXJlbnRTdHlsZSI6bnVsbH0sIkF1dG9TaXplIjowLCJGb3JlZ3JvdW5kIjp7IiRpZCI6IjE3ODIiLCJDb2xvciI6eyIkaWQiOiIxNzg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g0IiwiVG9wIjowLjAsIkxlZnQiOjAuMCwiUmlnaHQiOjAuMCwiQm90dG9tIjowLjB9LCJQYWRkaW5nIjp7IiRpZCI6IjE3ODUiLCJUb3AiOjAuMCwiTGVmdCI6MC4wLCJSaWdodCI6MC4wLCJCb3R0b20iOjAuMH0sIkJhY2tncm91bmQiOnsiJGlkIjoiMTc4NiIsIkNvbG9yIjp7IiRpZCI6IjE3ODciLCJBIjowLCJSIjoyNTUsIkciOjI1NSwiQiI6MjU1fX0sIklzVmlzaWJsZSI6dHJ1ZSwiV2lkdGgiOjAuMCwiSGVpZ2h0IjowLjAsIkJvcmRlclN0eWxlIjp7IiRpZCI6IjE3ODgiLCJMaW5lQ29sb3IiOm51bGwsIkxpbmVXZWlnaHQiOjAuMCwiTGluZVR5cGUiOjAsIlBhcmVudFN0eWxlIjpudWxsfSwiUGFyZW50U3R5bGUiOm51bGx9LCJEYXRlRm9ybWF0Ijp7IiRpZCI6IjE3O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NzkwIiwiRGF0ZVBhcnRJc1Zpc2libGUiOnRydWUsIlRpbWVQYXJ0SXNWaXNpYmxlIjpmYWxzZX19LCJXZWVrTnVtYmVyaW5nIjp7IiRpZCI6IjE3OTEiLCJGb3JtYXQiOjAsIklzVmlzaWJsZSI6ZmFsc2UsIkxhc3RLbm93blZpc2liaWxpdHlTdGF0ZSI6ZmFsc2V9LCJJc1Zpc2libGUiOnRydWUsIlBhcmVudFN0eWxlIjpudWxsfSwiSW5kZXgiOjQsIlBlcmNlbnRhZ2VDb21wbGV0ZSI6bnVsbCwiUG9zaXRpb24iOnsiUmF0aW8iOjAuMCwiSXNDdXN0b20iOmZhbHNlfSwiRGF0ZUZvcm1hdCI6eyIkcmVmIjoiMTc4OSJ9LCJXZWVrTnVtYmVyaW5nIjp7IiRpZCI6IjE3OTI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E3OTMiLCJBZGRyZXNzIjoiIiwiU3ViQWRkcmVzcyI6IiJ9LCJJc0NoYW5nZWQiOmZhbHNlLCJJc05ldyI6ZmFsc2V9XSwiVGFza3MiOltdLCJTd2ltbGFuZXMiOltdLCJNc1Byb2plY3RJdGVtc1RyZWUiOnsiJGlkIjoiMTc5NCIsIlJvb3QiOnsiSW1wb3J0SWQiOm51bGwsIklzSW1wb3J0ZWQiOmZhbHNlLCJDaGlsZHJlbiI6W119fSwiTWV0YWRhdGEiOnsiJGlkIjoiMTc5NSIsIlJlY2VudENvbG9yc0NvbGxlY3Rpb24iOiJbXCIjRkY3MEFENDdcIixcIiNGRjQ0NzJDNFwiLFwiI0ZGN0Y2MDAwXCIsXCIjRkZGRkMwMDBcIixcIiNGRkVEN0QzMVwiLFwiI0ZGQjIwRTEyXCJdIiwiU291cmNlVGVtcGxhdGUiOiJ7XCIkaWRcIjpcIjFcIixcIklkXCI6XCJhNTU5MjBlMS0zNWZkLTQ0NGItYWQ0Yy0xODA0MjY0MzQxOGJ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i4wLFwiUmlnaHRcIjoxMi4wLFwiQm90dG9tXCI6MC4wfSxcIlBhZGRpbmdcIjp7XCIkaWRcIjpcIjE1XCIsXCJUb3BcIjo3LjAsXCJMZWZ0XCI6MC4wLFwiUmlnaHRcIjowLjAsXCJCb3R0b21cIjo3LjB9LFwiQmFja2dyb3VuZFwiOntcIiRpZFwiOlwiMTZcIixcIkNvbG9yXCI6e1wiJHJlZlwiOlwiOVwifX0sXCJJc1Zpc2libGVcIjp0cnVlLFwiV2lkdGhcIjo4NTguMCxcIkhlaWdodFwiOjM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xMjQsXCJHXCI6MTI0LFwiQlwiOjEyN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1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zNi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NS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0cnV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dHJ1ZSxcIlNlZ21lbnRTZXBhcmF0b3JPcGFjaXR5XCI6MzAsXCJTaGFwZVwiOjAsXCJIYXNCZWVuVmlzaWJsZUJlZm9yZVwiOmZhbHNlLFwiRm9udFNldHRpbmdzXCI6e1wiJGlkXCI6XCI1N1wiLFwiRm9udFNpemVcIjoxMixcIkZvbnROYW1lXCI6XCJDYWxpYnJpXCIsXCJJc0JvbGRcIjpmYWxzZSxcIklzSXRhbGljXCI6ZmFsc2UsXCJJc1VuZGVybGluZWRcIjpmYWxzZX0sXCJBdXRvU2l6ZVwiOjAsXCJGb3JlZ3JvdW5kXCI6e1wiJGlkXCI6XCI1O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U5XCIsXCJUb3BcIjowLjAsXCJMZWZ0XCI6NS4wLFwiUmlnaHRcIjowLjAsXCJCb3R0b21cIjowLjB9LFwiUGFkZGluZ1wiOntcIiRpZFwiOlwiNjBcIixcIlRvcFwiOjAuMCxcIkxlZnRcIjowLjAsXCJSaWdodFwiOjAuMCxcIkJvdHRvbVwiOjAuMH0sXCJCYWNrZ3JvdW5kXCI6e1wiJGlkXCI6XCI2MVwiLFwiQ29sb3JcIjp7XCIkcmVmXCI6XCIyOVwifX0sXCJJc1Zpc2libGVcIjpmYWxzZSxcIldpZHRoXCI6MC4wLFwiSGVpZ2h0XCI6MC4wLFwiQm9yZGVyU3R5bGVcIjpudWxsfSxcIkJvdHRvbVRpZXJTY2FsZVN0eWxlXCI6e1wiJGlkXCI6XCI2MlwiLFwiU2hvd1NlZ21lbnRTZXBhcmF0b3JzXCI6dHJ1ZSxcIlNlZ21lbnRTZXBhcmF0b3JPcGFjaXR5XCI6MzAsXCJTaGFwZVwiOjA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CxcIkhlaWdodFwiOjMwLjB9LFwiRWxhcHNlZFRpbWVCYWNrZ3JvdW5kXCI6e1wiJGlkXCI6XCI2OVwiLFwiQ29sb3JcIjp7XCIkaWRcIjpcIjcwXCIsXCJBXCI6NzcsXCJSXCI6MjU1LFwiR1wiOjAsXCJCXCI6MH19LFwiQXBwZW5kWWVhck9uWWVhckNoYW5nZVwiOnRydWUsXCJFbGFwc2VkVGltZUZvcm1hdFwiOjEsXCJUb2RheU1hcmtlclBvc2l0aW9uXCI6MSxcIlF1aWNrUG9zaXRpb25cIjozLFwiQWJzb2x1dGVQb3NpdGlvblwiOjI0My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S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TI3LFwiUlwiOjc5LFwiR1wiOjEyOSxcIkJcIjoxODl9fSxcIkxpbmVXZWlnaHRcIjoxLjAsXCJMaW5lVHlwZVwiOjB9LFwiSXNCZWxvd1RpbWViYW5kXCI6ZmFsc2UsXCJIaWRlRGF0ZVwiOmZhbHNlLFwiU2hhcGVTaXplXCI6MSxcIlNwYWNpbmdcIjoxLjAsXCJQYWRkaW5nXCI6e1wiJGlkXCI6XCI4MFwiLFwiVG9wXCI6Ny4wLFwiTGVmdFwiOjMuMCxcIlJpZ2h0XCI6MC4wLFwiQm90dG9tXCI6Mi4wfSxcIlBvc2l0aW9uXCI6bnVsbCxcIlBvc2l0aW9uT25UYXNrXCI6MCxcIlNoYXBlU3R5bGVcIjp7XCIkaWRcIjpcIjgxXCIsXCJNYXJnaW5cIjp7XCIkaWRcIjpcIjgyXCIsXCJUb3BcIjowLjAsXCJMZWZ0XCI6MC4wLFwiUmlnaHRcIjowLjAsXCJCb3R0b21cIjowLjB9LFwiUGFkZGluZ1wiOntcIiRpZFwiOlwiODNcIixcIlRvcFwiOjAuMCxcIkxlZnRcIjowLjAsXCJSaWdodFwiOjAuMCxcIkJvdHRvbVwiOjAuMH0sXCJCYWNrZ3JvdW5kXCI6e1wiJGlkXCI6XCI4NFwiLFwiQ29sb3JcIjp7XCIkaWRcIjpcIjg1XCIsXCJBXCI6MjU1LFwiUlwiOjAsXCJHXCI6MTE0LFwiQlwiOjE4OH19LFwiSXNWaXNpYmxlXCI6dHJ1ZSxcIldpZHRoXCI6MTguMCxcIkhlaWdodFwiOjIwLjAsXCJCb3JkZXJTdHlsZVwiOntcIiRpZFwiOlwiODZcIixcIkxpbmVDb2xvclwiOntcIiRpZFwiOlwiODdcIixcIiR0eXBlXCI6XCJOTFJFLkNvbW1vbi5Eb20uU29saWRDb2xvckJydXNoLCBOTFJFLkNvbW1vblwiLFwiQ29sb3JcIjp7XCIkaWRcIjpcIjg4XCIsXCJBXCI6MjU1LFwiUlwiOjI1NSxcIkdcIjowLFwiQlwiOjB9fSxcIkxpbmVXZWlnaHRcIjowLjAsXCJMaW5lVHlwZVwiOjB9fSxcIlRpdGxlU3R5bGVcIjp7XCIkaWRcIjpcIjg5XCIsXCJGb250U2V0dGluZ3NcIjp7XCIkaWRcIjpcIjkwXCIsXCJGb250U2l6ZVwiOjExLFwiRm9udE5hbWVcIjpcIkNhbGlicmlcIixcIklzQm9sZFwiOmZhbHN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ksXCJGb250TmFtZVwiOlwiQ2FsaWJyaVwiLFwiSXNCb2xkXCI6ZmFsc2UsXCJJc0l0YWxpY1wiOmZhbHNlLFwiSXNVbmRlcmxpbmVkXCI6ZmFsc2V9LFwiQXV0b1NpemVcIjowLFwiRm9yZWdyb3VuZFwiOntcIiRpZFwiOlwiOThcIixcIkNvbG9yXCI6e1wiJGlkXCI6XCI5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wXCIsXCJUb3BcIjowLjAsXCJMZWZ0XCI6MC4wLFwiUmlnaHRcIjowLjAsXCJCb3R0b21cIjowLjB9LFwiUGFkZGluZ1wiOntcIiRpZFwiOlwiMTAxXCIsXCJUb3BcIjowLjAsXCJMZWZ0XCI6MC4wLFwiUmlnaHRcIjowLjAsXCJCb3R0b21cIjowLjB9LFwiQmFja2dyb3VuZFwiOntcIiRpZFwiOlwiMTAyXCIsXCJDb2xvclwiOntcIiRyZWZcIjpcIjI5XCJ9fSxcIklzVmlzaWJsZVwiOnRydWUsXCJXaWR0aFwiOjAuMCxcIkhlaWdodFwiOjAuMCxcIkJvcmRlclN0eWxlXCI6bnVsbH0sXCJEYXRlRm9ybWF0XCI6e1wiJGlkXCI6XCIxMD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wNFwiLFwiRGF0ZVBhcnRJc1Zpc2libGVcIjp0cnVlLFwiVGltZVBhcnRJc1Zpc2libGVcIjpmYWxzZX19LFwiSXNWaXNpYmxlXCI6dHJ1ZX0sXCJEZWZhdWx0VGFza1N0eWxlXCI6e1wiJGlkXCI6XCIxMDVcIixcIlNoYXBlXCI6MCxcIlNoYXBlVGhpY2tuZXNzXCI6MSxcIkR1cmF0aW9uRm9ybWF0XCI6MCxcIlBlcmNlbnRhZ2VDb21wbGV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I5XCJ9fSxcIklzVmlzaWJsZVwiOnRydWUsXCJXaWR0aFwiOjAuMCxcIkhlaWdodFwiOjAuMCxcIkJvcmRlclN0eWxlXCI6bnVsbH0sXCJEdXJhdGlvblN0eWxlXCI6e1wiJGlkXCI6XCIxMTNcIixcIkZvbnRTZXR0aW5nc1wiOntcIiRpZFwiOlwiMTE0XCIsXCJGb250U2l6ZVwiOjEwLFwiRm9udE5hbWVcIjpcIkNhbGlicmlcIixcIklzQm9sZFwiOmZhbHNlLFwiSXNJdGFsaWNcIjpmYWxzZSxcIklzVW5kZXJsaW5lZFwiOmZhbHNlfSxcIkF1dG9TaXplXCI6MCxcIkZvcmVncm91bmRcIjp7XCIkaWRcIjpcIjExNVwiLFwiQ29sb3JcIjp7XCIkaWRcIjpcIjExNl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N1wiLFwiVG9wXCI6MC4wLFwiTGVmdFwiOjAuMCxcIlJpZ2h0XCI6MC4wLFwiQm90dG9tXCI6MC4wfSxcIlBhZGRpbmdcIjp7XCIkaWRcIjpcIjExOFwiLFwiVG9wXCI6MC4wLFwiTGVmdFwiOjAuMCxcIlJpZ2h0XCI6MC4wLFwiQm90dG9tXCI6MC4wfSxcIkJhY2tncm91bmRcIjp7XCIkaWRcIjpcIjExOVwiLFwiQ29sb3JcIjp7XCIkcmVmXCI6XCIyOVwifX0sXCJJc1Zpc2libGVcIjp0cnVlLFwiV2lkdGhcIjowLjAsXCJIZWlnaHRcIjowLjAsXCJCb3JkZXJTdHlsZVwiOm51bGx9LFwiSG9yaXpvbnRhbENvbm5lY3RvclN0eWxlXCI6e1wiJGlkXCI6XCIxMjBcIixcIkxpbmVDb2xvclwiOntcIiRpZFwiOlwiMTIxXCIsXCIkdHlwZVwiOlwiTkxSRS5Db21tb24uRG9tLlNvbGlkQ29sb3JCcnVzaCwgTkxSRS5Db21tb25cIixcIkNvbG9yXCI6e1wiJGlkXCI6XCIxMjJcIixcIkFcIjoyNTUsXCJSXCI6MjA0LFwiR1wiOjIwNCxcIkJcIjoyMDR9fSxcIkxpbmVXZWlnaHRcIjoxLjAsXCJMaW5lVHlwZVwiOjB9LFwiVmVydGljYWxDb25uZWN0b3JTdHlsZVwiOntcIiRpZFwiOlwiMTIzXCIsXCJMaW5lQ29sb3JcIjp7XCIkaWRcIjpcIjEyNFwiLFwiJHR5cGVcIjpcIk5MUkUuQ29tbW9uLkRvbS5Tb2xpZENvbG9yQnJ1c2gsIE5MUkUuQ29tbW9uXCIsXCJDb2xvclwiOntcIiRpZFwiOlwiMTI1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2XCIsXCJNYXJnaW5cIjp7XCIkaWRcIjpcIjEyN1wiLFwiVG9wXCI6MC4wLFwiTGVmdFwiOjQuMCxcIlJpZ2h0XCI6NC4wLFwiQm90dG9tXCI6MC4wfSxcIlBhZGRpbmdcIjp7XCIkaWRcIjpcIjEyOFwiLFwiVG9wXCI6MC4wLFwiTGVmdFwiOjAuMCxcIlJpZ2h0XCI6MC4wLFwiQm90dG9tXCI6MC4wfSxcIkJhY2tncm91bmRcIjp7XCIkaWRcIjpcIjEyOVwiLFwiQ29sb3JcIjp7XCIkaWRcIjpcIjEzMFwiLFwiQVwiOjI1NSxcIlJcIjowLFwiR1wiOjExNCxcIkJcIjoxODh9fSxcIklzVmlzaWJsZVwiOnRydWUsXCJXaWR0aFwiOjAuMCxcIkhlaWdodFwiOjE2LjAsXCJCb3JkZXJTdHlsZVwiOntcIiRpZFwiOlwiMTMxXCIsXCJMaW5lQ29sb3JcIjp7XCIkaWRcIjpcIjEzMlwiLFwiJHR5cGVcIjpcIk5MUkUuQ29tbW9uLkRvbS5Tb2xpZENvbG9yQnJ1c2gsIE5MUkUuQ29tbW9uXCIsXCJDb2xvclwiOntcIiRpZFwiOlwiMTMzXCIsXCJBXCI6MjU1LFwiUlwiOjI1NSxcIkdcIjowLFwiQlwiOjB9fSxcIkxpbmVXZWlnaHRcIjowLjAsXCJMaW5lVHlwZVwiOjB9fSxcIlRpdGxlU3R5bGVcIjp7XCIkaWRcIjpcIjEzNFwiLFwiRm9udFNldHRpbmdzXCI6e1wiJGlkXCI6XCIxMzVcIixcIkZvbnRTaXplXCI6MTEsXCJGb250TmFtZVwiOlwiQ2FsaWJyaVwiLFwiSXNCb2xkXCI6dHJ1ZSxcIklzSXRhbGljXCI6ZmFsc2UsXCJJc1VuZGVybGluZWRcIjpmYWxzZX0sXCJBdXRvU2l6ZVwiOjAsXCJGb3JlZ3JvdW5kXCI6e1wiJGlkXCI6XCIxMzZcIixcIkNvbG9yXCI6e1wiJGlkXCI6XCIxMzdcIixcIkFcIjoyNTUsXCJSXCI6MCxcIkdcIjowLFwiQlwiOjB9fSxcIkJhY2tncm91bmRGaWxsVHlwZVwiOjAsXCJNYXhXaWR0aFwiOjk2MC4wLFwiTWF4SGVpZ2h0XCI6XCJJbmZpbml0eVwiLFwiU21hcnRGb3JlZ3JvdW5kSXNBY3RpdmVcIjpmYWxzZSxcIkhvcml6b250YWxBbGlnbm1lbnRcIjoxLFwiVmVydGljYWxBbGlnbm1lbnRcIjowLFwiU21hcnRGb3JlZ3JvdW5kXCI6bnVsbCxcIk1hcmdpblwiOntcIiRpZFwiOlwiMTM4XCIsXCJUb3BcIjowLjAsXCJMZWZ0XCI6MC4wLFwiUmlnaHRcIjowLjAsXCJCb3R0b21cIjowLjB9LFwiUGFkZGluZ1wiOntcIiRpZFwiOlwiMTM5XCIsXCJUb3BcIjowLjAsXCJMZWZ0XCI6MC4wLFwiUmlnaHRcIjowLjAsXCJCb3R0b21cIjowLjB9LFwiQmFja2dyb3VuZFwiOntcIiRpZFwiOlwiMTQwXCIsXCJDb2xvclwiOntcIiRyZWZcIjpcIjI5XCJ9fSxcIklzVmlzaWJsZVwiOnRydWUsXCJXaWR0aFwiOjAuMCxcIkhlaWdodFwiOjAuMCxcIkJvcmRlclN0eWxlXCI6bnVsbH0sXCJEYXRlU3R5bGVcIjp7XCIkaWRcIjpcIjE0MVwiLFwiRm9udFNldHRpbmdzXCI6e1wiJGlkXCI6XCIxNDJcIixcIkZvbnRTaXplXCI6MTAsXCJGb250TmFtZVwiOlwiQ2FsaWJyaVwiLFwiSXNCb2xkXCI6ZmFsc2UsXCJJc0l0YWxpY1wiOmZhbHNlLFwiSXNVbmRlcmxpbmVkXCI6ZmFsc2V9LFwiQXV0b1NpemVcIjowLFwiRm9yZWdyb3VuZFwiOntcIiRpZFwiOlwiMTQzXCIsXCJDb2xvclwiOntcIiRpZFwiOlwiMTQ0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VcIixcIlRvcFwiOjAuMCxcIkxlZnRcIjowLjAsXCJSaWdodFwiOjAuMCxcIkJvdHRvbVwiOjAuMH0sXCJQYWRkaW5nXCI6e1wiJGlkXCI6XCIxNDZcIixcIlRvcFwiOjAuMCxcIkxlZnRcIjowLjAsXCJSaWdodFwiOjAuMCxcIkJvdHRvbVwiOjAuMH0sXCJCYWNrZ3JvdW5kXCI6e1wiJGlkXCI6XCIxNDdcIixcIkNvbG9yXCI6e1wiJHJlZlwiOlwiMjlcIn19LFwiSXNWaXNpYmxlXCI6dHJ1ZSxcIldpZHRoXCI6MC4wLFwiSGVpZ2h0XCI6MC4wLFwiQm9yZGVyU3R5bGVcIjpudWxsfSxcIkRhdGVGb3JtYXRcIjp7XCIkaWRcIjpcIjE0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TMsXCJDb25uZWN0b3JNYXJnaW5cIjp7XCIkaWRcIjpcIjE1MVwiLFwiVG9wXCI6MC4wLFwiTGVmdFwiOjIuMCxcIlJpZ2h0XCI6Mi4wLFwiQm90dG9tXCI6MC4wfSxcIkNvbm5lY3RvclN0eWxlXCI6e1wiJGlkXCI6XCIxNTJcIixcIkxpbmVDb2xvclwiOntcIiRpZFwiOlwiMTUzXCIsXCIkdHlwZVwiOlwiTkxSRS5Db21tb24uRG9tLlNvbGlkQ29sb3JCcnVzaCwgTkxSRS5Db21tb25cIixcIkNvbG9yXCI6e1wiJGlkXCI6XCIxNTRcIixcIkFcIjoxMjcsXCJSXCI6NzksXCJHXCI6MTI5LFwiQlwiOjE4OX19LFwiTGluZVdlaWdodFwiOjEuMCxcIkxpbmVUeXBlXCI6MH0sXCJJc0JlbG93VGltZWJhbmRcIjpmYWxzZSxcIkhpZGVEYXRlXCI6ZmFsc2UsXCJTaGFwZVNpemVcIjoxLFwiU3BhY2luZ1wiOjEuMCxcIlBhZGRpbmdcIjp7XCIkaWRcIjpcIjE1NVwiLFwiVG9wXCI6Ny4wLFwiTGVmdFwiOjMuMCxcIlJpZ2h0XCI6MC4wLFwiQm90dG9tXCI6Mi4wfSxcIlBvc2l0aW9uXCI6e1wiJGlkXCI6XCIxNTZcIixcIlJhdGlvXCI6MC4wODc3MTE4NzExMTE4MzQ1LFwiSXNDdXN0b21cIjpmYWxzZX0sXCJQb3NpdGlvbk9uVGFza1wiOjAsXCJTaGFwZVN0eWxlXCI6e1wiJGlkXCI6XCIxNTdcIixcIk1hcmdpblwiOntcIiRpZFwiOlwiMTU4XCIsXCJUb3BcIjowLjAsXCJMZWZ0XCI6MC4wLFwiUmlnaHRcIjowLjAsXCJCb3R0b21cIjowLjB9LFwiUGFkZGluZ1wiOntcIiRpZFwiOlwiMTU5XCIsXCJUb3BcIjowLjAsXCJMZWZ0XCI6MC4wLFwiUmlnaHRcIjowLjAsXCJCb3R0b21cIjowLjB9LFwiQmFja2dyb3VuZFwiOntcIiRpZFwiOlwiMTYwXCIsXCJDb2xvclwiOntcIiRpZFwiOlwiMTYxXCIsXCJBXCI6MjU1LFwiUlwiOjExMixcIkdcIjoxNzMsXCJCXCI6NzF9fSxcIklzVmlzaWJsZVwiOnRydWUsXCJXaWR0aFwiOjE4LjAsXCJIZWlnaHRcIjoyMC4wLFwiQm9yZGVyU3R5bGVcIjp7XCIkaWRcIjpcIjE2MlwiLFwiTGluZUNvbG9yXCI6e1wiJHJlZlwiOlwiODdcIn0sXCJMaW5lV2VpZ2h0XCI6MC4wLFwiTGluZVR5cGVcIjowfX0sXCJUaXRsZVN0eWxlXCI6e1wiJGlkXCI6XCIxNjNcIixcIkZvbnRTZXR0aW5nc1wiOntcIiRpZFwiOlwiMTY0XCIsXCJGb250U2l6ZVwiOjExLFwiRm9udE5hbWVcIjpcIkNhbGlicmlcIixcIklzQm9sZFwiOnRydWUsXCJJc0l0YWxpY1wiOmZhbHNlLFwiSXNVbmRlcmxpbmVkXCI6ZmFsc2V9LFwiQXV0b1NpemVcIjoyLFwiRm9yZWdyb3VuZFwiOntcIiRpZFwiOlwiMTY1XCIsXCJDb2xvclwiOntcIiRpZFwiOlwiMTY2XCIsXCJBXCI6MjU1LFwiUlwiOjAsXCJHXCI6MCxcIkJcIjowfX0sXCJCYWNrZ3JvdW5kRmlsbFR5cGVcIjowLFwiTWF4V2lkdGhcIjo2NS42MDAwMDAwMDAwMDAwMDksXCJNYXhIZWlnaHRcIjpcIkluZmluaXR5XCIsXCJTbWFydEZvcmVncm91bmRJc0FjdGl2ZVwiOmZhbHNlLFwiSG9yaXpvbnRhbEFsaWdubWVudFwiOjEsXCJWZXJ0aWNhbEFsaWdubWVudFwiOjAsXCJTbWFydEZvcmVncm91bmRcIjpudWxs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wLFwiUlwiOjI1NSxcIkdcIjoyNTUsXCJCXCI6MjU1fX0sXCJJc1Zpc2libGVcIjp0cnVlLFwiV2lkdGhcIjowLjAsXCJIZWlnaHRcIjowLjAsXCJCb3JkZXJTdHlsZVwiOntcIiRpZFwiOlwiMTcxXCIsXCJMaW5lQ29sb3JcIjpudWxsLFwiTGluZVdlaWdodFwiOjAuMCxcIkxpbmVUeXBlXCI6MH19LFwiRGF0ZVN0eWxlXCI6e1wiJGlkXCI6XCIxNzJcIixcIkZvbnRTZXR0aW5nc1wiOntcIiRpZFwiOlwiMTczXCIsXCJGb250U2l6ZVwiOjksXCJGb250TmFtZVwiOlwiQ2FsaWJyaVwiLFwiSXNCb2xkXCI6ZmFsc2UsXCJJc0l0YWxpY1wiOmZhbHNlLFwiSXNVbmRlcmxpbmVkXCI6ZmFsc2V9LFwiQXV0b1NpemVcIjowLFwiRm9yZWdyb3VuZFwiOntcIiRpZFwiOlwiMTc0XCIsXCJDb2xvclwiOntcIiRpZFwiOlwiMTc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wLFwiUlwiOjI1NSxcIkdcIjoyNTUsXCJCXCI6MjU1fX0sXCJJc1Zpc2libGVcIjp0cnVlLFwiV2lkdGhcIjowLjAsXCJIZWlnaHRcIjowLjAsXCJCb3JkZXJTdHlsZVwiOntcIiRpZFwiOlwiMTgwXCIsXCJMaW5lQ29sb3JcIjpudWxsLFwiTGluZVdlaWdodFwiOjAuMCxcIkxpbmVUeXBlXCI6MH19LFwiRGF0ZUZvcm1hdFwiOntcIiRpZFwiOlwiMTgx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ODJcIixcIkRhdGVQYXJ0SXNWaXNpYmxlXCI6dHJ1ZSxcIlRpbWVQYXJ0SXNWaXNpYmxlXCI6ZmFsc2V9fSxcIklzVmlzaWJsZVwiOnRydWV9LHtcIiRpZFwiOlwiMTgzXCIsXCJTaGFwZVwiOjEzLFwiQ29ubmVjdG9yTWFyZ2luXCI6e1wiJGlkXCI6XCIxODRcIixcIlRvcFwiOjAuMCxcIkxlZnRcIjoyLjAsXCJSaWdodFwiOjIuMCxcIkJvdHRvbVwiOjAuMH0sXCJDb25uZWN0b3JTdHlsZVwiOntcIiRpZFwiOlwiMTg1XCIsXCJMaW5lQ29sb3JcIjp7XCIkaWRcIjpcIjE4NlwiLFwiJHR5cGVcIjpcIk5MUkUuQ29tbW9uLkRvbS5Tb2xpZENvbG9yQnJ1c2gsIE5MUkUuQ29tbW9uXCIsXCJDb2xvclwiOntcIiRpZFwiOlwiMTg3XCIsXCJBXCI6MTI3LFwiUlwiOjc5LFwiR1wiOjEyOSxcIkJcIjoxODl9fSxcIkxpbmVXZWlnaHRcIjoxLjAsXCJMaW5lVHlwZVwiOjB9LFwiSXNCZWxvd1RpbWViYW5kXCI6ZmFsc2UsXCJIaWRlRGF0ZVwiOmZhbHNlLFwiU2hhcGVTaXplXCI6MSxcIlNwYWNpbmdcIjoxLjAsXCJQYWRkaW5nXCI6e1wiJGlkXCI6XCIxODhcIixcIlRvcFwiOjcuMCxcIkxlZnRcIjozLjAsXCJSaWdodFwiOjAuMCxcIkJvdHRvbVwiOjIuMH0sXCJQb3NpdGlvblwiOntcIiRpZFwiOlwiMTg5XCIsXCJSYXRpb1wiOjAuMCxcIklzQ3VzdG9tXCI6ZmFsc2V9LFwiUG9zaXRpb25PblRhc2tcIjowLFwiU2hhcGVTdHlsZVwiOntcIiRpZFwiOlwiMTkwXCIsXCJNYXJnaW5cIjp7XCIkaWRcIjpcIjE5MVwiLFwiVG9wXCI6MC4wLFwiTGVmdFwiOjAuMCxcIlJpZ2h0XCI6MC4wLFwiQm90dG9tXCI6MC4wfSxcIlBhZGRpbmdcIjp7XCIkaWRcIjpcIjE5MlwiLFwiVG9wXCI6MC4wLFwiTGVmdFwiOjAuMCxcIlJpZ2h0XCI6MC4wLFwiQm90dG9tXCI6MC4wfSxcIkJhY2tncm91bmRcIjp7XCIkaWRcIjpcIjE5M1wiLFwiQ29sb3JcIjp7XCIkaWRcIjpcIjE5NFwiLFwiQVwiOjI1NSxcIlJcIjoyMzcsXCJHXCI6MTI1LFwiQlwiOjQ5fX0sXCJJc1Zpc2libGVcIjp0cnVlLFwiV2lkdGhcIjoxOC4wLFwiSGVpZ2h0XCI6MjAuMCxcIkJvcmRlclN0eWxlXCI6e1wiJGlkXCI6XCIxOTVcIixcIkxpbmVDb2xvclwiOm51bGwsXCJMaW5lV2VpZ2h0XCI6MC4wLFwiTGluZVR5cGVcIjowfX0sXCJUaXRsZVN0eWxlXCI6e1wiJGlkXCI6XCIxOTZcIixcIkZvbnRTZXR0aW5nc1wiOntcIiRpZFwiOlwiMTk3XCIsXCJGb250U2l6ZVwiOjExLFwiRm9udE5hbWVcIjpcIkNhbGlicmlcIixcIklzQm9sZFwiOnRydWUsXCJJc0l0YWxpY1wiOmZhbHNlLFwiSXNVbmRlcmxpbmVkXCI6ZmFsc2V9LFwiQXV0b1NpemVcIjoyLFwiRm9yZWdyb3VuZFwiOntcIiRpZFwiOlwiMTk4XCIsXCJDb2xvclwiOntcIiRpZFwiOlwiMTk5XCIsXCJBXCI6MjU1LFwiUlwiOjAsXCJHXCI6MCxcIkJcIjowfX0sXCJCYWNrZ3JvdW5kRmlsbFR5cGVcIjowLFwiTWF4V2lkdGhcIjo4OC41NjMzMzMzMzMzMzMzMzMsXCJNYXhIZWlnaHRcIjpcIkluZmluaXR5XCIsXCJTbWFydEZvcmVncm91bmRJc0FjdGl2ZVwiOmZhbHNlLFwiSG9yaXpvbnRhbEFsaWdubWVudFwiOjEsXCJWZXJ0aWNhbEFsaWdubWVudFwiOjAsXCJTbWFydEZvcmVncm91bmRcIjpudWxsLFwiTWFyZ2luXCI6e1wiJGlkXCI6XCIyMDBcIixcIlRvcFwiOjAuMCxcIkxlZnRcIjowLjAsXCJSaWdodFwiOjAuMCxcIkJvdHRvbVwiOjAuMH0sXCJQYWRkaW5nXCI6e1wiJGlkXCI6XCIyMDFcIixcIlRvcFwiOjAuMCxcIkxlZnRcIjowLjAsXCJSaWdodFwiOjAuMCxcIkJvdHRvbVwiOjAuMH0sXCJCYWNrZ3JvdW5kXCI6e1wiJGlkXCI6XCIyMDJcIixcIkNvbG9yXCI6e1wiJGlkXCI6XCIyMDNcIixcIkFcIjowLFwiUlwiOjI1NSxcIkdcIjoyNTUsXCJCXCI6MjU1fX0sXCJJc1Zpc2libGVcIjp0cnVlLFwiV2lkdGhcIjowLjAsXCJIZWlnaHRcIjowLjAsXCJCb3JkZXJTdHlsZVwiOntcIiRpZFwiOlwiMjA0XCIsXCJMaW5lQ29sb3JcIjpudWxsLFwiTGluZVdlaWdodFwiOjAuMCxcIkxpbmVUeXBlXCI6MH19LFwiRGF0ZVN0eWxlXCI6e1wiJGlkXCI6XCIyMDVcIixcIkZvbnRTZXR0aW5nc1wiOntcIiRpZFwiOlwiMjA2XCIsXCJGb250U2l6ZVwiOjksXCJGb250TmFtZVwiOlwiQ2FsaWJyaVwiLFwiSXNCb2xkXCI6ZmFsc2UsXCJJc0l0YWxpY1wiOmZhbHNlLFwiSXNVbmRlcmxpbmVkXCI6ZmFsc2V9LFwiQXV0b1NpemVcIjowLFwiRm9yZWdyb3VuZFwiOntcIiRpZFwiOlwiMjA3XCIsXCJDb2xvclwiOntcIiRpZFwiOlwiMjA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MDlcIixcIlRvcFwiOjAuMCxcIkxlZnRcIjowLjAsXCJSaWdodFwiOjAuMCxcIkJvdHRvbVwiOjAuMH0sXCJQYWRkaW5nXCI6e1wiJGlkXCI6XCIyMTBcIixcIlRvcFwiOjAuMCxcIkxlZnRcIjowLjAsXCJSaWdodFwiOjAuMCxcIkJvdHRvbVwiOjAuMH0sXCJCYWNrZ3JvdW5kXCI6e1wiJGlkXCI6XCIyMTFcIixcIkNvbG9yXCI6e1wiJGlkXCI6XCIyMTJcIixcIkFcIjowLFwiUlwiOjI1NSxcIkdcIjoyNTUsXCJCXCI6MjU1fX0sXCJJc1Zpc2libGVcIjp0cnVlLFwiV2lkdGhcIjowLjAsXCJIZWlnaHRcIjowLjAsXCJCb3JkZXJTdHlsZVwiOntcIiRpZFwiOlwiMjEzXCIsXCJMaW5lQ29sb3JcIjpudWxsLFwiTGluZVdlaWdodFwiOjAuMCxcIkxpbmVUeXBlXCI6MH19LFwiRGF0ZUZvcm1hdFwiOntcIiRpZFwiOlwiMjE0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yMTVcIixcIkRhdGVQYXJ0SXNWaXNpYmxlXCI6dHJ1ZSxcIlRpbWVQYXJ0SXNWaXNpYmxlXCI6ZmFsc2V9fSxcIklzVmlzaWJsZVwiOnRydWV9LHtcIiRpZFwiOlwiMjE2XCIsXCJTaGFwZVwiOjE5LFwiQ29ubmVjdG9yTWFyZ2luXCI6e1wiJGlkXCI6XCIyMTdcIixcIlRvcFwiOjAuMCxcIkxlZnRcIjoyLjAsXCJSaWdodFwiOjIuMCxcIkJvdHRvbVwiOjAuMH0sXCJDb25uZWN0b3JTdHlsZVwiOntcIiRpZFwiOlwiMjE4XCIsXCJMaW5lQ29sb3JcIjp7XCIkaWRcIjpcIjIxOVwiLFwiJHR5cGVcIjpcIk5MUkUuQ29tbW9uLkRvbS5Tb2xpZENvbG9yQnJ1c2gsIE5MUkUuQ29tbW9uXCIsXCJDb2xvclwiOntcIiRpZFwiOlwiMjIwXCIsXCJBXCI6MTI3LFwiUlwiOjc5LFwiR1wiOjEyOSxcIkJcIjoxODl9fSxcIkxpbmVXZWlnaHRcIjoxLjAsXCJMaW5lVHlwZVwiOjB9LFwiSXNCZWxvd1RpbWViYW5kXCI6ZmFsc2UsXCJIaWRlRGF0ZVwiOmZhbHNlLFwiU2hhcGVTaXplXCI6MSxcIlNwYWNpbmdcIjoxLjAsXCJQYWRkaW5nXCI6e1wiJGlkXCI6XCIyMjFcIixcIlRvcFwiOjcuMCxcIkxlZnRcIjozLjAsXCJSaWdodFwiOjAuMCxcIkJvdHRvbVwiOjIuMH0sXCJQb3NpdGlvblwiOntcIiRpZFwiOlwiMjIyXCIsXCJSYXRpb1wiOjAuMCxcIklzQ3VzdG9tXCI6ZmFsc2V9LFwiUG9zaXRpb25PblRhc2tcIjowLFwiU2hhcGVTdHlsZVwiOntcIiRpZFwiOlwiMjIzXCIsXCJNYXJnaW5cIjp7XCIkaWRcIjpcIjIyNFwiLFwiVG9wXCI6MC4wLFwiTGVmdFwiOjAuMCxcIlJpZ2h0XCI6MC4wLFwiQm90dG9tXCI6MC4wfSxcIlBhZGRpbmdcIjp7XCIkaWRcIjpcIjIyNVwiLFwiVG9wXCI6MC4wLFwiTGVmdFwiOjAuMCxcIlJpZ2h0XCI6MC4wLFwiQm90dG9tXCI6MC4wfSxcIkJhY2tncm91bmRcIjp7XCIkaWRcIjpcIjIyNlwiLFwiQ29sb3JcIjp7XCIkaWRcIjpcIjIyN1wiLFwiQVwiOjI1NSxcIlJcIjoyMzcsXCJHXCI6MTI1LFwiQlwiOjQ5fX0sXCJJc1Zpc2libGVcIjp0cnVlLFwiV2lkdGhcIjoxMy4wLFwiSGVpZ2h0XCI6MTMuMCxcIkJvcmRlclN0eWxlXCI6e1wiJGlkXCI6XCIyMjhcIixcIkxpbmVDb2xvclwiOntcIiRyZWZcIjpcIjg3XCJ9LFwiTGluZVdlaWdodFwiOjAuMCxcIkxpbmVUeXBlXCI6MH19LFwiVGl0bGVTdHlsZVwiOntcIiRpZFwiOlwiMjI5XCIsXCJGb250U2V0dGluZ3NcIjp7XCIkaWRcIjpcIjIzMFwiLFwiRm9udFNpemVcIjoxMSxcIkZvbnROYW1lXCI6XCJDYWxpYnJpXCIsXCJJc0JvbGRcIjp0cnVlLFwiSXNJdGFsaWNcIjpmYWxzZSxcIklzVW5kZXJsaW5lZFwiOmZhbHNlfSxcIkF1dG9TaXplXCI6MixcIkZvcmVncm91bmRcIjp7XCIkaWRcIjpcIjIzMVwiLFwiQ29sb3JcIjp7XCIkaWRcIjpcIjIzMlwiLFwiQVwiOjI1NSxcIlJcIjowLFwiR1wiOjAsXCJCXCI6MH19LFwiQmFja2dyb3VuZEZpbGxUeXBlXCI6MCxcIk1heFdpZHRoXCI6NzguODY2NjY2NjY2NjY2Njc0LFwiTWF4SGVpZ2h0XCI6XCJJbmZpbml0eVwiLFwiU21hcnRGb3JlZ3JvdW5kSXNBY3RpdmVcIjpmYWxzZSxcIkhvcml6b250YWxBbGlnbm1lbnRcIjowLFwiVmVydGljYWxBbGlnbm1lbnRcIjowLFwiU21hcnRGb3JlZ3JvdW5kXCI6bnVsbCxcIk1hcmdpblwiOntcIiRpZFwiOlwiMjMzXCIsXCJUb3BcIjowLjAsXCJMZWZ0XCI6MC4wLFwiUmlnaHRcIjowLjAsXCJCb3R0b21cIjowLjB9LFwiUGFkZGluZ1wiOntcIiRpZFwiOlwiMjM0XCIsXCJUb3BcIjowLjAsXCJMZWZ0XCI6MC4wLFwiUmlnaHRcIjowLjAsXCJCb3R0b21cIjowLjB9LFwiQmFja2dyb3VuZFwiOntcIiRpZFwiOlwiMjM1XCIsXCJDb2xvclwiOntcIiRpZFwiOlwiMjM2XCIsXCJBXCI6MCxcIlJcIjoyNTUsXCJHXCI6MjU1LFwiQlwiOjI1NX19LFwiSXNWaXNpYmxlXCI6dHJ1ZSxcIldpZHRoXCI6MC4wLFwiSGVpZ2h0XCI6MC4wLFwiQm9yZGVyU3R5bGVcIjp7XCIkaWRcIjpcIjIzN1wiLFwiTGluZUNvbG9yXCI6bnVsbCxcIkxpbmVXZWlnaHRcIjowLjAsXCJMaW5lVHlwZVwiOjB9fSxcIkRhdGVTdHlsZVwiOntcIiRpZFwiOlwiMjM4XCIsXCJGb250U2V0dGluZ3NcIjp7XCIkaWRcIjpcIjIzOVwiLFwiRm9udFNpemVcIjo5LFwiRm9udE5hbWVcIjpcIkNhbGlicmlcIixcIklzQm9sZFwiOmZhbHNlLFwiSXNJdGFsaWNcIjpmYWxzZSxcIklzVW5kZXJsaW5lZFwiOmZhbHNlfSxcIkF1dG9TaXplXCI6MCxcIkZvcmVncm91bmRcIjp7XCIkaWRcIjpcIjI0MFwiLFwiQ29sb3JcIjp7XCIkaWRcIjpcIjI0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QyXCIsXCJUb3BcIjowLjAsXCJMZWZ0XCI6MC4wLFwiUmlnaHRcIjowLjAsXCJCb3R0b21cIjowLjB9LFwiUGFkZGluZ1wiOntcIiRpZFwiOlwiMjQzXCIsXCJUb3BcIjowLjAsXCJMZWZ0XCI6MC4wLFwiUmlnaHRcIjowLjAsXCJCb3R0b21cIjowLjB9LFwiQmFja2dyb3VuZFwiOntcIiRpZFwiOlwiMjQ0XCIsXCJDb2xvclwiOntcIiRpZFwiOlwiMjQ1XCIsXCJBXCI6MCxcIlJcIjoyNTUsXCJHXCI6MjU1LFwiQlwiOjI1NX19LFwiSXNWaXNpYmxlXCI6dHJ1ZSxcIldpZHRoXCI6MC4wLFwiSGVpZ2h0XCI6MC4wLFwiQm9yZGVyU3R5bGVcIjp7XCIkaWRcIjpcIjI0NlwiLFwiTGluZUNvbG9yXCI6bnVsbCxcIkxpbmVXZWlnaHRcIjowLjAsXCJMaW5lVHlwZVwiOjB9fSxcIkRhdGVGb3JtYXRcIjp7XCIkaWRcIjpcIjI0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Q4XCIsXCJEYXRlUGFydElzVmlzaWJsZVwiOnRydWUsXCJUaW1lUGFydElzVmlzaWJsZVwiOmZhbHNlfX0sXCJJc1Zpc2libGVcIjp0cnVlfSx7XCIkaWRcIjpcIjI0OVwiLFwiU2hhcGVcIjoxOSxcIkNvbm5lY3Rvck1hcmdpblwiOntcIiRpZFwiOlwiMjUwXCIsXCJUb3BcIjowLjAsXCJMZWZ0XCI6Mi4wLFwiUmlnaHRcIjoyLjAsXCJCb3R0b21cIjowLjB9LFwiQ29ubmVjdG9yU3R5bGVcIjp7XCIkaWRcIjpcIjI1MVwiLFwiTGluZUNvbG9yXCI6e1wiJGlkXCI6XCIyNTJcIixcIiR0eXBlXCI6XCJOTFJFLkNvbW1vbi5Eb20uU29saWRDb2xvckJydXNoLCBOTFJFLkNvbW1vblwiLFwiQ29sb3JcIjp7XCIkaWRcIjpcIjI1M1wiLFwiQVwiOjEyNyxcIlJcIjo3OSxcIkdcIjoxMjksXCJCXCI6MTg5fX0sXCJMaW5lV2VpZ2h0XCI6MS4wLFwiTGluZVR5cGVcIjowfSxcIklzQmVsb3dUaW1lYmFuZFwiOmZhbHNlLFwiSGlkZURhdGVcIjpmYWxzZSxcIlNoYXBlU2l6ZVwiOjEsXCJTcGFjaW5nXCI6MS4wLFwiUGFkZGluZ1wiOntcIiRpZFwiOlwiMjU0XCIsXCJUb3BcIjo3LjAsXCJMZWZ0XCI6My4wLFwiUmlnaHRcIjowLjAsXCJCb3R0b21cIjoyLjB9LFwiUG9zaXRpb25cIjp7XCIkaWRcIjpcIjI1NVwiLFwiUmF0aW9cIjowLjAsXCJJc0N1c3RvbVwiOmZhbHNlfSxcIlBvc2l0aW9uT25UYXNrXCI6MCxcIlNoYXBlU3R5bGVcIjp7XCIkaWRcIjpcIjI1NlwiLFwiTWFyZ2luXCI6e1wiJGlkXCI6XCIyNTdcIixcIlRvcFwiOjAuMCxcIkxlZnRcIjowLjAsXCJSaWdodFwiOjAuMCxcIkJvdHRvbVwiOjAuMH0sXCJQYWRkaW5nXCI6e1wiJGlkXCI6XCIyNThcIixcIlRvcFwiOjAuMCxcIkxlZnRcIjowLjAsXCJSaWdodFwiOjAuMCxcIkJvdHRvbVwiOjAuMH0sXCJCYWNrZ3JvdW5kXCI6e1wiJGlkXCI6XCIyNTlcIixcIkNvbG9yXCI6e1wiJGlkXCI6XCIyNjBcIixcIkFcIjoyNTUsXCJSXCI6MTc4LFwiR1wiOjE0LFwiQlwiOjE4fX0sXCJJc1Zpc2libGVcIjp0cnVlLFwiV2lkdGhcIjoxMy4wLFwiSGVpZ2h0XCI6MTMuMCxcIkJvcmRlclN0eWxlXCI6e1wiJGlkXCI6XCIyNjFcIixcIkxpbmVDb2xvclwiOntcIiRyZWZcIjpcIjg3XCJ9LFwiTGluZVdlaWdodFwiOjAuMCxcIkxpbmVUeXBlXCI6MH19LFwiVGl0bGVTdHlsZVwiOntcIiRpZFwiOlwiMjYyXCIsXCJGb250U2V0dGluZ3NcIjp7XCIkaWRcIjpcIjI2M1wiLFwiRm9udFNpemVcIjoxMSxcIkZvbnROYW1lXCI6XCJDYWxpYnJpXCIsXCJJc0JvbGRcIjp0cnVlLFwiSXNJdGFsaWNcIjpmYWxzZSxcIklzVW5kZXJsaW5lZFwiOmZhbHNlfSxcIkF1dG9TaXplXCI6MixcIkZvcmVncm91bmRcIjp7XCIkaWRcIjpcIjI2NFwiLFwiQ29sb3JcIjp7XCIkaWRcIjpcIjI2NVwiLFwiQVwiOjI1NSxcIlJcIjowLFwiR1wiOjAsXCJCXCI6MH19LFwiQmFja2dyb3VuZEZpbGxUeXBlXCI6MCxcIk1heFdpZHRoXCI6ODQuNDQzMzMzMzMzMzMzMzQyLFwiTWF4SGVpZ2h0XCI6XCJJbmZpbml0eVwiLFwiU21hcnRGb3JlZ3JvdW5kSXNBY3RpdmVcIjpmYWxzZSxcIkhvcml6b250YWxBbGlnbm1lbnRcIjowLFwiVmVydGljYWxBbGlnbm1lbnRcIjowLFwiU21hcnRGb3JlZ3JvdW5kXCI6bnVsbCxcIk1hcmdpblwiOntcIiRpZFwiOlwiMjY2XCIsXCJUb3BcIjowLjAsXCJMZWZ0XCI6MC4wLFwiUmlnaHRcIjowLjAsXCJCb3R0b21cIjowLjB9LFwiUGFkZGluZ1wiOntcIiRpZFwiOlwiMjY3XCIsXCJUb3BcIjowLjAsXCJMZWZ0XCI6MC4wLFwiUmlnaHRcIjowLjAsXCJCb3R0b21cIjowLjB9LFwiQmFja2dyb3VuZFwiOntcIiRpZFwiOlwiMjY4XCIsXCJDb2xvclwiOntcIiRpZFwiOlwiMjY5XCIsXCJBXCI6MCxcIlJcIjoyNTUsXCJHXCI6MjU1LFwiQlwiOjI1NX19LFwiSXNWaXNpYmxlXCI6dHJ1ZSxcIldpZHRoXCI6MC4wLFwiSGVpZ2h0XCI6MC4wLFwiQm9yZGVyU3R5bGVcIjp7XCIkaWRcIjpcIjI3MFwiLFwiTGluZUNvbG9yXCI6bnVsbCxcIkxpbmVXZWlnaHRcIjowLjAsXCJMaW5lVHlwZVwiOjB9fSxcIkRhdGVTdHlsZVwiOntcIiRpZFwiOlwiMjcxXCIsXCJGb250U2V0dGluZ3NcIjp7XCIkaWRcIjpcIjI3MlwiLFwiRm9udFNpemVcIjo5LFwiRm9udE5hbWVcIjpcIkNhbGlicmlcIixcIklzQm9sZFwiOmZhbHNlLFwiSXNJdGFsaWNcIjpmYWxzZSxcIklzVW5kZXJsaW5lZFwiOmZhbHNlfSxcIkF1dG9TaXplXCI6MCxcIkZvcmVncm91bmRcIjp7XCIkaWRcIjpcIjI3M1wiLFwiQ29sb3JcIjp7XCIkaWRcIjpcIjI3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c1XCIsXCJUb3BcIjowLjAsXCJMZWZ0XCI6MC4wLFwiUmlnaHRcIjowLjAsXCJCb3R0b21cIjowLjB9LFwiUGFkZGluZ1wiOntcIiRpZFwiOlwiMjc2XCIsXCJUb3BcIjowLjAsXCJMZWZ0XCI6MC4wLFwiUmlnaHRcIjowLjAsXCJCb3R0b21cIjowLjB9LFwiQmFja2dyb3VuZFwiOntcIiRpZFwiOlwiMjc3XCIsXCJDb2xvclwiOntcIiRpZFwiOlwiMjc4XCIsXCJBXCI6MCxcIlJcIjoyNTUsXCJHXCI6MjU1LFwiQlwiOjI1NX19LFwiSXNWaXNpYmxlXCI6dHJ1ZSxcIldpZHRoXCI6MC4wLFwiSGVpZ2h0XCI6MC4wLFwiQm9yZGVyU3R5bGVcIjp7XCIkaWRcIjpcIjI3OVwiLFwiTGluZUNvbG9yXCI6bnVsbCxcIkxpbmVXZWlnaHRcIjowLjAsXCJMaW5lVHlwZVwiOjB9fSxcIkRhdGVGb3JtYXRcIjp7XCIkaWRcIjpcIjI4M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gxXCIsXCJEYXRlUGFydElzVmlzaWJsZVwiOnRydWUsXCJUaW1lUGFydElzVmlzaWJsZVwiOmZhbHNlfX0sXCJJc1Zpc2libGVcIjp0cnVlfSx7XCIkaWRcIjpcIjI4MlwiLFwiU2hhcGVcIjoxMyxcIkNvbm5lY3Rvck1hcmdpblwiOntcIiRpZFwiOlwiMjgzXCIsXCJUb3BcIjowLjAsXCJMZWZ0XCI6Mi4wLFwiUmlnaHRcIjoyLjAsXCJCb3R0b21cIjowLjB9LFwiQ29ubmVjdG9yU3R5bGVcIjp7XCIkaWRcIjpcIjI4NFwiLFwiTGluZUNvbG9yXCI6e1wiJGlkXCI6XCIyODVcIixcIiR0eXBlXCI6XCJOTFJFLkNvbW1vbi5Eb20uU29saWRDb2xvckJydXNoLCBOTFJFLkNvbW1vblwiLFwiQ29sb3JcIjp7XCIkaWRcIjpcIjI4NlwiLFwiQVwiOjEyNyxcIlJcIjo3OSxcIkdcIjoxMjksXCJCXCI6MTg5fX0sXCJMaW5lV2VpZ2h0XCI6MS4wLFwiTGluZVR5cGVcIjowfSxcIklzQmVsb3dUaW1lYmFuZFwiOmZhbHNlLFwiSGlkZURhdGVcIjpmYWxzZSxcIlNoYXBlU2l6ZVwiOjEsXCJTcGFjaW5nXCI6MS4wLFwiUGFkZGluZ1wiOntcIiRpZFwiOlwiMjg3XCIsXCJUb3BcIjo3LjAsXCJMZWZ0XCI6My4wLFwiUmlnaHRcIjowLjAsXCJCb3R0b21cIjoyLjB9LFwiUG9zaXRpb25cIjp7XCIkaWRcIjpcIjI4OFwiLFwiUmF0aW9cIjowLjA4NzcxMTg3MTExMTgzNDUsXCJJc0N1c3RvbVwiOmZhbHNlfSxcIlBvc2l0aW9uT25UYXNrXCI6MCxcIlNoYXBlU3R5bGVcIjp7XCIkaWRcIjpcIjI4OVwiLFwiTWFyZ2luXCI6e1wiJGlkXCI6XCIyOTBcIixcIlRvcFwiOjAuMCxcIkxlZnRcIjowLjAsXCJSaWdodFwiOjAuMCxcIkJvdHRvbVwiOjAuMH0sXCJQYWRkaW5nXCI6e1wiJGlkXCI6XCIyOTFcIixcIlRvcFwiOjAuMCxcIkxlZnRcIjowLjAsXCJSaWdodFwiOjAuMCxcIkJvdHRvbVwiOjAuMH0sXCJCYWNrZ3JvdW5kXCI6e1wiJGlkXCI6XCIyOTJcIixcIkNvbG9yXCI6e1wiJGlkXCI6XCIyOTNcIixcIkFcIjoyNTUsXCJSXCI6MTEyLFwiR1wiOjE3MyxcIkJcIjo3MX19LFwiSXNWaXNpYmxlXCI6dHJ1ZSxcIldpZHRoXCI6MTguMCxcIkhlaWdodFwiOjIwLjAsXCJCb3JkZXJTdHlsZVwiOntcIiRpZFwiOlwiMjk0XCIsXCJMaW5lQ29sb3JcIjp7XCIkcmVmXCI6XCI4N1wifSxcIkxpbmVXZWlnaHRcIjowLjAsXCJMaW5lVHlwZVwiOjB9fSxcIlRpdGxlU3R5bGVcIjp7XCIkaWRcIjpcIjI5NVwiLFwiRm9udFNldHRpbmdzXCI6e1wiJGlkXCI6XCIyOTZcIixcIkZvbnRTaXplXCI6MTEsXCJGb250TmFtZVwiOlwiQ2FsaWJyaVwiLFwiSXNCb2xkXCI6dHJ1ZSxcIklzSXRhbGljXCI6ZmFsc2UsXCJJc1VuZGVybGluZWRcIjpmYWxzZX0sXCJBdXRvU2l6ZVwiOjIsXCJGb3JlZ3JvdW5kXCI6e1wiJGlkXCI6XCIyOTdcIixcIkNvbG9yXCI6e1wiJGlkXCI6XCIyOThcIixcIkFcIjoyNTUsXCJSXCI6MCxcIkdcIjowLFwiQlwiOjB9fSxcIkJhY2tncm91bmRGaWxsVHlwZVwiOjAsXCJNYXhXaWR0aFwiOjU5LjQzMDAwMDAwMDAwMDAwNyxcIk1heEhlaWdodFwiOlwiSW5maW5pdHlcIixcIlNtYXJ0Rm9yZWdyb3VuZElzQWN0aXZlXCI6ZmFsc2UsXCJIb3Jpem9udGFsQWxpZ25tZW50XCI6MSxcIlZlcnRpY2FsQWxpZ25tZW50XCI6MCxcIlNtYXJ0Rm9yZWdyb3VuZFwiOm51bGwsXCJNYXJnaW5cIjp7XCIkaWRcIjpcIjI5OVwiLFwiVG9wXCI6MC4wLFwiTGVmdFwiOjAuMCxcIlJpZ2h0XCI6MC4wLFwiQm90dG9tXCI6MC4wfSxcIlBhZGRpbmdcIjp7XCIkaWRcIjpcIjMwMFwiLFwiVG9wXCI6MC4wLFwiTGVmdFwiOjAuMCxcIlJpZ2h0XCI6MC4wLFwiQm90dG9tXCI6MC4wfSxcIkJhY2tncm91bmRcIjp7XCIkaWRcIjpcIjMwMVwiLFwiQ29sb3JcIjp7XCIkaWRcIjpcIjMwMlwiLFwiQVwiOjAsXCJSXCI6MjU1LFwiR1wiOjI1NSxcIkJcIjoyNTV9fSxcIklzVmlzaWJsZVwiOnRydWUsXCJXaWR0aFwiOjAuMCxcIkhlaWdodFwiOjAuMCxcIkJvcmRlclN0eWxlXCI6e1wiJGlkXCI6XCIzMDNcIixcIkxpbmVDb2xvclwiOm51bGwsXCJMaW5lV2VpZ2h0XCI6MC4wLFwiTGluZVR5cGVcIjowfX0sXCJEYXRlU3R5bGVcIjp7XCIkaWRcIjpcIjMwNFwiLFwiRm9udFNldHRpbmdzXCI6e1wiJGlkXCI6XCIzMDVcIixcIkZvbnRTaXplXCI6OSxcIkZvbnROYW1lXCI6XCJDYWxpYnJpXCIsXCJJc0JvbGRcIjpmYWxzZSxcIklzSXRhbGljXCI6ZmFsc2UsXCJJc1VuZGVybGluZWRcIjpmYWxzZX0sXCJBdXRvU2l6ZVwiOjAsXCJGb3JlZ3JvdW5kXCI6e1wiJGlkXCI6XCIzMDZcIixcIkNvbG9yXCI6e1wiJGlkXCI6XCIzMD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MwOFwiLFwiVG9wXCI6MC4wLFwiTGVmdFwiOjAuMCxcIlJpZ2h0XCI6MC4wLFwiQm90dG9tXCI6MC4wfSxcIlBhZGRpbmdcIjp7XCIkaWRcIjpcIjMwOVwiLFwiVG9wXCI6MC4wLFwiTGVmdFwiOjAuMCxcIlJpZ2h0XCI6MC4wLFwiQm90dG9tXCI6MC4wfSxcIkJhY2tncm91bmRcIjp7XCIkaWRcIjpcIjMxMFwiLFwiQ29sb3JcIjp7XCIkaWRcIjpcIjMxMVwiLFwiQVwiOjAsXCJSXCI6MjU1LFwiR1wiOjI1NSxcIkJcIjoyNTV9fSxcIklzVmlzaWJsZVwiOnRydWUsXCJXaWR0aFwiOjAuMCxcIkhlaWdodFwiOjAuMCxcIkJvcmRlclN0eWxlXCI6e1wiJGlkXCI6XCIzMTJcIixcIkxpbmVDb2xvclwiOm51bGwsXCJMaW5lV2VpZ2h0XCI6MC4wLFwiTGluZVR5cGVcIjowfX0sXCJEYXRlRm9ybWF0XCI6e1wiJGlkXCI6XCIzMT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MxNFwiLFwiRGF0ZVBhcnRJc1Zpc2libGVcIjp0cnVlLFwiVGltZVBhcnRJc1Zpc2libGVcIjpmYWxzZX19LFwiSXNWaXNpYmxlXCI6dHJ1ZX1dLFwiQ3VzdG9tVGFza1N0eWxlTGlzdFwiOltdLFwiQ3VzdG9tU3dpbWxhbmVEZWZpbml0aW9uU3R5bGVMaXN0XCI6bnVsbCxcIkN1c3RvbVN3aW1sYW5lVjJTdHlsZUxpc3RcIjpbe1wiJGlkXCI6XCIzMTVcIixcIkhlYWRlclN0eWxlXCI6e1wiJGlkXCI6XCIzMTZcIixcIlRleHRTdHlsZVwiOntcIiRpZFwiOlwiMzE3XCIsXCJGb250U2V0dGluZ3NcIjp7XCIkaWRcIjpcIjMxOFwiLFwiRm9udFNpemVcIjoxMixcIkZvbnROYW1lXCI6XCJDYWxpYnJpXCIsXCJJc0JvbGRcIjp0cnVlLFwiSXNJdGFsaWNcIjpmYWxzZSxcIklzVW5kZXJsaW5lZFwiOmZhbHNlfSxcIkF1dG9TaXplXCI6MCxcIkZvcmVncm91bmRcIjp7XCIkaWRcIjpcIjMxOVwiLFwiQ29sb3JcIjp7XCIkaWRcIjpcIjMyMFwiLFwiQVwiOjI1NSxcIlJcIjowLFwiR1wiOjAsXCJCXCI6MH19LFwiQmFja2dyb3VuZEZpbGxUeXBlXCI6MCxcIk1heFdpZHRoXCI6MC4wLFwiTWF4SGVpZ2h0XCI6MC4wLFwiU21hcnRGb3JlZ3JvdW5kSXNBY3RpdmVcIjpmYWxzZSxcIkhvcml6b250YWxBbGlnbm1lbnRcIjowLFwiVmVydGljYWxBbGlnbm1lbnRcIjowLFwiU21hcnRGb3JlZ3JvdW5kXCI6bnVsbCxcIk1hcmdpblwiOntcIiRpZFwiOlwiMzIxXCIsXCJUb3BcIjowLjAsXCJMZWZ0XCI6MC4wLFwiUmlnaHRcIjowLjAsXCJCb3R0b21cIjowLjB9LFwiUGFkZGluZ1wiOntcIiRpZFwiOlwiMzIyXCIsXCJUb3BcIjowLjAsXCJMZWZ0XCI6MC4wLFwiUmlnaHRcIjowLjAsXCJCb3R0b21cIjowLjB9LFwiQmFja2dyb3VuZFwiOm51bGwsXCJJc1Zpc2libGVcIjpmYWxz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MjU1LFwiUlwiOjI1NSxcIkdcIjoxOTIsXCJCXCI6MH19LFwiSXNWaXNpYmxlXCI6ZmFsc2UsXCJXaWR0aFwiOjAuMCxcIkhlaWdodFwiOjAuMCxcIkJvcmRlclN0eWxlXCI6e1wiJGlkXCI6XCIzMjhcIixcIkxpbmVDb2xvclwiOntcIiRpZFwiOlwiMzI5XCIsXCIkdHlwZVwiOlwiTkxSRS5Db21tb24uRG9tLlNvbGlkQ29sb3JCcnVzaCwgTkxSRS5Db21tb25cIixcIkNvbG9yXCI6e1wiJGlkXCI6XCIzMzBcIixcIkFcIjoyNTUsXCJSXCI6MjU1LFwiR1wiOjAsXCJCXCI6MH19LFwiTGluZVdlaWdodFwiOjAuMCxcIkxpbmVUeXBlXCI6MH19LFwiVGV4dElzVmVydGljYWxcIjpmYWxzZX0sXCJCYWNrZ3JvdW5kU3R5bGVcIjp7XCIkaWRcIjpcIjMzMVwiLFwiTWFyZ2luXCI6e1wiJGlkXCI6XCIzMzJcIixcIlRvcFwiOjAuMCxcIkxlZnRcIjowLjAsXCJSaWdodFwiOjAuMCxcIkJvdHRvbVwiOjAuMH0sXCJQYWRkaW5nXCI6e1wiJGlkXCI6XCIzMzNcIixcIlRvcFwiOjAuMCxcIkxlZnRcIjowLjAsXCJSaWdodFwiOjAuMCxcIkJvdHRvbVwiOjAuMH0sXCJCYWNrZ3JvdW5kXCI6e1wiJGlkXCI6XCIzMzRcIixcIkNvbG9yXCI6e1wiJGlkXCI6XCIzMzVcIixcIkFcIjozOCxcIlJcIjoyNTUsXCJHXCI6MTkyLFwiQlwiOjB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SXNBYm92ZVRpbWViYW5kXCI6ZmFsc2UsXCJTd2ltbGFuZURlZmF1bHRBY3Rpdml0eVN0eWxlXCI6e1wiJGlkXCI6XCIzMzlcIixcIkhlYWRlclN0eWxlXCI6e1wiJGlkXCI6XCIzNDBcIixcIlRleHRTdHlsZVwiOntcIiRpZFwiOlwiMzQxXCIsXCJGb250U2V0dGluZ3NcIjp7XCIkaWRcIjpcIjM0MlwiLFwiRm9udFNpemVcIjoxMixcIkZvbnROYW1lXCI6XCJDYWxpYnJpXCIsXCJJc0JvbGRcIjpmYWxzZSxcIklzSXRhbGljXCI6ZmFsc2UsXCJJc1VuZGVybGluZWRcIjpmYWxzZX0sXCJBdXRvU2l6ZVwiOjAsXCJGb3JlZ3JvdW5kXCI6e1wiJGlkXCI6XCIzNDNcIixcIkNvbG9yXCI6e1wiJGlkXCI6XCIzNDR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0NVwiLFwiVG9wXCI6MC4wLFwiTGVmdFwiOjAuMCxcIlJpZ2h0XCI6MC4wLFwiQm90dG9tXCI6MC4wfSxcIlBhZGRpbmdcIjp7XCIkaWRcIjpcIjM0NlwiLFwiVG9wXCI6MC4wLFwiTGVmdFwiOjAuMCxcIlJpZ2h0XCI6MC4wLFwiQm90dG9tXCI6MC4wfSxcIkJhY2tncm91bmRcIjpudWxsLFwiSXNWaXNpYmxlXCI6dHJ1ZSxcIldpZHRoXCI6MC4wLFwiSGVpZ2h0XCI6MC4wLFwiQm9yZGVyU3R5bGVcIjpudWxsfSxcIlJlY3RhbmdsZVN0eWxlXCI6e1wiJGlkXCI6XCIzNDdcIixcIk1hcmdpblwiOntcIiRpZFwiOlwiMzQ4XCIsXCJUb3BcIjowLjAsXCJMZWZ0XCI6MC4wLFwiUmlnaHRcIjowLjAsXCJCb3R0b21cIjowLjB9LFwiUGFkZGluZ1wiOntcIiRpZFwiOlwiMzQ5XCIsXCJUb3BcIjowLjAsXCJMZWZ0XCI6MC4wLFwiUmlnaHRcIjowLjAsXCJCb3R0b21cIjowLjB9LFwiQmFja2dyb3VuZFwiOntcIiRpZFwiOlwiMzUwXCIsXCJDb2xvclwiOntcIiRpZFwiOlwiMzUxXCIsXCJBXCI6NjMsXCJSXCI6MjU1LFwiR1wiOjE5MixcIkJcIjowfX0sXCJJc1Zpc2libGVcIjp0cnVlLFwiV2lkdGhcIjowLjAsXCJIZWlnaHRcIjowLjAsXCJCb3JkZXJTdHlsZVwiOntcIiRpZFwiOlwiMzUyXCIsXCJMaW5lQ29sb3JcIjp7XCIkaWRcIjpcIjM1M1wiLFwiJHR5cGVcIjpcIk5MUkUuQ29tbW9uLkRvbS5Tb2xpZENvbG9yQnJ1c2gsIE5MUkUuQ29tbW9uXCIsXCJDb2xvclwiOntcIiRpZFwiOlwiMzU0XCIsXCJBXCI6MjU1LFwiUlwiOjI1NSxcIkdcIjowLFwiQlwiOjB9fSxcIkxpbmVXZWlnaHRcIjowLjAsXCJMaW5lVHlwZVwiOjB9fX0sXCJCYWNrZ3JvdW5kU3R5bGVcIjp7XCIkaWRcIjpcIjM1NVwi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1MSxcIlJcIjoxNjUsXCJHXCI6MTY1LFwiQlwiOjE2NX19LFwiSXNWaXNpYmxlXCI6dHJ1ZSxcIldpZHRoXCI6MC4wLFwiSGVpZ2h0XCI6MC4wLFwiQm9yZGVyU3R5bGVcIjp7XCIkaWRcIjpcIjM2MFwiLFwiTGluZUNvbG9yXCI6e1wiJGlkXCI6XCIzNjFcIixcIiR0eXBlXCI6XCJOTFJFLkNvbW1vbi5Eb20uU29saWRDb2xvckJydXNoLCBOTFJFLkNvbW1vblwiLFwiQ29sb3JcIjp7XCIkaWRcIjpcIjM2MlwiLFwiQVwiOjI1NSxcIlJcIjoyNTUsXCJHXCI6MCxcIkJcIjowfX0sXCJMaW5lV2VpZ2h0XCI6MC4wLFwiTGluZVR5cGVcIjowfX0sXCJDdXN0b21Td2ltbGFuZU1pbGVzdG9uZVN0eWxlTGlzdFwiOlt7XCIkaWRcIjpcIjM2M1wiLFwiVGl0bGVTdHlsZVwiOntcIiRpZFwiOlwiMzY0XCIsXCJGb250U2V0dGluZ3NcIjp7XCIkaWRcIjpcIjM2NVwiLFwiRm9udFNpemVcIjoxMSxcIkZvbnROYW1lXCI6XCJDYWxpYnJpXCIsXCJJc0JvbGRcIjpmYWxzZSxcIklzSXRhbGljXCI6ZmFsc2UsXCJJc1VuZGVybGluZWRcIjpmYWxzZX0sXCJBdXRvU2l6ZVwiOjIsXCJGb3JlZ3JvdW5kXCI6e1wiJGlkXCI6XCIzNjZcIixcIkNvbG9yXCI6e1wiJGlkXCI6XCIzNjdcIixcIkFcIjoyNTUsXCJSXCI6MCxcIkdcIjowLFwiQlwiOjB9fSxcIkJhY2tncm91bmRGaWxsVHlwZVwiOjAsXCJNYXhXaWR0aFwiOjkzLjg0Mjk5NDY4OTk0MTQsXCJNYXhIZWlnaHRcIjpcIkluZmluaXR5XCIsXCJTbWFydEZvcmVncm91bmRJc0FjdGl2ZVwiOmZhbHNlLFwiSG9yaXpvbnRhbEFsaWdubWVudFwiOjAsXCJWZXJ0aWNhbEFsaWdubWVudFwiOjAsXCJTbWFydEZvcmVncm91bmRcIjpudWxsLFwiTWFyZ2luXCI6e1wiJGlkXCI6XCIzNjhcIixcIlRvcFwiOjAuMCxcIkxlZnRcIjowLjAsXCJSaWdodFwiOjAuMCxcIkJvdHRvbVwiOjAuMH0sXCJQYWRkaW5nXCI6e1wiJGlkXCI6XCIzNjlcIixcIlRvcFwiOjAuMCxcIkxlZnRcIjowLjAsXCJSaWdodFwiOjAuMCxcIkJvdHRvbVwiOjAuMH0sXCJCYWNrZ3JvdW5kXCI6e1wiJGlkXCI6XCIzNzBcIixcIkNvbG9yXCI6e1wiJGlkXCI6XCIzNzFcIixcIkFcIjowLFwiUlwiOjI1NSxcIkdcIjoyNTUsXCJCXCI6MjU1fX0sXCJJc1Zpc2libGVcIjp0cnVlLFwiV2lkdGhcIjowLjAsXCJIZWlnaHRcIjowLjAsXCJCb3JkZXJTdHlsZVwiOm51bGx9LFwiRGF0ZVN0eWxlXCI6e1wiJGlkXCI6XCIzNzJcIixcIkZvbnRTZXR0aW5nc1wiOntcIiRpZFwiOlwiMzczXCIsXCJGb250U2l6ZVwiOjksXCJGb250TmFtZVwiOlwiQ2FsaWJyaVwiLFwiSXNCb2xkXCI6ZmFsc2UsXCJJc0l0YWxpY1wiOmZhbHNlLFwiSXNVbmRlcmxpbmVkXCI6ZmFsc2V9LFwiQXV0b1NpemVcIjowLFwiRm9yZWdyb3VuZFwiOntcIiRpZFwiOlwiMzc0XCIsXCJDb2xvclwiOntcIiRpZFwiOlwiMzc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GlkXCI6XCIzNzhcIixcIkNvbG9yXCI6e1wiJGlkXCI6XCIzNzlcIixcIkFcIjowLFwiUlwiOjI1NSxcIkdcIjoyNTUsXCJCXCI6MjU1fX0sXCJJc1Zpc2libGVcIjpmYWxzZSxcIldpZHRoXCI6MC4wLFwiSGVpZ2h0XCI6MC4wLFwiQm9yZGVyU3R5bGVcIjpudWxsfSxcIlRpdGxlUG9zaXRpb25cIjoyLFwiRGF0ZVBvc2l0aW9uXCI6XCJSaWdodFwiLFwiU2hhcGVUeXBlXCI6MSxcIlNoYXBlU2l6ZVwiOjAsXCJTaGFwZVN0eWxlXCI6e1wiJGlkXCI6XCIzODBcIixcIk1hcmdpblwiOntcIiRpZFwiOlwiMzgxXCIsXCJUb3BcIjowLjAsXCJMZWZ0XCI6MC4wLFwiUmlnaHRcIjowLjAsXCJCb3R0b21cIjowLjB9LFwiUGFkZGluZ1wiOntcIiRpZFwiOlwiMzgyXCIsXCJUb3BcIjowLjAsXCJMZWZ0XCI6MC4wLFwiUmlnaHRcIjowLjAsXCJCb3R0b21cIjowLjB9LFwiQmFja2dyb3VuZFwiOntcIiRpZFwiOlwiMzgzXCIsXCJDb2xvclwiOntcIiRpZFwiOlwiMzg0XCIsXCJBXCI6MjU1LFwiUlwiOjEyNyxcIkdcIjo5NixcIkJcIjowfX0sXCJJc1Zpc2libGVcIjp0cnVlLFwiV2lkdGhcIjoxMi4wLFwiSGVpZ2h0XCI6MTQuMCxcIkJvcmRlclN0eWxlXCI6e1wiJGlkXCI6XCIzODVcIixcIkxpbmVDb2xvclwiOntcIiRyZWZcIjpcIjg3XCJ9LFwiTGluZVdlaWdodFwiOjAuMCxcIkxpbmVUeXBlXCI6MH19LFwiRGF0ZUZvcm1hdFwiOntcIiRpZFwiOlwiMzg2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zODdcIixcIkRhdGVQYXJ0SXNWaXNpYmxlXCI6dHJ1ZSxcIlRpbWVQYXJ0SXNWaXNpYmxlXCI6ZmFsc2V9fSxcIklzVmlzaWJsZVwiOnRydWUsXCJHcm91cElkXCI6XCI1ZTg1OWRjOS0yZjU2LTQ5NmItYWY5OC1mNjIxMDZlMDA3YzNcIn1dLFwiQ3VzdG9tU3dpbWxhbmVUYXNrU3R5bGVMaXN0XCI6W3tcIiRpZFwiOlwiMzg4XCIsXCJUYXNrU3R5bGVcIjp7XCIkaWRcIjpcIjM4OVwiLFwiU2hhcGVcIjoxLFwiU2hhcGVUaGlja25lc3NcIjowLFwiRHVyYXRpb25Gb3JtYXRcIjowLFwiUGVyY2VudGFnZUNvbXBsZXRlU3R5bGVcIjp7XCIkaWRcIjpcIjM5MFwiLFwiRm9udFNldHRpbmdzXCI6e1wiJGlkXCI6XCIzOTFcIixcIkZvbnRTaXplXCI6MTAsXCJGb250TmFtZVwiOlwiQ2FsaWJyaVwiLFwiSXNCb2xkXCI6ZmFsc2UsXCJJc0l0YWxpY1wiOmZhbHNlLFwiSXNVbmRlcmxpbmVkXCI6ZmFsc2V9LFwiQXV0b1NpemVcIjowLFwiRm9yZWdyb3VuZFwiOntcIiRpZFwiOlwiMzkyXCIsXCJDb2xvclwiOntcIiRpZFwiOlwiMzkz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yZWZcIjpcIjExMlwifSxcIklzVmlzaWJsZVwiOnRydWUsXCJXaWR0aFwiOjAuMCxcIkhlaWdodFwiOjAuMCxcIkJvcmRlclN0eWxlXCI6e1wiJGlkXCI6XCIzOTZcIixcIkxpbmVDb2xvclwiOm51bGwsXCJMaW5lV2VpZ2h0XCI6MC4wLFwiTGluZVR5cGVcIjowfX0sXCJEdXJhdGlvblN0eWxlXCI6e1wiJGlkXCI6XCIzOTdcIixcIkZvbnRTZXR0aW5nc1wiOntcIiRpZFwiOlwiMzk4XCIsXCJGb250U2l6ZVwiOjEwLFwiRm9udE5hbWVcIjpcIkNhbGlicmlcIixcIklzQm9sZFwiOmZhbHNlLFwiSXNJdGFsaWNcIjpmYWxzZSxcIklzVW5kZXJsaW5lZFwiOmZhbHNlfSxcIkF1dG9TaXplXCI6MCxcIkZvcmVncm91bmRcIjp7XCIkaWRcIjpcIjM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MDBcIixcIlRvcFwiOjAuMCxcIkxlZnRcIjowLjAsXCJSaWdodFwiOjAuMCxcIkJvdHRvbVwiOjAuMH0sXCJQYWRkaW5nXCI6e1wiJGlkXCI6XCI0MDFcIixcIlRvcFwiOjAuMCxcIkxlZnRcIjowLjAsXCJSaWdodFwiOjAuMCxcIkJvdHRvbVwiOjAuMH0sXCJCYWNrZ3JvdW5kXCI6e1wiJHJlZlwiOlwiMTE5XCJ9LFwiSXNWaXNpYmxlXCI6dHJ1ZSxcIldpZHRoXCI6MC4wLFwiSGVpZ2h0XCI6MC4wLFwiQm9yZGVyU3R5bGVcIjp7XCIkaWRcIjpcIjQwMlwiLFwiTGluZUNvbG9yXCI6bnVsbCxcIkxpbmVXZWlnaHRcIjowLjAsXCJMaW5lVHlwZVwiOjB9fSxcIkhvcml6b250YWxDb25uZWN0b3JTdHlsZVwiOntcIiRpZFwiOlwiNDAzXCIsXCJMaW5lQ29sb3JcIjp7XCIkcmVmXCI6XCIxMjFcIn0sXCJMaW5lV2VpZ2h0XCI6MS4wLFwiTGluZVR5cGVcIjowfSxcIlZlcnRpY2FsQ29ubmVjdG9yU3R5bGVcIjp7XCIkaWRcIjpcIjQ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MsXCJJc0JlbG93VGltZWJhbmRcIjp0cnVlLFwiUGVyY2VudGFnZUNvbXBsZXRlU2hhcGVPcGFjaXR5XCI6MzUsXCJHcm91cE5hbWVcIjpudWxsLFwiQXR0YWNoZWRNaWxlc3RvbmVzU3R5bGVzXCI6bnVsbCxcIlNoYXBlU3R5bGVcIjp7XCIkaWRcIjpcIjQwNVwiLFwiTWFyZ2luXCI6e1wiJGlkXCI6XCI0MDZcIixcIlRvcFwiOjAuMCxcIkxlZnRcIjo0LjAsXCJSaWdodFwiOjQuMCxcIkJvdHRvbVwiOjAuMH0sXCJQYWRkaW5nXCI6e1wiJGlkXCI6XCI0MDdcIixcIlRvcFwiOjAuMCxcIkxlZnRcIjowLjAsXCJSaWdodFwiOjAuMCxcIkJvdHRvbVwiOjAuMH0sXCJCYWNrZ3JvdW5kXCI6e1wiJGlkXCI6XCI0MDhcIixcIkNvbG9yXCI6e1wiJGlkXCI6XCI0MDlcIixcIkFcIjoyNTUsXCJSXCI6MjU1LFwiR1wiOjE5MixcIkJcIjowfX0sXCJJc1Zpc2libGVcIjp0cnVlLFwiV2lkdGhcIjowLjAsXCJIZWlnaHRcIjoxMy40MjY2NjY2NjY2NjY2NzcsXCJCb3JkZXJTdHlsZVwiOntcIiRpZFwiOlwiNDEwXCIsXCJMaW5lQ29sb3JcIjp7XCIkaWRcIjpcIjQxMVwiLFwiJHR5cGVcIjpcIk5MUkUuQ29tbW9uLkRvbS5Tb2xpZENvbG9yQnJ1c2gsIE5MUkUuQ29tbW9uXCIsXCJDb2xvclwiOntcIiRpZFwiOlwiNDEyXCIsXCJBXCI6MjU1LFwiUlwiOjI1NSxcIkdcIjowLFwiQlwiOjB9fSxcIkxpbmVXZWlnaHRcIjowLjAsXCJMaW5lVHlwZVwiOjB9fSxcIlRpdGxlU3R5bGVcIjp7XCIkaWRcIjpcIjQxM1wiLFwiRm9udFNldHRpbmdzXCI6e1wiJGlkXCI6XCI0MTRcIixcIkZvbnRTaXplXCI6MTEsXCJGb250TmFtZVwiOlwiQ2FsaWJyaVwiLFwiSXNCb2xkXCI6ZmFsc2UsXCJJc0l0YWxpY1wiOmZhbHNlLFwiSXNVbmRlcmxpbmVkXCI6ZmFsc2V9LFwiQXV0b1NpemVcIjoyLFwiRm9yZWdyb3VuZFwiOntcIiRpZFwiOlwiNDE1XCIsXCJDb2xvclwiOntcIiRpZFwiOlwiNDE2XCIsXCJBXCI6MjU1LFwiUlwiOjAsXCJHXCI6MCxcIkJcIjowfX0sXCJCYWNrZ3JvdW5kRmlsbFR5cGVcIjowLFwiTWF4V2lkdGhcIjoxMDYxLjQ4ODUyNTM5MDYyNSxcIk1heEhlaWdodFwiOlwiSW5maW5pdHlcIixcIlNtYXJ0Rm9yZWdyb3VuZElzQWN0aXZlXCI6ZmFsc2UsXCJIb3Jpem9udGFsQWxpZ25tZW50XCI6MSxcIlZlcnRpY2FsQWxpZ25tZW50XCI6MCxcIlNtYXJ0Rm9yZWdyb3VuZFwiOm51bGwsXCJNYXJnaW5cIjp7XCIkaWRcIjpcIjQxN1wiLFwiVG9wXCI6MC4wLFwiTGVmdFwiOjAuMCxcIlJpZ2h0XCI6MC4wLFwiQm90dG9tXCI6MC4wfSxcIlBhZGRpbmdcIjp7XCIkaWRcIjpcIjQxOFwiLFwiVG9wXCI6MC4wLFwiTGVmdFwiOjAuMCxcIlJpZ2h0XCI6MC4wLFwiQm90dG9tXCI6MC4wfSxcIkJhY2tncm91bmRcIjp7XCIkaWRcIjpcIjQxOVwiLFwiQ29sb3JcIjp7XCIkaWRcIjpcIjQyMFwiLFwiQVwiOjAsXCJSXCI6MjU1LFwiR1wiOjI1NSxcIkJcIjoyNTV9fSxcIklzVmlzaWJsZVwiOnRydWUsXCJXaWR0aFwiOjAuMCxcIkhlaWdodFwiOjAuMCxcIkJvcmRlclN0eWxlXCI6e1wiJGlkXCI6XCI0MjFcIixcIkxpbmVDb2xvclwiOm51bGwsXCJMaW5lV2VpZ2h0XCI6MC4wLFwiTGluZVR5cGVcIjowfX0sXCJEYXRlU3R5bGVcIjp7XCIkaWRcIjpcIjQyMlwiLFwiRm9udFNldHRpbmdzXCI6e1wiJGlkXCI6XCI0MjNcIixcIkZvbnRTaXplXCI6MTAsXCJGb250TmFtZVwiOlwiQ2FsaWJyaVwiLFwiSXNCb2xkXCI6ZmFsc2UsXCJJc0l0YWxpY1wiOmZhbHNlLFwiSXNVbmRlcmxpbmVkXCI6ZmFsc2V9LFwiQXV0b1NpemVcIjowLFwiRm9yZWdyb3VuZFwiOntcIiRpZFwiOlwiNDI0XCIsXCJDb2xvclwiOntcIiRpZFwiOlwiNDI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MjZcIixcIlRvcFwiOjAuMCxcIkxlZnRcIjowLjAsXCJSaWdodFwiOjAuMCxcIkJvdHRvbVwiOjAuMH0sXCJQYWRkaW5nXCI6e1wiJGlkXCI6XCI0MjdcIixcIlRvcFwiOjAuMCxcIkxlZnRcIjowLjAsXCJSaWdodFwiOjAuMCxcIkJvdHRvbVwiOjAuMH0sXCJCYWNrZ3JvdW5kXCI6e1wiJHJlZlwiOlwiMTQ3XCJ9LFwiSXNWaXNpYmxlXCI6dHJ1ZSxcIldpZHRoXCI6MC4wLFwiSGVpZ2h0XCI6MC4wLFwiQm9yZGVyU3R5bGVcIjp7XCIkaWRcIjpcIjQyOFwiLFwiTGluZUNvbG9yXCI6bnVsbCxcIkxpbmVXZWlnaHRcIjowLjAsXCJMaW5lVHlwZVwiOjB9fSxcIkRhdGVGb3JtYXRcIjp7XCIkaWRcIjpcIjQy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zMFwiLFwiVGFza1N0eWxlXCI6e1wiJGlkXCI6XCI0MzFcIixcIlNoYXBlXCI6MSxcIlNoYXBlVGhpY2tuZXNzXCI6MCxcIkR1cmF0aW9uRm9ybWF0XCI6MCxcIlBlcmNlbnRhZ2VDb21wbGV0ZVN0eWxlXCI6e1wiJGlkXCI6XCI0MzJcIixcIkZvbnRTZXR0aW5nc1wiOntcIiRpZFwiOlwiNDMzXCIsXCJGb250U2l6ZVwiOjEwLFwiRm9udE5hbWVcIjpcIkNhbGlicmlcIixcIklzQm9sZFwiOmZhbHNlLFwiSXNJdGFsaWNcIjpmYWxzZSxcIklzVW5kZXJsaW5lZFwiOmZhbHNlfSxcIkF1dG9TaXplXCI6MCxcIkZvcmVncm91bmRcIjp7XCIkaWRcIjpcIjQzNF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0MzVcIixcIlRvcFwiOjAuMCxcIkxlZnRcIjowLjAsXCJSaWdodFwiOjAuMCxcIkJvdHRvbVwiOjAuMH0sXCJQYWRkaW5nXCI6e1wiJGlkXCI6XCI0MzZcIixcIlRvcFwiOjAuMCxcIkxlZnRcIjowLjAsXCJSaWdodFwiOjAuMCxcIkJvdHRvbVwiOjAuMH0sXCJCYWNrZ3JvdW5kXCI6e1wiJHJlZlwiOlwiMTEyXCJ9LFwiSXNWaXNpYmxlXCI6dHJ1ZSxcIldpZHRoXCI6MC4wLFwiSGVpZ2h0XCI6MC4wLFwiQm9yZGVyU3R5bGVcIjp7XCIkaWRcIjpcIjQzN1wiLFwiTGluZUNvbG9yXCI6bnVsbCxcIkxpbmVXZWlnaHRcIjowLjAsXCJMaW5lVHlwZVwiOjB9fSxcIkR1cmF0aW9uU3R5bGVcIjp7XCIkaWRcIjpcIjQzOFwiLFwiRm9udFNldHRpbmdzXCI6e1wiJGlkXCI6XCI0MzlcIixcIkZvbnRTaXplXCI6MTAsXCJGb250TmFtZVwiOlwiQ2FsaWJyaVwiLFwiSXNCb2xkXCI6ZmFsc2UsXCJJc0l0YWxpY1wiOmZhbHNlLFwiSXNVbmRlcmxpbmVkXCI6ZmFsc2V9LFwiQXV0b1NpemVcIjowLFwiRm9yZWdyb3VuZFwiOntcIiRpZFwiOlwiNDQwXCIsXCJDb2xvclwiOntcIiRpZFwiOlwiNDQx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NDQyXCIsXCJUb3BcIjowLjAsXCJMZWZ0XCI6MC4wLFwiUmlnaHRcIjowLjAsXCJCb3R0b21cIjowLjB9LFwiUGFkZGluZ1wiOntcIiRpZFwiOlwiNDQzXCIsXCJUb3BcIjowLjAsXCJMZWZ0XCI6MC4wLFwiUmlnaHRcIjowLjAsXCJCb3R0b21cIjowLjB9LFwiQmFja2dyb3VuZFwiOntcIiRyZWZcIjpcIjExOVwifSxcIklzVmlzaWJsZVwiOnRydWUsXCJXaWR0aFwiOjAuMCxcIkhlaWdodFwiOjAuMCxcIkJvcmRlclN0eWxlXCI6e1wiJGlkXCI6XCI0NDRcIixcIkxpbmVDb2xvclwiOm51bGwsXCJMaW5lV2VpZ2h0XCI6MC4wLFwiTGluZVR5cGVcIjowfX0sXCJIb3Jpem9udGFsQ29ubmVjdG9yU3R5bGVcIjp7XCIkaWRcIjpcIjQ0NVwiLFwiTGluZUNvbG9yXCI6e1wiJHJlZlwiOlwiMTIxXCJ9LFwiTGluZVdlaWdodFwiOjEuMCxcIkxpbmVUeXBlXCI6MH0sXCJWZXJ0aWNhbENvbm5lY3RvclN0eWxlXCI6e1wiJGlkXCI6XCI0ND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0NDdcIixcIk1hcmdpblwiOntcIiRpZFwiOlwiNDQ4XCIsXCJUb3BcIjowLjAsXCJMZWZ0XCI6NC4wLFwiUmlnaHRcIjo0LjAsXCJCb3R0b21cIjowLjB9LFwiUGFkZGluZ1wiOntcIiRpZFwiOlwiNDQ5XCIsXCJUb3BcIjowLjAsXCJMZWZ0XCI6MC4wLFwiUmlnaHRcIjowLjAsXCJCb3R0b21cIjowLjB9LFwiQmFja2dyb3VuZFwiOntcIiRpZFwiOlwiNDUwXCIsXCJDb2xvclwiOntcIiRpZFwiOlwiNDUxXCIsXCJBXCI6MjU1LFwiUlwiOjI1NSxcIkdcIjoxOTIsXCJCXCI6MH19LFwiSXNWaXNpYmxlXCI6dHJ1ZSxcIldpZHRoXCI6MC4wLFwiSGVpZ2h0XCI6MTMuNDI2NjY2NjY2NjY2Njc3LFwiQm9yZGVyU3R5bGVcIjp7XCIkaWRcIjpcIjQ1MlwiLFwiTGluZUNvbG9yXCI6e1wiJHJlZlwiOlwiNDExXCJ9LFwiTGluZVdlaWdodFwiOjAuMCxcIkxpbmVUeXBlXCI6MH19LFwiVGl0bGVTdHlsZVwiOntcIiRpZFwiOlwiNDUzXCIsXCJGb250U2V0dGluZ3NcIjp7XCIkaWRcIjpcIjQ1NFwiLFwiRm9udFNpemVcIjoxMSxcIkZvbnROYW1lXCI6XCJDYWxpYnJpXCIsXCJJc0JvbGRcIjpmYWxzZSxcIklzSXRhbGljXCI6ZmFsc2UsXCJJc1VuZGVybGluZWRcIjpmYWxzZX0sXCJBdXRvU2l6ZVwiOjIsXCJGb3JlZ3JvdW5kXCI6e1wiJGlkXCI6XCI0NTVcIixcIkNvbG9yXCI6e1wiJGlkXCI6XCI0NTZcIixcIkFcIjoyNTUsXCJSXCI6MCxcIkdcIjowLFwiQlwiOjB9fSxcIkJhY2tncm91bmRGaWxsVHlwZVwiOjAsXCJNYXhXaWR0aFwiOjEyMS4xOTc5NDQ2NjQyNjI2MSxcIk1heEhlaWdodFwiOlwiSW5maW5pdHlcIixcIlNtYXJ0Rm9yZWdyb3VuZElzQWN0aXZlXCI6ZmFsc2UsXCJIb3Jpem9udGFsQWxpZ25tZW50XCI6MSxcIlZlcnRpY2FsQWxpZ25tZW50XCI6MCxcIlNtYXJ0Rm9yZWdyb3VuZFwiOm51bGwsXCJNYXJnaW5cIjp7XCIkaWRcIjpcIjQ1N1wiLFwiVG9wXCI6MC4wLFwiTGVmdFwiOjAuMCxcIlJpZ2h0XCI6MC4wLFwiQm90dG9tXCI6MC4wfSxcIlBhZGRpbmdcIjp7XCIkaWRcIjpcIjQ1OFwiLFwiVG9wXCI6MC4wLFwiTGVmdFwiOjAuMCxcIlJpZ2h0XCI6MC4wLFwiQm90dG9tXCI6MC4wfSxcIkJhY2tncm91bmRcIjp7XCIkaWRcIjpcIjQ1OVwiLFwiQ29sb3JcIjp7XCIkaWRcIjpcIjQ2MFwiLFwiQVwiOjAsXCJSXCI6MjU1LFwiR1wiOjI1NSxcIkJcIjoyNTV9fSxcIklzVmlzaWJsZVwiOnRydWUsXCJXaWR0aFwiOjAuMCxcIkhlaWdodFwiOjAuMCxcIkJvcmRlclN0eWxlXCI6e1wiJGlkXCI6XCI0NjFcIixcIkxpbmVDb2xvclwiOm51bGwsXCJMaW5lV2VpZ2h0XCI6MC4wLFwiTGluZVR5cGVcIjowfX0sXCJEYXRlU3R5bGVcIjp7XCIkaWRcIjpcIjQ2MlwiLFwiRm9udFNldHRpbmdzXCI6e1wiJGlkXCI6XCI0NjNcIixcIkZvbnRTaXplXCI6MTAsXCJGb250TmFtZVwiOlwiQ2FsaWJyaVwiLFwiSXNCb2xkXCI6ZmFsc2UsXCJJc0l0YWxpY1wiOmZhbHNlLFwiSXNVbmRlcmxpbmVkXCI6ZmFsc2V9LFwiQXV0b1NpemVcIjowLFwiRm9yZWdyb3VuZFwiOntcIiRpZFwiOlwiNDY0XCIsXCJDb2xvclwiOntcIiRpZFwiOlwiNDY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jZcIixcIlRvcFwiOjAuMCxcIkxlZnRcIjowLjAsXCJSaWdodFwiOjAuMCxcIkJvdHRvbVwiOjAuMH0sXCJQYWRkaW5nXCI6e1wiJGlkXCI6XCI0NjdcIixcIlRvcFwiOjAuMCxcIkxlZnRcIjowLjAsXCJSaWdodFwiOjAuMCxcIkJvdHRvbVwiOjAuMH0sXCJCYWNrZ3JvdW5kXCI6e1wiJHJlZlwiOlwiMTQ3XCJ9LFwiSXNWaXNpYmxlXCI6dHJ1ZSxcIldpZHRoXCI6MC4wLFwiSGVpZ2h0XCI6MC4wLFwiQm9yZGVyU3R5bGVcIjp7XCIkaWRcIjpcIjQ2OFwiLFwiTGluZUNvbG9yXCI6bnVsbCxcIkxpbmVXZWlnaHRcIjowLjAsXCJMaW5lVHlwZVwiOjB9fSxcIkRhdGVGb3JtYXRcIjp7XCIkaWRcIjpcIjQ2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3MFwiLFwiVGFza1N0eWxlXCI6e1wiJGlkXCI6XCI0NzFcIixcIlNoYXBlXCI6MSxcIlNoYXBlVGhpY2tuZXNzXCI6MyxcIkR1cmF0aW9uRm9ybWF0XCI6MCxcIlBlcmNlbnRhZ2VDb21wbGV0ZVN0eWxlXCI6e1wiJGlkXCI6XCI0NzJcIixcIkZvbnRTZXR0aW5nc1wiOntcIiRpZFwiOlwiNDczXCIsXCJGb250U2l6ZVwiOjEwLFwiRm9udE5hbWVcIjpcIkNhbGlicmlcIixcIklzQm9sZFwiOmZhbHNlLFwiSXNJdGFsaWNcIjpmYWxzZSxcIklzVW5kZXJsaW5lZFwiOmZhbHNlfSxcIkF1dG9TaXplXCI6MCxcIkZvcmVncm91bmRcIjp7XCIkaWRcIjpcIjQ3NFwiLFwiQ29sb3JcIjp7XCIkaWRcIjpcIjQ3N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l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E5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FcIn0sXCJMaW5lV2VpZ2h0XCI6MS4wLFwiTGluZVR5cGVcIjowfSxcIlZlcnRpY2FsQ29ubmVjdG9yU3R5bGVcIjp7XCIkaWRcIjpcIjQ4NlwiLFwiTGluZUNvbG9yXCI6e1wiJHJlZlwiOlwiMTI0XCJ9LFwiTGluZVdlaWdodFwiOjAuMCxcIkxpbmVUeXBlXCI6MH0sXCJNYXJnaW5cIjpudWxsLFwiU3RhcnREYXRlUG9zaXRpb25cIjo2LFwiRW5kRGF0ZVBvc2l0aW9uXCI6NixcIlRpdGxlUG9zaXRpb25cIjozLFwiRHVyYXRpb25Qb3NpdGlvblwiOjYsXCJQZXJjZW50YWdlQ29tcGxldGVkUG9zaXRpb25cIjo2LFwiU3BhY2luZ1wiOjUsXCJJc0JlbG93VGltZWJhbmRcIjp0cnVlLFwiUGVyY2VudGFnZUNvbXBsZXRlU2hhcGVPcGFjaXR5XCI6MzUsXCJHcm91cE5hbWVcIjpcIjVlODU5ZGM5LTJmNTYtNDk2Yi1hZjk4LWY2MjEwNmUwMDdjM1wiLFwiQXR0YWNoZWRNaWxlc3RvbmVzU3R5bGVzXCI6bnVsbCxcIlNoYXBlU3R5bGVcIjp7XCIkaWRcIjpcIjQ4N1wiLFwiTWFyZ2luXCI6e1wiJGlkXCI6XCI0ODhcIixcIlRvcFwiOjAuMCxcIkxlZnRcIjo0LjAsXCJSaWdodFwiOjQuMCxcIkJvdHRvbVwiOjAuMH0sXCJQYWRkaW5nXCI6e1wiJGlkXCI6XCI0ODlcIixcIlRvcFwiOjAuMCxcIkxlZnRcIjowLjAsXCJSaWdodFwiOjAuMCxcIkJvdHRvbVwiOjAuMH0sXCJCYWNrZ3JvdW5kXCI6e1wiJGlkXCI6XCI0OTBcIixcIkNvbG9yXCI6e1wiJGlkXCI6XCI0OTFcIixcIkFcIjoyNTUsXCJSXCI6MjU1LFwiR1wiOjE5MixcIkJcIjowfX0sXCJJc1Zpc2libGVcIjp0cnVlLFwiV2lkdGhcIjowLjAsXCJIZWlnaHRcIjoxNS4wMDAwNzkxNTQ5NjgyNjIsXCJCb3JkZXJTdHlsZVwiOntcIiRpZFwiOlwiNDkyXCIsXCJMaW5lQ29sb3JcIjp7XCIkcmVmXCI6XCI0MTFcIn0sXCJMaW5lV2VpZ2h0XCI6MC4wLFwiTGluZVR5cGVcIjowfX0sXCJUaXRsZVN0eWxlXCI6e1wiJGlkXCI6XCI0OTNcIixcIkZvbnRTZXR0aW5nc1wiOntcIiRpZFwiOlwiNDk0XCIsXCJGb250U2l6ZVwiOjExLFwiRm9udE5hbWVcIjpcIkNhbGlicmlcIixcIklzQm9sZFwiOmZhbHNlLFwiSXNJdGFsaWNcIjpmYWxzZSxcIklzVW5kZXJsaW5lZFwiOmZhbHNlfSxcIkF1dG9TaXplXCI6MixcIkZvcmVncm91bmRcIjp7XCIkaWRcIjpcIjQ5NVwiLFwiQ29sb3JcIjp7XCIkaWRcIjpcIjQ5NlwiLFwiQVwiOjI1NSxcIlJcIjowLFwiR1wiOjAsXCJCXCI6MH19LFwiQmFja2dyb3VuZEZpbGxUeXBlXCI6MCxcIk1heFdpZHRoXCI6MTE4Ny4wNDA4OTM1NTQ2ODc1LFwiTWF4SGVpZ2h0XCI6XCJJbmZpbml0eVwiLFwiU21hcnRGb3JlZ3JvdW5kSXNBY3RpdmVcIjpmYWxzZSxcIkhvcml6b250YWxBbGlnbm1lbnRcIjoyLFwiVmVydGljYWxBbGlnbm1lbnRcIjowLFwiU21hcnRGb3JlZ3JvdW5kXCI6bnVsbCxcIk1hcmdpblwiOntcIiRpZFwiOlwiNDk3XCIsXCJUb3BcIjowLjAsXCJMZWZ0XCI6MC4wLFwiUmlnaHRcIjowLjAsXCJCb3R0b21cIjowLjB9LFwiUGFkZGluZ1wiOntcIiRpZFwiOlwiNDk4XCIsXCJUb3BcIjowLjAsXCJMZWZ0XCI6MC4wLFwiUmlnaHRcIjowLjAsXCJCb3R0b21cIjowLjB9LFwiQmFja2dyb3VuZFwiOntcIiRpZFwiOlwiNDk5XCIsXCJDb2xvclwiOntcIiRpZFwiOlwiNTAwXCIsXCJBXCI6MCxcIlJcIjoyNTUsXCJHXCI6MjU1LFwiQlwiOjI1NX19LFwiSXNWaXNpYmxlXCI6dHJ1ZSxcIldpZHRoXCI6MC4wLFwiSGVpZ2h0XCI6MC4wLFwiQm9yZGVyU3R5bGVcIjp7XCIkaWRcIjpcIjUwMVwiLFwiTGluZUNvbG9yXCI6bnVsbCxcIkxpbmVXZWlnaHRcIjowLjAsXCJMaW5lVHlwZVwiOjB9fSxcIkRhdGVTdHlsZVwiOntcIiRpZFwiOlwiNTAyXCIsXCJGb250U2V0dGluZ3NcIjp7XCIkaWRcIjpcIjUwM1wiLFwiRm9udFNpemVcIjoxMCxcIkZvbnROYW1lXCI6XCJDYWxpYnJpXCIsXCJJc0JvbGRcIjpmYWxzZSxcIklzSXRhbGljXCI6ZmFsc2UsXCJJc1VuZGVybGluZWRcIjpmYWxzZX0sXCJBdXRvU2l6ZVwiOjAsXCJGb3JlZ3JvdW5kXCI6e1wiJGlkXCI6XCI1MDRcIixcIkNvbG9yXCI6e1wiJGlkXCI6XCI1M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UwNlwiLFwiVG9wXCI6MC4wLFwiTGVmdFwiOjAuMCxcIlJpZ2h0XCI6MC4wLFwiQm90dG9tXCI6MC4wfSxcIlBhZGRpbmdcIjp7XCIkaWRcIjpcIjUwN1wiLFwiVG9wXCI6MC4wLFwiTGVmdFwiOjAuMCxcIlJpZ2h0XCI6MC4wLFwiQm90dG9tXCI6MC4wfSxcIkJhY2tncm91bmRcIjp7XCIkcmVmXCI6XCIxNDdcIn0sXCJJc1Zpc2libGVcIjp0cnVlLFwiV2lkdGhcIjowLjAsXCJIZWlnaHRcIjowLjAsXCJCb3JkZXJTdHlsZVwiOntcIiRpZFwiOlwiNTA4XCIsXCJMaW5lQ29sb3JcIjpudWxsLFwiTGluZVdlaWdodFwiOjAuMCxcIkxpbmVUeXBlXCI6MH19LFwiRGF0ZUZvcm1hdFwiOntcIiRpZFwiOlwiNTA5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UxMFwiLFwiU2hhcGVcIjoxLFwiQ29ubmVjdG9yTWFyZ2luXCI6e1wiJGlkXCI6XCI1MTFcIixcIlRvcFwiOjAuMCxcIkxlZnRcIjoyLjAsXCJSaWdodFwiOjIuMCxcIkJvdHRvbVwiOjAuMH0sXCJDb25uZWN0b3JTdHlsZVwiOntcIiRpZFwiOlwiNTEyXCIsXCJMaW5lQ29sb3JcIjp7XCIkaWRcIjpcIjUxM1wiLFwiJHR5cGVcIjpcIk5MUkUuQ29tbW9uLkRvbS5Tb2xpZENvbG9yQnJ1c2gsIE5MUkUuQ29tbW9uXCIsXCJDb2xvclwiOntcIiRpZFwiOlwiNTE0XCIsXCJBXCI6MjU1LFwiUlwiOjE2NCxcIkdcIjoxMjUsXCJCXCI6MH19LFwiTGluZVdlaWdodFwiOjEuMCxcIkxpbmVUeXBlXCI6MH0sXCJJc0JlbG93VGltZWJhbmRcIjp0cnVlLFwiSGlkZURhdGVcIjpmYWxzZSxcIlNoYXBlU2l6ZVwiOjAsXCJTcGFjaW5nXCI6MC4wLFwiUGFkZGluZ1wiOntcIiRpZFwiOlwiNTE1XCIsXCJUb3BcIjo3LjAsXCJMZWZ0XCI6My4wLFwiUmlnaHRcIjowLjAsXCJCb3R0b21cIjoyLjB9LFwiUG9zaXRpb25cIjpudWxsLFwiUG9zaXRpb25PblRhc2tcIjozLFwiU2hhcGVTdHlsZVwiOntcIiRpZFwiOlwiNTE2XCIsXCJNYXJnaW5cIjp7XCIkaWRcIjpcIjUxN1wiLFwiVG9wXCI6MC4wLFwiTGVmdFwiOjAuMCxcIlJpZ2h0XCI6MC4wLFwiQm90dG9tXCI6MC4wfSxcIlBhZGRpbmdcIjp7XCIkaWRcIjpcIjUxOFwiLFwiVG9wXCI6MC4wLFwiTGVmdFwiOjAuMCxcIlJpZ2h0XCI6MC4wLFwiQm90dG9tXCI6MC4wfSxcIkJhY2tncm91bmRcIjp7XCIkaWRcIjpcIjUxOVwiLFwiQ29sb3JcIjp7XCIkaWRcIjpcIjUyMFwiLFwiQVwiOjI1NSxcIlJcIjoxMjcsXCJHXCI6OTYsXCJCXCI6MH19LFwiSXNWaXNpYmxlXCI6dHJ1ZSxcIldpZHRoXCI6MTIuMCxcIkhlaWdodFwiOjE0LjAsXCJCb3JkZXJTdHlsZVwiOntcIiRpZFwiOlwiNTIxXCIsXCJMaW5lQ29sb3JcIjpudWxsLFwiTGluZVdlaWdodFwiOjAuMCxcIkxpbmVUeXBlXCI6MH19LFwiVGl0bGVTdHlsZVwiOntcIiRpZFwiOlwiNTIyXCIsXCJGb250U2V0dGluZ3NcIjp7XCIkaWRcIjpcIjUyM1wiLFwiRm9udFNpemVcIjoxMSxcIkZvbnROYW1lXCI6XCJDYWxpYnJpXCIsXCJJc0JvbGRcIjpmYWxzZSxcIklzSXRhbGljXCI6ZmFsc2UsXCJJc1VuZGVybGluZWRcIjpmYWxzZX0sXCJBdXRvU2l6ZVwiOjAsXCJGb3JlZ3JvdW5kXCI6e1wiJGlkXCI6XCI1MjRcIixcIkNvbG9yXCI6e1wiJGlkXCI6XCI1Mj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TI2XCIsXCJUb3BcIjowLjAsXCJMZWZ0XCI6MC4wLFwiUmlnaHRcIjowLjAsXCJCb3R0b21cIjowLjB9LFwiUGFkZGluZ1wiOntcIiRpZFwiOlwiNTI3XCIsXCJUb3BcIjowLjAsXCJMZWZ0XCI6MC4wLFwiUmlnaHRcIjowLjAsXCJCb3R0b21cIjowLjB9LFwiQmFja2dyb3VuZFwiOntcIiRpZFwiOlwiNTI4XCIsXCJDb2xvclwiOntcIiRpZFwiOlwiNTI5XCIsXCJBXCI6MCxcIlJcIjoyNTUsXCJHXCI6MjU1LFwiQlwiOjI1NX19LFwiSXNWaXNpYmxlXCI6ZmFsc2UsXCJXaWR0aFwiOjAuMCxcIkhlaWdodFwiOjAuMCxcIkJvcmRlclN0eWxlXCI6e1wiJGlkXCI6XCI1MzBcIixcIkxpbmVDb2xvclwiOm51bGwsXCJMaW5lV2VpZ2h0XCI6MC4wLFwiTGluZVR5cGVcIjowfX0sXCJEYXRlU3R5bGVcIjp7XCIkaWRcIjpcIjUzMVwiLFwiRm9udFNldHRpbmdzXCI6e1wiJGlkXCI6XCI1MzJcIixcIkZvbnRTaXplXCI6OSxcIkZvbnROYW1lXCI6XCJDYWxpYnJpXCIsXCJJc0JvbGRcIjpmYWxzZSxcIklzSXRhbGljXCI6ZmFsc2UsXCJJc1VuZGVybGluZWRcIjpmYWxzZX0sXCJBdXRvU2l6ZVwiOjAsXCJGb3JlZ3JvdW5kXCI6e1wiJGlkXCI6XCI1MzNcIixcIkNvbG9yXCI6e1wiJGlkXCI6XCI1MzR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NVwiLFwiVG9wXCI6MC4wLFwiTGVmdFwiOjAuMCxcIlJpZ2h0XCI6MC4wLFwiQm90dG9tXCI6MC4wfSxcIlBhZGRpbmdcIjp7XCIkaWRcIjpcIjUzNlwiLFwiVG9wXCI6MC4wLFwiTGVmdFwiOjAuMCxcIlJpZ2h0XCI6MC4wLFwiQm90dG9tXCI6MC4wfSxcIkJhY2tncm91bmRcIjp7XCIkaWRcIjpcIjUzN1wiLFwiQ29sb3JcIjp7XCIkaWRcIjpcIjUzOFwiLFwiQVwiOjAsXCJSXCI6MjU1LFwiR1wiOjI1NSxcIkJcIjoyNTV9fSxcIklzVmlzaWJsZVwiOmZhbHNlLFwiV2lkdGhcIjowLjAsXCJIZWlnaHRcIjowLjAsXCJCb3JkZXJTdHlsZVwiOntcIiRpZFwiOlwiNTM5XCIsXCJMaW5lQ29sb3JcIjpudWxsLFwiTGluZVdlaWdodFwiOjAuMCxcIkxpbmVUeXBlXCI6MH19LFwiRGF0ZUZvcm1hdFwiOntcIiRpZFwiOlwiNTQw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1NDFcIixcIkRhdGVQYXJ0SXNWaXNpYmxlXCI6dHJ1ZSxcIlRpbWVQYXJ0SXNWaXNpYmxlXCI6ZmFsc2V9fSxcIklzVmlzaWJsZVwiOnRydWV9LHtcIiRpZFwiOlwiNTQyXCIsXCJTaGFwZVwiOjEsXCJDb25uZWN0b3JNYXJnaW5cIjp7XCIkaWRcIjpcIjU0M1wiLFwiVG9wXCI6MC4wLFwiTGVmdFwiOjIuMCxcIlJpZ2h0XCI6Mi4wLFwiQm90dG9tXCI6MC4wfSxcIkNvbm5lY3RvclN0eWxlXCI6e1wiJGlkXCI6XCI1NDRcIixcIkxpbmVDb2xvclwiOntcIiRpZFwiOlwiNTQ1XCIsXCIkdHlwZVwiOlwiTkxSRS5Db21tb24uRG9tLlNvbGlkQ29sb3JCcnVzaCwgTkxSRS5Db21tb25cIixcIkNvbG9yXCI6e1wiJGlkXCI6XCI1NDZcIixcIkFcIjoyNTUsXCJSXCI6MTY0LFwiR1wiOjEyNSxcIkJcIjowfX0sXCJMaW5lV2VpZ2h0XCI6MS4wLFwiTGluZVR5cGVcIjowfSxcIklzQmVsb3dUaW1lYmFuZFwiOnRydWUsXCJIaWRlRGF0ZVwiOmZhbHNlLFwiU2hhcGVTaXplXCI6MCxcIlNwYWNpbmdcIjowLjAsXCJQYWRkaW5nXCI6e1wiJGlkXCI6XCI1NDdcIixcIlRvcFwiOjcuMCxcIkxlZnRcIjozLjAsXCJSaWdodFwiOjAuMCxcIkJvdHRvbVwiOjIuMH0sXCJQb3NpdGlvblwiOm51bGwsXCJQb3NpdGlvbk9uVGFza1wiOjMsXCJTaGFwZVN0eWxlXCI6e1wiJGlkXCI6XCI1NDhcIixcIk1hcmdpblwiOntcIiRpZFwiOlwiNTQ5XCIsXCJUb3BcIjowLjAsXCJMZWZ0XCI6MC4wLFwiUmlnaHRcIjowLjAsXCJCb3R0b21cIjowLjB9LFwiUGFkZGluZ1wiOntcIiRpZFwiOlwiNTUwXCIsXCJUb3BcIjowLjAsXCJMZWZ0XCI6MC4wLFwiUmlnaHRcIjowLjAsXCJCb3R0b21cIjowLjB9LFwiQmFja2dyb3VuZFwiOntcIiRpZFwiOlwiNTUxXCIsXCJDb2xvclwiOntcIiRpZFwiOlwiNTUyXCIsXCJBXCI6MjU1LFwiUlwiOjEyNyxcIkdcIjo5NixcIkJcIjowfX0sXCJJc1Zpc2libGVcIjp0cnVlLFwiV2lkdGhcIjoxMi4wLFwiSGVpZ2h0XCI6MTQuMCxcIkJvcmRlclN0eWxlXCI6e1wiJGlkXCI6XCI1NTNcIixcIkxpbmVDb2xvclwiOm51bGwsXCJMaW5lV2VpZ2h0XCI6MC4wLFwiTGluZVR5cGVcIjowfX0sXCJUaXRsZVN0eWxlXCI6e1wiJGlkXCI6XCI1NTRcIixcIkZvbnRTZXR0aW5nc1wiOntcIiRpZFwiOlwiNTU1XCIsXCJGb250U2l6ZVwiOjExLFwiRm9udE5hbWVcIjpcIkNhbGlicmlcIixcIklzQm9sZFwiOmZhbHNlLFwiSXNJdGFsaWNcIjpmYWxzZSxcIklzVW5kZXJsaW5lZFwiOmZhbHNlfSxcIkF1dG9TaXplXCI6MCxcIkZvcmVncm91bmRcIjp7XCIkaWRcIjpcIjU1NlwiLFwiQ29sb3JcIjp7XCIkaWRcIjpcIjU1N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1NThcIixcIlRvcFwiOjAuMCxcIkxlZnRcIjowLjAsXCJSaWdodFwiOjAuMCxcIkJvdHRvbVwiOjAuMH0sXCJQYWRkaW5nXCI6e1wiJGlkXCI6XCI1NTlcIixcIlRvcFwiOjAuMCxcIkxlZnRcIjowLjAsXCJSaWdodFwiOjAuMCxcIkJvdHRvbVwiOjAuMH0sXCJCYWNrZ3JvdW5kXCI6e1wiJGlkXCI6XCI1NjBcIixcIkNvbG9yXCI6e1wiJGlkXCI6XCI1NjFcIixcIkFcIjowLFwiUlwiOjI1NSxcIkdcIjoyNTUsXCJCXCI6MjU1fX0sXCJJc1Zpc2libGVcIjpmYWxzZSxcIldpZHRoXCI6MC4wLFwiSGVpZ2h0XCI6MC4wLFwiQm9yZGVyU3R5bGVcIjp7XCIkaWRcIjpcIjU2MlwiLFwiTGluZUNvbG9yXCI6bnVsbCxcIkxpbmVXZWlnaHRcIjowLjAsXCJMaW5lVHlwZVwiOjB9fSxcIkRhdGVTdHlsZVwiOntcIiRpZFwiOlwiNTYzXCIsXCJGb250U2V0dGluZ3NcIjp7XCIkaWRcIjpcIjU2NFwiLFwiRm9udFNpemVcIjo5LFwiRm9udE5hbWVcIjpcIkNhbGlicmlcIixcIklzQm9sZFwiOmZhbHNlLFwiSXNJdGFsaWNcIjpmYWxzZSxcIklzVW5kZXJsaW5lZFwiOmZhbHNlfSxcIkF1dG9TaXplXCI6MCxcIkZvcmVncm91bmRcIjp7XCIkaWRcIjpcIjU2NVwiLFwiQ29sb3JcIjp7XCIkaWRcIjpcIjU2Nl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NTY3XCIsXCJUb3BcIjowLjAsXCJMZWZ0XCI6MC4wLFwiUmlnaHRcIjowLjAsXCJCb3R0b21cIjowLjB9LFwiUGFkZGluZ1wiOntcIiRpZFwiOlwiNTY4XCIsXCJUb3BcIjowLjAsXCJMZWZ0XCI6MC4wLFwiUmlnaHRcIjowLjAsXCJCb3R0b21cIjowLjB9LFwiQmFja2dyb3VuZFwiOntcIiRpZFwiOlwiNTY5XCIsXCJDb2xvclwiOntcIiRpZFwiOlwiNTcwXCIsXCJBXCI6MCxcIlJcIjoyNTUsXCJHXCI6MjU1LFwiQlwiOjI1NX19LFwiSXNWaXNpYmxlXCI6ZmFsc2UsXCJXaWR0aFwiOjAuMCxcIkhlaWdodFwiOjAuMCxcIkJvcmRlclN0eWxlXCI6e1wiJGlkXCI6XCI1NzFcIixcIkxpbmVDb2xvclwiOm51bGwsXCJMaW5lV2VpZ2h0XCI6MC4wLFwiTGluZVR5cGVcIjowfX0sXCJEYXRlRm9ybWF0XCI6e1wiJGlkXCI6XCI1Nz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U3M1wiLFwiRGF0ZVBhcnRJc1Zpc2libGVcIjp0cnVlLFwiVGltZVBhcnRJc1Zpc2libGVcIjpmYWxzZX19LFwiSXNWaXNpYmxlXCI6dHJ1ZX0se1wiJGlkXCI6XCI1NzRcIixcIlNoYXBlXCI6MSxcIkNvbm5lY3Rvck1hcmdpblwiOntcIiRpZFwiOlwiNTc1XCIsXCJUb3BcIjowLjAsXCJMZWZ0XCI6Mi4wLFwiUmlnaHRcIjoyLjAsXCJCb3R0b21cIjowLjB9LFwiQ29ubmVjdG9yU3R5bGVcIjp7XCIkaWRcIjpcIjU3NlwiLFwiTGluZUNvbG9yXCI6e1wiJGlkXCI6XCI1NzdcIixcIiR0eXBlXCI6XCJOTFJFLkNvbW1vbi5Eb20uU29saWRDb2xvckJydXNoLCBOTFJFLkNvbW1vblwiLFwiQ29sb3JcIjp7XCIkaWRcIjpcIjU3OFwiLFwiQVwiOjI1NSxcIlJcIjoxNjQsXCJHXCI6MTI1LFwiQlwiOjB9fSxcIkxpbmVXZWlnaHRcIjoxLjAsXCJMaW5lVHlwZVwiOjB9LFwiSXNCZWxvd1RpbWViYW5kXCI6dHJ1ZSxcIkhpZGVEYXRlXCI6ZmFsc2UsXCJTaGFwZVNpemVcIjowLFwiU3BhY2luZ1wiOjAuMCxcIlBhZGRpbmdcIjp7XCIkaWRcIjpcIjU3OVwiLFwiVG9wXCI6Ny4wLFwiTGVmdFwiOjMuMCxcIlJpZ2h0XCI6MC4wLFwiQm90dG9tXCI6Mi4wfSxcIlBvc2l0aW9uXCI6bnVsbCxcIlBvc2l0aW9uT25UYXNrXCI6MyxcIlNoYXBlU3R5bGVcIjp7XCIkaWRcIjpcIjU4MFwiLFwiTWFyZ2luXCI6e1wiJGlkXCI6XCI1ODFcIixcIlRvcFwiOjAuMCxcIkxlZnRcIjowLjAsXCJSaWdodFwiOjAuMCxcIkJvdHRvbVwiOjAuMH0sXCJQYWRkaW5nXCI6e1wiJGlkXCI6XCI1ODJcIixcIlRvcFwiOjAuMCxcIkxlZnRcIjowLjAsXCJSaWdodFwiOjAuMCxcIkJvdHRvbVwiOjAuMH0sXCJCYWNrZ3JvdW5kXCI6e1wiJGlkXCI6XCI1ODNcIixcIkNvbG9yXCI6e1wiJGlkXCI6XCI1ODRcIixcIkFcIjoyNTUsXCJSXCI6MTI3LFwiR1wiOjk2LFwiQlwiOjB9fSxcIklzVmlzaWJsZVwiOnRydWUsXCJXaWR0aFwiOjEyLjAsXCJIZWlnaHRcIjoxNC4wLFwiQm9yZGVyU3R5bGVcIjp7XCIkaWRcIjpcIjU4NVwiLFwiTGluZUNvbG9yXCI6bnVsbCxcIkxpbmVXZWlnaHRcIjowLjAsXCJMaW5lVHlwZVwiOjB9fSxcIlRpdGxlU3R5bGVcIjp7XCIkaWRcIjpcIjU4NlwiLFwiRm9udFNldHRpbmdzXCI6e1wiJGlkXCI6XCI1ODdcIixcIkZvbnRTaXplXCI6MTEsXCJGb250TmFtZVwiOlwiQ2FsaWJyaVwiLFwiSXNCb2xkXCI6ZmFsc2UsXCJJc0l0YWxpY1wiOmZhbHNlLFwiSXNVbmRlcmxpbmVkXCI6ZmFsc2V9LFwiQXV0b1NpemVcIjowLFwiRm9yZWdyb3VuZFwiOntcIiRpZFwiOlwiNTg4XCIsXCJDb2xvclwiOntcIiRpZFwiOlwiNTg5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5MFwiLFwiVG9wXCI6MC4wLFwiTGVmdFwiOjAuMCxcIlJpZ2h0XCI6MC4wLFwiQm90dG9tXCI6MC4wfSxcIlBhZGRpbmdcIjp7XCIkaWRcIjpcIjU5MVwiLFwiVG9wXCI6MC4wLFwiTGVmdFwiOjAuMCxcIlJpZ2h0XCI6MC4wLFwiQm90dG9tXCI6MC4wfSxcIkJhY2tncm91bmRcIjp7XCIkaWRcIjpcIjU5MlwiLFwiQ29sb3JcIjp7XCIkaWRcIjpcIjU5M1wiLFwiQVwiOjAsXCJSXCI6MjU1LFwiR1wiOjI1NSxcIkJcIjoyNTV9fSxcIklzVmlzaWJsZVwiOmZhbHNlLFwiV2lkdGhcIjowLjAsXCJIZWlnaHRcIjowLjAsXCJCb3JkZXJTdHlsZVwiOntcIiRpZFwiOlwiNTk0XCIsXCJMaW5lQ29sb3JcIjpudWxsLFwiTGluZVdlaWdodFwiOjAuMCxcIkxpbmVUeXBlXCI6MH19LFwiRGF0ZVN0eWxlXCI6e1wiJGlkXCI6XCI1OTVcIixcIkZvbnRTZXR0aW5nc1wiOntcIiRpZFwiOlwiNTk2XCIsXCJGb250U2l6ZVwiOjksXCJGb250TmFtZVwiOlwiQ2FsaWJyaVwiLFwiSXNCb2xkXCI6ZmFsc2UsXCJJc0l0YWxpY1wiOmZhbHNlLFwiSXNVbmRlcmxpbmVkXCI6ZmFsc2V9LFwiQXV0b1NpemVcIjowLFwiRm9yZWdyb3VuZFwiOntcIiRpZFwiOlwiNTk3XCIsXCJDb2xvclwiOntcIiRpZFwiOlwiNTk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1OTlcIixcIlRvcFwiOjAuMCxcIkxlZnRcIjowLjAsXCJSaWdodFwiOjAuMCxcIkJvdHRvbVwiOjAuMH0sXCJQYWRkaW5nXCI6e1wiJGlkXCI6XCI2MDBcIixcIlRvcFwiOjAuMCxcIkxlZnRcIjowLjAsXCJSaWdodFwiOjAuMCxcIkJvdHRvbVwiOjAuMH0sXCJCYWNrZ3JvdW5kXCI6e1wiJGlkXCI6XCI2MDFcIixcIkNvbG9yXCI6e1wiJGlkXCI6XCI2MDJcIixcIkFcIjowLFwiUlwiOjI1NSxcIkdcIjoyNTUsXCJCXCI6MjU1fX0sXCJJc1Zpc2libGVcIjpmYWxzZSxcIldpZHRoXCI6MC4wLFwiSGVpZ2h0XCI6MC4wLFwiQm9yZGVyU3R5bGVcIjp7XCIkaWRcIjpcIjYwM1wiLFwiTGluZUNvbG9yXCI6bnVsbCxcIkxpbmVXZWlnaHRcIjowLjAsXCJMaW5lVHlwZVwiOjB9fSxcIkRhdGVGb3JtYXRcIjp7XCIkaWRcIjpcIjYwN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NjA1XCIsXCJEYXRlUGFydElzVmlzaWJsZVwiOnRydWUsXCJUaW1lUGFydElzVmlzaWJsZVwiOmZhbHNlfX0sXCJJc1Zpc2libGVcIjp0cnVlfV19XSxcIklzVmlzaWJsZVwiOmZhbHNlfSxcIkN1c3RvbVN3aW1sYW5lQWN0aXZpdGllc1N0eWxlTGlzdFwiOltdLFwiSXNWaXNpYmxlXCI6dHJ1ZX0se1wiJGlkXCI6XCI2MDZcIixcIkhlYWRlclN0eWxlXCI6e1wiJGlkXCI6XCI2MDdcIixcIlRleHRTdHlsZVwiOntcIiRpZFwiOlwiNjA4XCIsXCJGb250U2V0dGluZ3NcIjp7XCIkaWRcIjpcIjYwOVwiLFwiRm9udFNpemVcIjoxMixcIkZvbnROYW1lXCI6XCJDYWxpYnJpXCIsXCJJc0JvbGRcIjp0cnVlLFwiSXNJdGFsaWNcIjpmYWxzZSxcIklzVW5kZXJsaW5lZFwiOmZhbHNlfSxcIkF1dG9TaXplXCI6MCxcIkZvcmVncm91bmRcIjp7XCIkaWRcIjpcIjYxMFwiLFwiQ29sb3JcIjp7XCIkaWRcIjpcIjYxM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NjEyXCIsXCJUb3BcIjowLjAsXCJMZWZ0XCI6MC4wLFwiUmlnaHRcIjowLjAsXCJCb3R0b21cIjowLjB9LFwiUGFkZGluZ1wiOntcIiRpZFwiOlwiNjEzXCIsXCJUb3BcIjowLjAsXCJMZWZ0XCI6MC4wLFwiUmlnaHRcIjowLjAsXCJCb3R0b21cIjowLjB9LFwiQmFja2dyb3VuZFwiOm51bGwsXCJJc1Zpc2libGVcIjpmYWxzZSxcIldpZHRoXCI6MC4wLFwiSGVpZ2h0XCI6MC4wLFwiQm9yZGVyU3R5bGVcIjpudWxsfSxcIlJlY3RhbmdsZVN0eWxlXCI6e1wiJGlkXCI6XCI2MTRcIixcIk1hcmdpblwiOntcIiRpZFwiOlwiNjE1XCIsXCJUb3BcIjowLjAsXCJMZWZ0XCI6MC4wLFwiUmlnaHRcIjowLjAsXCJCb3R0b21cIjowLjB9LFwiUGFkZGluZ1wiOntcIiRpZFwiOlwiNjE2XCIsXCJUb3BcIjowLjAsXCJMZWZ0XCI6MC4wLFwiUmlnaHRcIjowLjAsXCJCb3R0b21cIjowLjB9LFwiQmFja2dyb3VuZFwiOntcIiRpZFwiOlwiNjE3XCIsXCJDb2xvclwiOntcIiRpZFwiOlwiNjE4XCIsXCJBXCI6MjU1LFwiUlwiOjY4LFwiR1wiOjExNCxcIkJcIjoxOTZ9fSxcIklzVmlzaWJsZVwiOmZhbHNlLFwiV2lkdGhcIjowLjAsXCJIZWlnaHRcIjowLjAsXCJCb3JkZXJTdHlsZVwiOntcIiRpZFwiOlwiNjE5XCIsXCJMaW5lQ29sb3JcIjp7XCIkcmVmXCI6XCIzMjlcIn0sXCJMaW5lV2VpZ2h0XCI6MC4wLFwiTGluZVR5cGVcIjowfX0sXCJUZXh0SXNWZXJ0aWNhbFwiOmZhbHNlfSxcIkJhY2tncm91bmRTdHlsZVwiOntcIiRpZFwiOlwiNjIwXCIsXCJNYXJnaW5cIjp7XCIkaWRcIjpcIjYyMVwiLFwiVG9wXCI6MC4wLFwiTGVmdFwiOjAuMCxcIlJpZ2h0XCI6MC4wLFwiQm90dG9tXCI6MC4wfSxcIlBhZGRpbmdcIjp7XCIkaWRcIjpcIjYyMlwiLFwiVG9wXCI6MC4wLFwiTGVmdFwiOjAuMCxcIlJpZ2h0XCI6MC4wLFwiQm90dG9tXCI6MC4wfSxcIkJhY2tncm91bmRcIjp7XCIkaWRcIjpcIjYyM1wiLFwiQ29sb3JcIjp7XCIkaWRcIjpcIjYyNFwiLFwiQVwiOjM4LFwiUlwiOjY4LFwiR1wiOjExNCxcIkJcIjoxOTZ9fSxcIklzVmlzaWJsZVwiOnRydWUsXCJXaWR0aFwiOjAuMCxcIkhlaWdodFwiOjAuMCxcIkJvcmRlclN0eWxlXCI6e1wiJGlkXCI6XCI2MjVcIixcIkxpbmVDb2xvclwiOntcIiRyZWZcIjpcIjMzN1wifSxcIkxpbmVXZWlnaHRcIjowLjAsXCJMaW5lVHlwZVwiOjB9fSxcIklzQWJvdmVUaW1lYmFuZFwiOmZhbHNlLFwiU3dpbWxhbmVEZWZhdWx0QWN0aXZpdHlTdHlsZVwiOntcIiRpZFwiOlwiNjI2XCIsXCJIZWFkZXJTdHlsZVwiOntcIiRpZFwiOlwiNjI3XCIsXCJUZXh0U3R5bGVcIjp7XCIkaWRcIjpcIjYyOFwiLFwiRm9udFNldHRpbmdzXCI6e1wiJGlkXCI6XCI2MjlcIixcIkZvbnRTaXplXCI6MTIsXCJGb250TmFtZVwiOlwiQ2FsaWJyaVwiLFwiSXNCb2xkXCI6ZmFsc2UsXCJJc0l0YWxpY1wiOmZhbHNlLFwiSXNVbmRlcmxpbmVkXCI6ZmFsc2V9LFwiQXV0b1NpemVcIjowLFwiRm9yZWdyb3VuZFwiOntcIiRpZFwiOlwiNjMwXCIsXCJDb2xvclwiOntcIiRpZFwiOlwiNjMx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2MzJcIixcIlRvcFwiOjAuMCxcIkxlZnRcIjowLjAsXCJSaWdodFwiOjAuMCxcIkJvdHRvbVwiOjAuMH0sXCJQYWRkaW5nXCI6e1wiJGlkXCI6XCI2MzNcIixcIlRvcFwiOjAuMCxcIkxlZnRcIjowLjAsXCJSaWdodFwiOjAuMCxcIkJvdHRvbVwiOjAuMH0sXCJCYWNrZ3JvdW5kXCI6bnVsbCxcIklzVmlzaWJsZVwiOnRydWUsXCJXaWR0aFwiOjAuMCxcIkhlaWdodFwiOjAuMCxcIkJvcmRlclN0eWxlXCI6bnVsbH0sXCJSZWN0YW5nbGVTdHlsZVwiOntcIiRpZFwiOlwiNjM0XCIsXCJNYXJnaW5cIjp7XCIkaWRcIjpcIjYzNVwiLFwiVG9wXCI6MC4wLFwiTGVmdFwiOjAuMCxcIlJpZ2h0XCI6MC4wLFwiQm90dG9tXCI6MC4wfSxcIlBhZGRpbmdcIjp7XCIkaWRcIjpcIjYzNlwiLFwiVG9wXCI6MC4wLFwiTGVmdFwiOjAuMCxcIlJpZ2h0XCI6MC4wLFwiQm90dG9tXCI6MC4wfSxcIkJhY2tncm91bmRcIjp7XCIkaWRcIjpcIjYzN1wiLFwiQ29sb3JcIjp7XCIkaWRcIjpcIjYzOFwiLFwiQVwiOjYzLFwiUlwiOjY4LFwiR1wiOjExNCxcIkJcIjoxOTZ9fSxcIklzVmlzaWJsZVwiOnRydWUsXCJXaWR0aFwiOjAuMCxcIkhlaWdodFwiOjAuMCxcIkJvcmRlclN0eWxlXCI6e1wiJGlkXCI6XCI2MzlcIixcIkxpbmVDb2xvclwiOntcIiRpZFwiOlwiNjQwXCIsXCIkdHlwZVwiOlwiTkxSRS5Db21tb24uRG9tLlNvbGlkQ29sb3JCcnVzaCwgTkxSRS5Db21tb25cIixcIkNvbG9yXCI6e1wiJGlkXCI6XCI2NDFcIixcIkFcIjoyNTUsXCJSXCI6MjU1LFwiR1wiOjAsXCJCXCI6MH19LFwiTGluZVdlaWdodFwiOjAuMCxcIkxpbmVUeXBlXCI6MH19fSxcIkJhY2tncm91bmRTdHlsZVwiOntcIiRpZFwiOlwiNjQyXCIsXCJNYXJnaW5cIjp7XCIkaWRcIjpcIjY0M1wiLFwiVG9wXCI6MC4wLFwiTGVmdFwiOjAuMCxcIlJpZ2h0XCI6MC4wLFwiQm90dG9tXCI6MC4wfSxcIlBhZGRpbmdcIjp7XCIkaWRcIjpcIjY0NFwiLFwiVG9wXCI6MC4wLFwiTGVmdFwiOjAuMCxcIlJpZ2h0XCI6MC4wLFwiQm90dG9tXCI6MC4wfSxcIkJhY2tncm91bmRcIjp7XCIkaWRcIjpcIjY0NVwiLFwiQ29sb3JcIjp7XCIkaWRcIjpcIjY0NlwiLFwiQVwiOjUxLFwiUlwiOjE2NSxcIkdcIjoxNjUsXCJCXCI6MTY1fX0sXCJJc1Zpc2libGVcIjp0cnVlLFwiV2lkdGhcIjowLjAsXCJIZWlnaHRcIjowLjAsXCJCb3JkZXJTdHlsZVwiOntcIiRpZFwiOlwiNjQ3XCIsXCJMaW5lQ29sb3JcIjp7XCIkaWRcIjpcIjY0OFwiLFwiJHR5cGVcIjpcIk5MUkUuQ29tbW9uLkRvbS5Tb2xpZENvbG9yQnJ1c2gsIE5MUkUuQ29tbW9uXCIsXCJDb2xvclwiOntcIiRpZFwiOlwiNjQ5XCIsXCJBXCI6MjU1LFwiUlwiOjI1NSxcIkdcIjowLFwiQlwiOjB9fSxcIkxpbmVXZWlnaHRcIjowLjAsXCJMaW5lVHlwZVwiOjB9fSxcIkN1c3RvbVN3aW1sYW5lTWlsZXN0b25lU3R5bGVMaXN0XCI6W10sXCJDdXN0b21Td2ltbGFuZVRhc2tTdHlsZUxpc3RcIjpbe1wiJGlkXCI6XCI2NTBcIixcIlRhc2tTdHlsZVwiOntcIiRpZFwiOlwiNjUxXCIsXCJTaGFwZVwiOjMsXCJTaGFwZVRoaWNrbmVzc1wiOjAsXCJEdXJhdGlvbkZvcm1hdFwiOjAsXCJQZXJjZW50YWdlQ29tcGxldGVTdHlsZVwiOntcIiRpZFwiOlwiNjUyXCIsXCJGb250U2V0dGluZ3NcIjp7XCIkaWRcIjpcIjY1M1wiLFwiRm9udFNpemVcIjoxMCxcIkZvbnROYW1lXCI6XCJDYWxpYnJpXCIsXCJJc0JvbGRcIjpmYWxzZSxcIklzSXRhbGljXCI6ZmFsc2UsXCJJc1VuZGVybGluZWRcIjpmYWxzZX0sXCJBdXRvU2l6ZVwiOjAsXCJGb3JlZ3JvdW5kXCI6e1wiJGlkXCI6XCI2NTR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U1XCIsXCJUb3BcIjowLjAsXCJMZWZ0XCI6MC4wLFwiUmlnaHRcIjowLjAsXCJCb3R0b21cIjowLjB9LFwiUGFkZGluZ1wiOntcIiRpZFwiOlwiNjU2XCIsXCJUb3BcIjowLjAsXCJMZWZ0XCI6MC4wLFwiUmlnaHRcIjowLjAsXCJCb3R0b21cIjowLjB9LFwiQmFja2dyb3VuZFwiOntcIiRyZWZcIjpcIjExMlwifSxcIklzVmlzaWJsZVwiOnRydWUsXCJXaWR0aFwiOjAuMCxcIkhlaWdodFwiOjAuMCxcIkJvcmRlclN0eWxlXCI6e1wiJGlkXCI6XCI2NTdcIixcIkxpbmVDb2xvclwiOm51bGwsXCJMaW5lV2VpZ2h0XCI6MC4wLFwiTGluZVR5cGVcIjowfX0sXCJEdXJhdGlvblN0eWxlXCI6e1wiJGlkXCI6XCI2NThcIixcIkZvbnRTZXR0aW5nc1wiOntcIiRpZFwiOlwiNjU5XCIsXCJGb250U2l6ZVwiOjEwLFwiRm9udE5hbWVcIjpcIkNhbGlicmlcIixcIklzQm9sZFwiOmZhbHNlLFwiSXNJdGFsaWNcIjpmYWxzZSxcIklzVW5kZXJsaW5lZFwiOmZhbHNlfSxcIkF1dG9TaXplXCI6MCxcIkZvcmVncm91bmRcIjp7XCIkaWRcIjpcIjY2MF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2NjFcIixcIlRvcFwiOjAuMCxcIkxlZnRcIjowLjAsXCJSaWdodFwiOjAuMCxcIkJvdHRvbVwiOjAuMH0sXCJQYWRkaW5nXCI6e1wiJGlkXCI6XCI2NjJcIixcIlRvcFwiOjAuMCxcIkxlZnRcIjowLjAsXCJSaWdodFwiOjAuMCxcIkJvdHRvbVwiOjAuMH0sXCJCYWNrZ3JvdW5kXCI6e1wiJHJlZlwiOlwiMTE5XCJ9LFwiSXNWaXNpYmxlXCI6dHJ1ZSxcIldpZHRoXCI6MC4wLFwiSGVpZ2h0XCI6MC4wLFwiQm9yZGVyU3R5bGVcIjp7XCIkaWRcIjpcIjY2M1wiLFwiTGluZUNvbG9yXCI6bnVsbCxcIkxpbmVXZWlnaHRcIjowLjAsXCJMaW5lVHlwZVwiOjB9fSxcIkhvcml6b250YWxDb25uZWN0b3JTdHlsZVwiOntcIiRpZFwiOlwiNjY0XCIsXCJMaW5lQ29sb3JcIjp7XCIkcmVmXCI6XCIxMjFcIn0sXCJMaW5lV2VpZ2h0XCI6MS4wLFwiTGluZVR5cGVcIjowfSxcIlZlcnRpY2FsQ29ubmVjdG9yU3R5bGVcIjp7XCIkaWRcIjpcIjY2NV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Y2NlwiLFwiTWFyZ2luXCI6e1wiJGlkXCI6XCI2NjdcIixcIlRvcFwiOjAuMCxcIkxlZnRcIjo0LjAsXCJSaWdodFwiOjQuMCxcIkJvdHRvbVwiOjAuMH0sXCJQYWRkaW5nXCI6e1wiJGlkXCI6XCI2NjhcIixcIlRvcFwiOjAuMCxcIkxlZnRcIjowLjAsXCJSaWdodFwiOjAuMCxcIkJvdHRvbVwiOjAuMH0sXCJCYWNrZ3JvdW5kXCI6e1wiJGlkXCI6XCI2NjlcIixcIkNvbG9yXCI6e1wiJGlkXCI6XCI2NzBcIixcIkFcIjoyNTUsXCJSXCI6NjgsXCJHXCI6MTE0LFwiQlwiOjE5Nn19LFwiSXNWaXNpYmxlXCI6dHJ1ZSxcIldpZHRoXCI6MC4wLFwiSGVpZ2h0XCI6MTMuNDI2NjY2NjY2NjY2Njc3LFwiQm9yZGVyU3R5bGVcIjp7XCIkaWRcIjpcIjY3MVwiLFwiTGluZUNvbG9yXCI6e1wiJHJlZlwiOlwiNDExXCJ9LFwiTGluZVdlaWdodFwiOjAuMCxcIkxpbmVUeXBlXCI6MH19LFwiVGl0bGVTdHlsZVwiOntcIiRpZFwiOlwiNjcyXCIsXCJGb250U2V0dGluZ3NcIjp7XCIkaWRcIjpcIjY3M1wiLFwiRm9udFNpemVcIjoxMSxcIkZvbnROYW1lXCI6XCJDYWxpYnJpXCIsXCJJc0JvbGRcIjpmYWxzZSxcIklzSXRhbGljXCI6ZmFsc2UsXCJJc1VuZGVybGluZWRcIjpmYWxzZX0sXCJBdXRvU2l6ZVwiOjIsXCJGb3JlZ3JvdW5kXCI6e1wiJGlkXCI6XCI2NzRcIixcIkNvbG9yXCI6e1wiJGlkXCI6XCI2NzVcIixcIkFcIjoyNTUsXCJSXCI6MjU1LFwiR1wiOjI1NSxcIkJcIjoyNTV9fSxcIkJhY2tncm91bmRGaWxsVHlwZVwiOjAsXCJNYXhXaWR0aFwiOjYwNC45MzQzMjYxNzE4NzUsXCJNYXhIZWlnaHRcIjpcIkluZmluaXR5XCIsXCJTbWFydEZvcmVncm91bmRJc0FjdGl2ZVwiOmZhbHNlLFwiSG9yaXpvbnRhbEFsaWdubWVudFwiOjEsXCJWZXJ0aWNhbEFsaWdubWVudFwiOjAsXCJTbWFydEZvcmVncm91bmRcIjpudWxsLFwiTWFyZ2luXCI6e1wiJGlkXCI6XCI2NzZcIixcIlRvcFwiOjAuMCxcIkxlZnRcIjowLjAsXCJSaWdodFwiOjAuMCxcIkJvdHRvbVwiOjAuMH0sXCJQYWRkaW5nXCI6e1wiJGlkXCI6XCI2NzdcIixcIlRvcFwiOjAuMCxcIkxlZnRcIjowLjAsXCJSaWdodFwiOjAuMCxcIkJvdHRvbVwiOjAuMH0sXCJCYWNrZ3JvdW5kXCI6e1wiJGlkXCI6XCI2NzhcIixcIkNvbG9yXCI6e1wiJGlkXCI6XCI2NzlcIixcIkFcIjowLFwiUlwiOjI1NSxcIkdcIjoyNTUsXCJCXCI6MjU1fX0sXCJJc1Zpc2libGVcIjp0cnVlLFwiV2lkdGhcIjowLjAsXCJIZWlnaHRcIjowLjAsXCJCb3JkZXJTdHlsZVwiOntcIiRpZFwiOlwiNjgwXCIsXCJMaW5lQ29sb3JcIjpudWxsLFwiTGluZVdlaWdodFwiOjAuMCxcIkxpbmVUeXBlXCI6MH19LFwiRGF0ZVN0eWxlXCI6e1wiJGlkXCI6XCI2ODFcIixcIkZvbnRTZXR0aW5nc1wiOntcIiRpZFwiOlwiNjgyXCIsXCJGb250U2l6ZVwiOjEwLFwiRm9udE5hbWVcIjpcIkNhbGlicmlcIixcIklzQm9sZFwiOmZhbHNlLFwiSXNJdGFsaWNcIjpmYWxzZSxcIklzVW5kZXJsaW5lZFwiOmZhbHNlfSxcIkF1dG9TaXplXCI6MCxcIkZvcmVncm91bmRcIjp7XCIkaWRcIjpcIjY4M1wiLFwiQ29sb3JcIjp7XCIkaWRcIjpcIjY4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jg1XCIsXCJUb3BcIjowLjAsXCJMZWZ0XCI6MC4wLFwiUmlnaHRcIjowLjAsXCJCb3R0b21cIjowLjB9LFwiUGFkZGluZ1wiOntcIiRpZFwiOlwiNjg2XCIsXCJUb3BcIjowLjAsXCJMZWZ0XCI6MC4wLFwiUmlnaHRcIjowLjAsXCJCb3R0b21cIjowLjB9LFwiQmFja2dyb3VuZFwiOntcIiRyZWZcIjpcIjE0N1wifSxcIklzVmlzaWJsZVwiOnRydWUsXCJXaWR0aFwiOjAuMCxcIkhlaWdodFwiOjAuMCxcIkJvcmRlclN0eWxlXCI6e1wiJGlkXCI6XCI2ODdcIixcIkxpbmVDb2xvclwiOm51bGwsXCJMaW5lV2VpZ2h0XCI6MC4wLFwiTGluZVR5cGVcIjowfX0sXCJEYXRlRm9ybWF0XCI6e1wiJGlkXCI6XCI2OD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2ODlcIixcIlRhc2tTdHlsZVwiOntcIiRpZFwiOlwiNjkwXCIsXCJTaGFwZVwiOjEsXCJTaGFwZVRoaWNrbmVzc1wiOjAsXCJEdXJhdGlvbkZvcm1hdFwiOjAsXCJQZXJjZW50YWdlQ29tcGxldGVTdHlsZVwiOntcIiRpZFwiOlwiNjkxXCIsXCJGb250U2V0dGluZ3NcIjp7XCIkaWRcIjpcIjY5MlwiLFwiRm9udFNpemVcIjoxMCxcIkZvbnROYW1lXCI6XCJDYWxpYnJpXCIsXCJJc0JvbGRcIjpmYWxzZSxcIklzSXRhbGljXCI6ZmFsc2UsXCJJc1VuZGVybGluZWRcIjpmYWxzZX0sXCJBdXRvU2l6ZVwiOjAsXCJGb3JlZ3JvdW5kXCI6e1wiJGlkXCI6XCI2OTN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k0XCIsXCJUb3BcIjowLjAsXCJMZWZ0XCI6MC4wLFwiUmlnaHRcIjowLjAsXCJCb3R0b21cIjowLjB9LFwiUGFkZGluZ1wiOntcIiRpZFwiOlwiNjk1XCIsXCJUb3BcIjowLjAsXCJMZWZ0XCI6MC4wLFwiUmlnaHRcIjowLjAsXCJCb3R0b21cIjowLjB9LFwiQmFja2dyb3VuZFwiOntcIiRyZWZcIjpcIjExMlwifSxcIklzVmlzaWJsZVwiOnRydWUsXCJXaWR0aFwiOjAuMCxcIkhlaWdodFwiOjAuMCxcIkJvcmRlclN0eWxlXCI6e1wiJGlkXCI6XCI2OTZcIixcIkxpbmVDb2xvclwiOm51bGwsXCJMaW5lV2VpZ2h0XCI6MC4wLFwiTGluZVR5cGVcIjowfX0sXCJEdXJhdGlvblN0eWxlXCI6e1wiJGlkXCI6XCI2OTdcIixcIkZvbnRTZXR0aW5nc1wiOntcIiRpZFwiOlwiNjk4XCIsXCJGb250U2l6ZVwiOjEwLFwiRm9udE5hbWVcIjpcIkNhbGlicmlcIixcIklzQm9sZFwiOmZhbHNlLFwiSXNJdGFsaWNcIjpmYWxzZSxcIklzVW5kZXJsaW5lZFwiOmZhbHNlfSxcIkF1dG9TaXplXCI6MCxcIkZvcmVncm91bmRcIjp7XCIkaWRcIjpcIjY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3MDBcIixcIlRvcFwiOjAuMCxcIkxlZnRcIjowLjAsXCJSaWdodFwiOjAuMCxcIkJvdHRvbVwiOjAuMH0sXCJQYWRkaW5nXCI6e1wiJGlkXCI6XCI3MDFcIixcIlRvcFwiOjAuMCxcIkxlZnRcIjowLjAsXCJSaWdodFwiOjAuMCxcIkJvdHRvbVwiOjAuMH0sXCJCYWNrZ3JvdW5kXCI6e1wiJHJlZlwiOlwiMTE5XCJ9LFwiSXNWaXNpYmxlXCI6dHJ1ZSxcIldpZHRoXCI6MC4wLFwiSGVpZ2h0XCI6MC4wLFwiQm9yZGVyU3R5bGVcIjp7XCIkaWRcIjpcIjcwMlwiLFwiTGluZUNvbG9yXCI6bnVsbCxcIkxpbmVXZWlnaHRcIjowLjAsXCJMaW5lVHlwZVwiOjB9fSxcIkhvcml6b250YWxDb25uZWN0b3JTdHlsZVwiOntcIiRpZFwiOlwiNzAzXCIsXCJMaW5lQ29sb3JcIjp7XCIkcmVmXCI6XCIxMjFcIn0sXCJMaW5lV2VpZ2h0XCI6MS4wLFwiTGluZVR5cGVcIjowfSxcIlZlcnRpY2FsQ29ubmVjdG9yU3R5bGVcIjp7XCIkaWRcIjpcIjc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cwNVwiLFwiTWFyZ2luXCI6e1wiJGlkXCI6XCI3MDZcIixcIlRvcFwiOjAuMCxcIkxlZnRcIjo0LjAsXCJSaWdodFwiOjQuMCxcIkJvdHRvbVwiOjAuMH0sXCJQYWRkaW5nXCI6e1wiJGlkXCI6XCI3MDdcIixcIlRvcFwiOjAuMCxcIkxlZnRcIjowLjAsXCJSaWdodFwiOjAuMCxcIkJvdHRvbVwiOjAuMH0sXCJCYWNrZ3JvdW5kXCI6e1wiJGlkXCI6XCI3MDhcIixcIkNvbG9yXCI6e1wiJGlkXCI6XCI3MDlcIixcIkFcIjoyNTUsXCJSXCI6NjgsXCJHXCI6MTE0LFwiQlwiOjE5Nn19LFwiSXNWaXNpYmxlXCI6dHJ1ZSxcIldpZHRoXCI6MC4wLFwiSGVpZ2h0XCI6MTMuNDI2NjY2NjY2NjY2Njc3LFwiQm9yZGVyU3R5bGVcIjp7XCIkaWRcIjpcIjcxMFwiLFwiTGluZUNvbG9yXCI6e1wiJHJlZlwiOlwiNDExXCJ9LFwiTGluZVdlaWdodFwiOjAuMCxcIkxpbmVUeXBlXCI6MH19LFwiVGl0bGVTdHlsZVwiOntcIiRpZFwiOlwiNzExXCIsXCJGb250U2V0dGluZ3NcIjp7XCIkaWRcIjpcIjcxMlwiLFwiRm9udFNpemVcIjoxMSxcIkZvbnROYW1lXCI6XCJDYWxpYnJpXCIsXCJJc0JvbGRcIjpmYWxzZSxcIklzSXRhbGljXCI6ZmFsc2UsXCJJc1VuZGVybGluZWRcIjpmYWxzZX0sXCJBdXRvU2l6ZVwiOjIsXCJGb3JlZ3JvdW5kXCI6e1wiJGlkXCI6XCI3MTNcIixcIkNvbG9yXCI6e1wiJGlkXCI6XCI3MTRcIixcIkFcIjoyNTUsXCJSXCI6MjU1LFwiR1wiOjI1NSxcIkJcIjoyNTV9fSxcIkJhY2tncm91bmRGaWxsVHlwZVwiOjAsXCJNYXhXaWR0aFwiOjUyNS4wMzcyOTI0ODA0Njg3NSxcIk1heEhlaWdodFwiOlwiSW5maW5pdHlcIixcIlNtYXJ0Rm9yZWdyb3VuZElzQWN0aXZlXCI6ZmFsc2UsXCJIb3Jpem9udGFsQWxpZ25tZW50XCI6MSxcIlZlcnRpY2FsQWxpZ25tZW50XCI6MCxcIlNtYXJ0Rm9yZWdyb3VuZFwiOm51bGwsXCJNYXJnaW5cIjp7XCIkaWRcIjpcIjcxNVwiLFwiVG9wXCI6MC4wLFwiTGVmdFwiOjAuMCxcIlJpZ2h0XCI6MC4wLFwiQm90dG9tXCI6MC4wfSxcIlBhZGRpbmdcIjp7XCIkaWRcIjpcIjcxNlwiLFwiVG9wXCI6MC4wLFwiTGVmdFwiOjAuMCxcIlJpZ2h0XCI6MC4wLFwiQm90dG9tXCI6MC4wfSxcIkJhY2tncm91bmRcIjp7XCIkaWRcIjpcIjcxN1wiLFwiQ29sb3JcIjp7XCIkaWRcIjpcIjcxOFwiLFwiQVwiOjAsXCJSXCI6MjU1LFwiR1wiOjI1NSxcIkJcIjoyNTV9fSxcIklzVmlzaWJsZVwiOnRydWUsXCJXaWR0aFwiOjAuMCxcIkhlaWdodFwiOjAuMCxcIkJvcmRlclN0eWxlXCI6e1wiJGlkXCI6XCI3MTlcIixcIkxpbmVDb2xvclwiOm51bGwsXCJMaW5lV2VpZ2h0XCI6MC4wLFwiTGluZVR5cGVcIjowfX0sXCJEYXRlU3R5bGVcIjp7XCIkaWRcIjpcIjcyMFwiLFwiRm9udFNldHRpbmdzXCI6e1wiJGlkXCI6XCI3MjFcIixcIkZvbnRTaXplXCI6MTAsXCJGb250TmFtZVwiOlwiQ2FsaWJyaVwiLFwiSXNCb2xkXCI6ZmFsc2UsXCJJc0l0YWxpY1wiOmZhbHNlLFwiSXNVbmRlcmxpbmVkXCI6ZmFsc2V9LFwiQXV0b1NpemVcIjowLFwiRm9yZWdyb3VuZFwiOntcIiRpZFwiOlwiNzIyXCIsXCJDb2xvclwiOntcIiRpZFwiOlwiNzI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3MjRcIixcIlRvcFwiOjAuMCxcIkxlZnRcIjowLjAsXCJSaWdodFwiOjAuMCxcIkJvdHRvbVwiOjAuMH0sXCJQYWRkaW5nXCI6e1wiJGlkXCI6XCI3MjVcIixcIlRvcFwiOjAuMCxcIkxlZnRcIjowLjAsXCJSaWdodFwiOjAuMCxcIkJvdHRvbVwiOjAuMH0sXCJCYWNrZ3JvdW5kXCI6e1wiJHJlZlwiOlwiMTQ3XCJ9LFwiSXNWaXNpYmxlXCI6dHJ1ZSxcIldpZHRoXCI6MC4wLFwiSGVpZ2h0XCI6MC4wLFwiQm9yZGVyU3R5bGVcIjp7XCIkaWRcIjpcIjcyNlwiLFwiTGluZUNvbG9yXCI6bnVsbCxcIkxpbmVXZWlnaHRcIjowLjAsXCJMaW5lVHlwZVwiOjB9fSxcIkRhdGVGb3JtYXRcIjp7XCIkaWRcIjpcIjcy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cyOFwiLFwiVGFza1N0eWxlXCI6e1wiJGlkXCI6XCI3MjlcIixcIlNoYXBlXCI6NixcIlNoYXBlVGhpY2tuZXNzXCI6MSxcIkR1cmF0aW9uRm9ybWF0XCI6MCxcIlBlcmNlbnRhZ2VDb21wbGV0ZVN0eWxlXCI6e1wiJGlkXCI6XCI3MzBcIixcIkZvbnRTZXR0aW5nc1wiOntcIiRpZFwiOlwiNzMxXCIsXCJGb250U2l6ZVwiOjEwLFwiRm9udE5hbWVcIjpcIkNhbGlicmlcIixcIklzQm9sZFwiOmZhbHNlLFwiSXNJdGFsaWNcIjpmYWxzZSxcIklzVW5kZXJsaW5lZFwiOmZhbHNlfSxcIkF1dG9TaXplXCI6MCxcIkZvcmVncm91bmRcIjp7XCIkaWRcIjpcIjczMl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3MzNcIixcIlRvcFwiOjAuMCxcIkxlZnRcIjowLjAsXCJSaWdodFwiOjAuMCxcIkJvdHRvbVwiOjAuMH0sXCJQYWRkaW5nXCI6e1wiJGlkXCI6XCI3MzRcIixcIlRvcFwiOjAuMCxcIkxlZnRcIjowLjAsXCJSaWdodFwiOjAuMCxcIkJvdHRvbVwiOjAuMH0sXCJCYWNrZ3JvdW5kXCI6e1wiJHJlZlwiOlwiMTEyXCJ9LFwiSXNWaXNpYmxlXCI6dHJ1ZSxcIldpZHRoXCI6MC4wLFwiSGVpZ2h0XCI6MC4wLFwiQm9yZGVyU3R5bGVcIjp7XCIkaWRcIjpcIjczNVwiLFwiTGluZUNvbG9yXCI6bnVsbCxcIkxpbmVXZWlnaHRcIjowLjAsXCJMaW5lVHlwZVwiOjB9fSxcIkR1cmF0aW9uU3R5bGVcIjp7XCIkaWRcIjpcIjczNlwiLFwiRm9udFNldHRpbmdzXCI6e1wiJGlkXCI6XCI3MzdcIixcIkZvbnRTaXplXCI6MTAsXCJGb250TmFtZVwiOlwiQ2FsaWJyaVwiLFwiSXNCb2xkXCI6dHJ1ZSxcIklzSXRhbGljXCI6ZmFsc2UsXCJJc1VuZGVybGluZWRcIjpmYWxzZX0sXCJBdXRvU2l6ZVwiOjAsXCJGb3JlZ3JvdW5kXCI6e1wiJGlkXCI6XCI3MzhcIixcIkNvbG9yXCI6e1wiJGlkXCI6XCI3MzlcIixcIkFcIjoyNTUsXCJSXCI6MTE1LFwiR1wiOjExNSxcIkJcIjoxMTV9fSxcIkJhY2tncm91bmRGaWxsVHlwZVwiOjAsXCJNYXhXaWR0aFwiOjIwMC4wLFwiTWF4SGVpZ2h0XCI6XCJJbmZpbml0eVwiLFwiU21hcnRGb3JlZ3JvdW5kSXNBY3RpdmVcIjpmYWxzZSxcIkhvcml6b250YWxBbGlnbm1lbnRcIjowLFwiVmVydGljYWxBbGlnbm1lbnRcIjowLFwiU21hcnRGb3JlZ3JvdW5kXCI6bnVsbCxcIk1hcmdpblwiOntcIiRpZFwiOlwiNzQwXCIsXCJUb3BcIjowLjAsXCJMZWZ0XCI6MC4wLFwiUmlnaHRcIjowLjAsXCJCb3R0b21cIjowLjB9LFwiUGFkZGluZ1wiOntcIiRpZFwiOlwiNzQxXCIsXCJUb3BcIjowLjAsXCJMZWZ0XCI6MC4wLFwiUmlnaHRcIjowLjAsXCJCb3R0b21cIjowLjB9LFwiQmFja2dyb3VuZFwiOntcIiRpZFwiOlwiNzQyXCIsXCJDb2xvclwiOntcIiRpZFwiOlwiNzQzXCIsXCJBXCI6MCxcIlJcIjoyNTUsXCJHXCI6MjU1LFwiQlwiOjI1NX19LFwiSXNWaXNpYmxlXCI6dHJ1ZSxcIldpZHRoXCI6MC4wLFwiSGVpZ2h0XCI6MC4wLFwiQm9yZGVyU3R5bGVcIjp7XCIkaWRcIjpcIjc0NFwiLFwiTGluZUNvbG9yXCI6bnVsbCxcIkxpbmVXZWlnaHRcIjowLjAsXCJMaW5lVHlwZVwiOjB9fSxcIkhvcml6b250YWxDb25uZWN0b3JTdHlsZVwiOntcIiRpZFwiOlwiNzQ1XCIsXCJMaW5lQ29sb3JcIjp7XCIkcmVmXCI6XCIxMjFcIn0sXCJMaW5lV2VpZ2h0XCI6MS4wLFwiTGluZVR5cGVcIjowfSxcIlZlcnRpY2FsQ29ubmVjdG9yU3R5bGVcIjp7XCIkaWRcIjpcIjc0NlwiLFwiTGluZUNvbG9yXCI6e1wiJHJlZlwiOlwiMTI0XCJ9LFwiTGluZVdlaWdodFwiOjAuMCxcIkxpbmVUeXBlXCI6MH0sXCJNYXJnaW5cIjpudWxsLFwiU3RhcnREYXRlUG9zaXRpb25cIjozLFwiRW5kRGF0ZVBvc2l0aW9uXCI6MyxcIlRpdGxlUG9zaXRpb25cIjoyLFwiRHVyYXRpb25Qb3NpdGlvblwiOjQsXCJQZXJjZW50YWdlQ29tcGxldGVkUG9zaXRpb25cIjo2LFwiU3BhY2luZ1wiOjUsXCJJc0JlbG93VGltZWJhbmRcIjp0cnVlLFwiUGVyY2VudGFnZUNvbXBsZXRlU2hhcGVPcGFjaXR5XCI6MzUsXCJHcm91cE5hbWVcIjpudWxsLFwiQXR0YWNoZWRNaWxlc3RvbmVzU3R5bGVzXCI6bnVsbCxcIlNoYXBlU3R5bGVcIjp7XCIkaWRcIjpcIjc0N1wiLFwiTWFyZ2luXCI6e1wiJGlkXCI6XCI3NDhcIixcIlRvcFwiOjAuMCxcIkxlZnRcIjo0LjAsXCJSaWdodFwiOjQuMCxcIkJvdHRvbVwiOjAuMH0sXCJQYWRkaW5nXCI6e1wiJGlkXCI6XCI3NDlcIixcIlRvcFwiOjAuMCxcIkxlZnRcIjowLjAsXCJSaWdodFwiOjAuMCxcIkJvdHRvbVwiOjAuMH0sXCJCYWNrZ3JvdW5kXCI6e1wiJGlkXCI6XCI3NTBcIixcIkNvbG9yXCI6e1wiJGlkXCI6XCI3NTFcIixcIkFcIjoyNTUsXCJSXCI6NjgsXCJHXCI6MTE0LFwiQlwiOjE5Nn19LFwiSXNWaXNpYmxlXCI6dHJ1ZSxcIldpZHRoXCI6MC4wLFwiSGVpZ2h0XCI6MTYuMCxcIkJvcmRlclN0eWxlXCI6e1wiJGlkXCI6XCI3NTJcIixcIkxpbmVDb2xvclwiOntcIiRyZWZcIjpcIjQxMVwifSxcIkxpbmVXZWlnaHRcIjowLjAsXCJMaW5lVHlwZVwiOjB9fSxcIlRpdGxlU3R5bGVcIjp7XCIkaWRcIjpcIjc1M1wiLFwiRm9udFNldHRpbmdzXCI6e1wiJGlkXCI6XCI3NTRcIixcIkZvbnRTaXplXCI6MTEsXCJGb250TmFtZVwiOlwiQ2FsaWJyaVwiLFwiSXNCb2xkXCI6ZmFsc2UsXCJJc0l0YWxpY1wiOmZhbHNlLFwiSXNVbmRlcmxpbmVkXCI6ZmFsc2V9LFwiQXV0b1NpemVcIjowLFwiRm9yZWdyb3VuZFwiOntcIiRpZFwiOlwiNzU1XCIsXCJDb2xvclwiOntcIiRpZFwiOlwiNzU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c1N1wiLFwiVG9wXCI6MC4wLFwiTGVmdFwiOjAuMCxcIlJpZ2h0XCI6MC4wLFwiQm90dG9tXCI6MC4wfSxcIlBhZGRpbmdcIjp7XCIkaWRcIjpcIjc1OFwiLFwiVG9wXCI6MC4wLFwiTGVmdFwiOjAuMCxcIlJpZ2h0XCI6MC4wLFwiQm90dG9tXCI6MC4wfSxcIkJhY2tncm91bmRcIjp7XCIkaWRcIjpcIjc1OVwiLFwiQ29sb3JcIjp7XCIkaWRcIjpcIjc2MFwiLFwiQVwiOjAsXCJSXCI6MjU1LFwiR1wiOjI1NSxcIkJcIjoyNTV9fSxcIklzVmlzaWJsZVwiOnRydWUsXCJXaWR0aFwiOjAuMCxcIkhlaWdodFwiOjAuMCxcIkJvcmRlclN0eWxlXCI6e1wiJGlkXCI6XCI3NjFcIixcIkxpbmVDb2xvclwiOm51bGwsXCJMaW5lV2VpZ2h0XCI6MC4wLFwiTGluZVR5cGVcIjowfX0sXCJEYXRlU3R5bGVcIjp7XCIkaWRcIjpcIjc2MlwiLFwiRm9udFNldHRpbmdzXCI6e1wiJGlkXCI6XCI3NjNcIixcIkZvbnRTaXplXCI6MTAsXCJGb250TmFtZVwiOlwiQ2FsaWJyaVwiLFwiSXNCb2xkXCI6ZmFsc2UsXCJJc0l0YWxpY1wiOmZhbHNlLFwiSXNVbmRlcmxpbmVkXCI6ZmFsc2V9LFwiQXV0b1NpemVcIjowLFwiRm9yZWdyb3VuZFwiOntcIiRpZFwiOlwiNzY0XCIsXCJDb2xvclwiOntcIiRpZFwiOlwiNzY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3NjZcIixcIlRvcFwiOjAuMCxcIkxlZnRcIjowLjAsXCJSaWdodFwiOjAuMCxcIkJvdHRvbVwiOjAuMH0sXCJQYWRkaW5nXCI6e1wiJGlkXCI6XCI3NjdcIixcIlRvcFwiOjAuMCxcIkxlZnRcIjowLjAsXCJSaWdodFwiOjAuMCxcIkJvdHRvbVwiOjAuMH0sXCJCYWNrZ3JvdW5kXCI6e1wiJGlkXCI6XCI3NjhcIixcIkNvbG9yXCI6e1wiJGlkXCI6XCI3NjlcIixcIkFcIjowLFwiUlwiOjI1NSxcIkdcIjoyNTUsXCJCXCI6MjU1fX0sXCJJc1Zpc2libGVcIjp0cnVlLFwiV2lkdGhcIjowLjAsXCJIZWlnaHRcIjowLjAsXCJCb3JkZXJTdHlsZVwiOntcIiRpZFwiOlwiNzcwXCIsXCJMaW5lQ29sb3JcIjpudWxsLFwiTGluZVdlaWdodFwiOjAuMCxcIkxpbmVUeXBlXCI6MH19LFwiRGF0ZUZvcm1hdFwiOntcIiRpZFwiOlwiNzc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zcyXCIsXCJUYXNrU3R5bGVcIjp7XCIkaWRcIjpcIjc3M1wiLFwiU2hhcGVcIjo2LFwiU2hhcGVUaGlja25lc3NcIjoxLFwiRHVyYXRpb25Gb3JtYXRcIjowLFwiUGVyY2VudGFnZUNvbXBsZXRlU3R5bGVcIjp7XCIkaWRcIjpcIjc3NFwiLFwiRm9udFNldHRpbmdzXCI6e1wiJGlkXCI6XCI3NzVcIixcIkZvbnRTaXplXCI6MTAsXCJGb250TmFtZVwiOlwiQ2FsaWJyaVwiLFwiSXNCb2xkXCI6ZmFsc2UsXCJJc0l0YWxpY1wiOmZhbHNlLFwiSXNVbmRlcmxpbmVkXCI6ZmFsc2V9LFwiQXV0b1NpemVcIjowLFwiRm9yZWdyb3VuZFwiOntcIiRpZFwiOlwiNzc2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c3N1wiLFwiVG9wXCI6MC4wLFwiTGVmdFwiOjAuMCxcIlJpZ2h0XCI6MC4wLFwiQm90dG9tXCI6MC4wfSxcIlBhZGRpbmdcIjp7XCIkaWRcIjpcIjc3OFwiLFwiVG9wXCI6MC4wLFwiTGVmdFwiOjAuMCxcIlJpZ2h0XCI6MC4wLFwiQm90dG9tXCI6MC4wfSxcIkJhY2tncm91bmRcIjp7XCIkcmVmXCI6XCIxMTJcIn0sXCJJc1Zpc2libGVcIjp0cnVlLFwiV2lkdGhcIjowLjAsXCJIZWlnaHRcIjowLjAsXCJCb3JkZXJTdHlsZVwiOntcIiRpZFwiOlwiNzc5XCIsXCJMaW5lQ29sb3JcIjpudWxsLFwiTGluZVdlaWdodFwiOjAuMCxcIkxpbmVUeXBlXCI6MH19LFwiRHVyYXRpb25TdHlsZVwiOntcIiRpZFwiOlwiNzgwXCIsXCJGb250U2V0dGluZ3NcIjp7XCIkaWRcIjpcIjc4MVwiLFwiRm9udFNpemVcIjoxMCxcIkZvbnROYW1lXCI6XCJDYWxpYnJpXCIsXCJJc0JvbGRcIjpmYWxzZSxcIklzSXRhbGljXCI6ZmFsc2UsXCJJc1VuZGVybGluZWRcIjpmYWxzZX0sXCJBdXRvU2l6ZVwiOjAsXCJGb3JlZ3JvdW5kXCI6e1wiJGlkXCI6XCI3ODJ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NzgzXCIsXCJUb3BcIjowLjAsXCJMZWZ0XCI6MC4wLFwiUmlnaHRcIjowLjAsXCJCb3R0b21cIjowLjB9LFwiUGFkZGluZ1wiOntcIiRpZFwiOlwiNzg0XCIsXCJUb3BcIjowLjAsXCJMZWZ0XCI6MC4wLFwiUmlnaHRcIjowLjAsXCJCb3R0b21cIjowLjB9LFwiQmFja2dyb3VuZFwiOntcIiRyZWZcIjpcIjExOVwifSxcIklzVmlzaWJsZVwiOnRydWUsXCJXaWR0aFwiOjAuMCxcIkhlaWdodFwiOjAuMCxcIkJvcmRlclN0eWxlXCI6e1wiJGlkXCI6XCI3ODVcIixcIkxpbmVDb2xvclwiOm51bGwsXCJMaW5lV2VpZ2h0XCI6MC4wLFwiTGluZVR5cGVcIjowfX0sXCJIb3Jpem9udGFsQ29ubmVjdG9yU3R5bGVcIjp7XCIkaWRcIjpcIjc4NlwiLFwiTGluZUNvbG9yXCI6e1wiJHJlZlwiOlwiMTIxXCJ9LFwiTGluZVdlaWdodFwiOjEuMCxcIkxpbmVUeXBlXCI6MH0sXCJWZXJ0aWNhbENvbm5lY3RvclN0eWxlXCI6e1wiJGlkXCI6XCI3ODd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3ODhcIixcIk1hcmdpblwiOntcIiRpZFwiOlwiNzg5XCIsXCJUb3BcIjowLjAsXCJMZWZ0XCI6NC4wLFwiUmlnaHRcIjo0LjAsXCJCb3R0b21cIjowLjB9LFwiUGFkZGluZ1wiOntcIiRpZFwiOlwiNzkwXCIsXCJUb3BcIjowLjAsXCJMZWZ0XCI6MC4wLFwiUmlnaHRcIjowLjAsXCJCb3R0b21cIjowLjB9LFwiQmFja2dyb3VuZFwiOntcIiRpZFwiOlwiNzkxXCIsXCJDb2xvclwiOntcIiRpZFwiOlwiNzkyXCIsXCJBXCI6MjU1LFwiUlwiOjY4LFwiR1wiOjExNCxcIkJcIjoxOTZ9fSxcIklzVmlzaWJsZVwiOnRydWUsXCJXaWR0aFwiOjAuMCxcIkhlaWdodFwiOjE2LjAsXCJCb3JkZXJTdHlsZVwiOntcIiRpZFwiOlwiNzkzXCIsXCJMaW5lQ29sb3JcIjp7XCIkcmVmXCI6XCI0MTFcIn0sXCJMaW5lV2VpZ2h0XCI6MC4wLFwiTGluZVR5cGVcIjowfX0sXCJUaXRsZVN0eWxlXCI6e1wiJGlkXCI6XCI3OTRcIixcIkZvbnRTZXR0aW5nc1wiOntcIiRpZFwiOlwiNzk1XCIsXCJGb250U2l6ZVwiOjExLFwiRm9udE5hbWVcIjpcIkNhbGlicmlcIixcIklzQm9sZFwiOmZhbHNlLFwiSXNJdGFsaWNcIjpmYWxzZSxcIklzVW5kZXJsaW5lZFwiOmZhbHNlfSxcIkF1dG9TaXplXCI6MixcIkZvcmVncm91bmRcIjp7XCIkaWRcIjpcIjc5NlwiLFwiQ29sb3JcIjp7XCIkaWRcIjpcIjc5N1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Nzk4XCIsXCJUb3BcIjowLjAsXCJMZWZ0XCI6MC4wLFwiUmlnaHRcIjowLjAsXCJCb3R0b21cIjowLjB9LFwiUGFkZGluZ1wiOntcIiRpZFwiOlwiNzk5XCIsXCJUb3BcIjowLjAsXCJMZWZ0XCI6MC4wLFwiUmlnaHRcIjowLjAsXCJCb3R0b21cIjowLjB9LFwiQmFja2dyb3VuZFwiOntcIiRpZFwiOlwiODAwXCIsXCJDb2xvclwiOntcIiRpZFwiOlwiODAxXCIsXCJBXCI6MCxcIlJcIjoyNTUsXCJHXCI6MjU1LFwiQlwiOjI1NX19LFwiSXNWaXNpYmxlXCI6dHJ1ZSxcIldpZHRoXCI6MC4wLFwiSGVpZ2h0XCI6MC4wLFwiQm9yZGVyU3R5bGVcIjp7XCIkaWRcIjpcIjgwMlwiLFwiTGluZUNvbG9yXCI6bnVsbCxcIkxpbmVXZWlnaHRcIjowLjAsXCJMaW5lVHlwZVwiOjB9fSxcIkRhdGVTdHlsZVwiOntcIiRpZFwiOlwiODAzXCIsXCJGb250U2V0dGluZ3NcIjp7XCIkaWRcIjpcIjgwNFwiLFwiRm9udFNpemVcIjoxMCxcIkZvbnROYW1lXCI6XCJDYWxpYnJpXCIsXCJJc0JvbGRcIjpmYWxzZSxcIklzSXRhbGljXCI6ZmFsc2UsXCJJc1VuZGVybGluZWRcIjpmYWxzZX0sXCJBdXRvU2l6ZVwiOjAsXCJGb3JlZ3JvdW5kXCI6e1wiJGlkXCI6XCI4MDVcIixcIkNvbG9yXCI6e1wiJGlkXCI6XCI4MD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wN1wiLFwiVG9wXCI6MC4wLFwiTGVmdFwiOjAuMCxcIlJpZ2h0XCI6MC4wLFwiQm90dG9tXCI6MC4wfSxcIlBhZGRpbmdcIjp7XCIkaWRcIjpcIjgwOFwiLFwiVG9wXCI6MC4wLFwiTGVmdFwiOjAuMCxcIlJpZ2h0XCI6MC4wLFwiQm90dG9tXCI6MC4wfSxcIkJhY2tncm91bmRcIjp7XCIkcmVmXCI6XCIxNDdcIn0sXCJJc1Zpc2libGVcIjp0cnVlLFwiV2lkdGhcIjowLjAsXCJIZWlnaHRcIjowLjAsXCJCb3JkZXJTdHlsZVwiOntcIiRpZFwiOlwiODA5XCIsXCJMaW5lQ29sb3JcIjpudWxsLFwiTGluZVdlaWdodFwiOjAuMCxcIkxpbmVUeXBlXCI6MH19LFwiRGF0ZUZvcm1hdFwiOntcIiRpZFwiOlwiODE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ODExXCIsXCJUYXNrU3R5bGVcIjp7XCIkaWRcIjpcIjgxMlwiLFwiU2hhcGVcIjo2LFwiU2hhcGVUaGlja25lc3NcIjoxLFwiRHVyYXRpb25Gb3JtYXRcIjowLFwiUGVyY2VudGFnZUNvbXBsZXRlU3R5bGVcIjp7XCIkaWRcIjpcIjgxM1wiLFwiRm9udFNldHRpbmdzXCI6e1wiJGlkXCI6XCI4MTRcIixcIkZvbnRTaXplXCI6MTAsXCJGb250TmFtZVwiOlwiQ2FsaWJyaVwiLFwiSXNCb2xkXCI6ZmFsc2UsXCJJc0l0YWxpY1wiOmZhbHNlLFwiSXNVbmRlcmxpbmVkXCI6ZmFsc2V9LFwiQXV0b1NpemVcIjowLFwiRm9yZWdyb3VuZFwiOntcIiRpZFwiOlwiODE1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gxNlwiLFwiVG9wXCI6MC4wLFwiTGVmdFwiOjAuMCxcIlJpZ2h0XCI6MC4wLFwiQm90dG9tXCI6MC4wfSxcIlBhZGRpbmdcIjp7XCIkaWRcIjpcIjgxN1wiLFwiVG9wXCI6MC4wLFwiTGVmdFwiOjAuMCxcIlJpZ2h0XCI6MC4wLFwiQm90dG9tXCI6MC4wfSxcIkJhY2tncm91bmRcIjp7XCIkcmVmXCI6XCIxMTJcIn0sXCJJc1Zpc2libGVcIjp0cnVlLFwiV2lkdGhcIjowLjAsXCJIZWlnaHRcIjowLjAsXCJCb3JkZXJTdHlsZVwiOntcIiRpZFwiOlwiODE4XCIsXCJMaW5lQ29sb3JcIjpudWxsLFwiTGluZVdlaWdodFwiOjAuMCxcIkxpbmVUeXBlXCI6MH19LFwiRHVyYXRpb25TdHlsZVwiOntcIiRpZFwiOlwiODE5XCIsXCJGb250U2V0dGluZ3NcIjp7XCIkaWRcIjpcIjgyMFwiLFwiRm9udFNpemVcIjoxMCxcIkZvbnROYW1lXCI6XCJDYWxpYnJpXCIsXCJJc0JvbGRcIjpmYWxzZSxcIklzSXRhbGljXCI6ZmFsc2UsXCJJc1VuZGVybGluZWRcIjpmYWxzZX0sXCJBdXRvU2l6ZVwiOjAsXCJGb3JlZ3JvdW5kXCI6e1wiJGlkXCI6XCI4MjF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ODIyXCIsXCJUb3BcIjowLjAsXCJMZWZ0XCI6MC4wLFwiUmlnaHRcIjowLjAsXCJCb3R0b21cIjowLjB9LFwiUGFkZGluZ1wiOntcIiRpZFwiOlwiODIzXCIsXCJUb3BcIjowLjAsXCJMZWZ0XCI6MC4wLFwiUmlnaHRcIjowLjAsXCJCb3R0b21cIjowLjB9LFwiQmFja2dyb3VuZFwiOntcIiRyZWZcIjpcIjExOVwifSxcIklzVmlzaWJsZVwiOnRydWUsXCJXaWR0aFwiOjAuMCxcIkhlaWdodFwiOjAuMCxcIkJvcmRlclN0eWxlXCI6e1wiJGlkXCI6XCI4MjRcIixcIkxpbmVDb2xvclwiOm51bGwsXCJMaW5lV2VpZ2h0XCI6MC4wLFwiTGluZVR5cGVcIjowfX0sXCJIb3Jpem9udGFsQ29ubmVjdG9yU3R5bGVcIjp7XCIkaWRcIjpcIjgyNVwiLFwiTGluZUNvbG9yXCI6e1wiJHJlZlwiOlwiMTIxXCJ9LFwiTGluZVdlaWdodFwiOjEuMCxcIkxpbmVUeXBlXCI6MH0sXCJWZXJ0aWNhbENvbm5lY3RvclN0eWxlXCI6e1wiJGlkXCI6XCI4Mj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4MjdcIixcIk1hcmdpblwiOntcIiRpZFwiOlwiODI4XCIsXCJUb3BcIjowLjAsXCJMZWZ0XCI6NC4wLFwiUmlnaHRcIjo0LjAsXCJCb3R0b21cIjowLjB9LFwiUGFkZGluZ1wiOntcIiRpZFwiOlwiODI5XCIsXCJUb3BcIjowLjAsXCJMZWZ0XCI6MC4wLFwiUmlnaHRcIjowLjAsXCJCb3R0b21cIjowLjB9LFwiQmFja2dyb3VuZFwiOntcIiRpZFwiOlwiODMwXCIsXCJDb2xvclwiOntcIiRpZFwiOlwiODMxXCIsXCJBXCI6MjU1LFwiUlwiOjY4LFwiR1wiOjExNCxcIkJcIjoxOTZ9fSxcIklzVmlzaWJsZVwiOnRydWUsXCJXaWR0aFwiOjAuMCxcIkhlaWdodFwiOjE2LjAsXCJCb3JkZXJTdHlsZVwiOntcIiRpZFwiOlwiODMyXCIsXCJMaW5lQ29sb3JcIjp7XCIkcmVmXCI6XCI0MTFcIn0sXCJMaW5lV2VpZ2h0XCI6MC4wLFwiTGluZVR5cGVcIjowfX0sXCJUaXRsZVN0eWxlXCI6e1wiJGlkXCI6XCI4MzNcIixcIkZvbnRTZXR0aW5nc1wiOntcIiRpZFwiOlwiODM0XCIsXCJGb250U2l6ZVwiOjExLFwiRm9udE5hbWVcIjpcIkNhbGlicmlcIixcIklzQm9sZFwiOmZhbHNlLFwiSXNJdGFsaWNcIjpmYWxzZSxcIklzVW5kZXJsaW5lZFwiOmZhbHNlfSxcIkF1dG9TaXplXCI6MixcIkZvcmVncm91bmRcIjp7XCIkaWRcIjpcIjgzNVwiLFwiQ29sb3JcIjp7XCIkaWRcIjpcIjgzNl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ODM3XCIsXCJUb3BcIjowLjAsXCJMZWZ0XCI6MC4wLFwiUmlnaHRcIjowLjAsXCJCb3R0b21cIjowLjB9LFwiUGFkZGluZ1wiOntcIiRpZFwiOlwiODM4XCIsXCJUb3BcIjowLjAsXCJMZWZ0XCI6MC4wLFwiUmlnaHRcIjowLjAsXCJCb3R0b21cIjowLjB9LFwiQmFja2dyb3VuZFwiOntcIiRpZFwiOlwiODM5XCIsXCJDb2xvclwiOntcIiRpZFwiOlwiODQwXCIsXCJBXCI6MCxcIlJcIjoyNTUsXCJHXCI6MjU1LFwiQlwiOjI1NX19LFwiSXNWaXNpYmxlXCI6dHJ1ZSxcIldpZHRoXCI6MC4wLFwiSGVpZ2h0XCI6MC4wLFwiQm9yZGVyU3R5bGVcIjp7XCIkaWRcIjpcIjg0MVwiLFwiTGluZUNvbG9yXCI6bnVsbCxcIkxpbmVXZWlnaHRcIjowLjAsXCJMaW5lVHlwZVwiOjB9fSxcIkRhdGVTdHlsZVwiOntcIiRpZFwiOlwiODQyXCIsXCJGb250U2V0dGluZ3NcIjp7XCIkaWRcIjpcIjg0M1wiLFwiRm9udFNpemVcIjoxMCxcIkZvbnROYW1lXCI6XCJDYWxpYnJpXCIsXCJJc0JvbGRcIjpmYWxzZSxcIklzSXRhbGljXCI6ZmFsc2UsXCJJc1VuZGVybGluZWRcIjpmYWxzZX0sXCJBdXRvU2l6ZVwiOjAsXCJGb3JlZ3JvdW5kXCI6e1wiJGlkXCI6XCI4NDRcIixcIkNvbG9yXCI6e1wiJGlkXCI6XCI4N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0NlwiLFwiVG9wXCI6MC4wLFwiTGVmdFwiOjAuMCxcIlJpZ2h0XCI6MC4wLFwiQm90dG9tXCI6MC4wfSxcIlBhZGRpbmdcIjp7XCIkaWRcIjpcIjg0N1wiLFwiVG9wXCI6MC4wLFwiTGVmdFwiOjAuMCxcIlJpZ2h0XCI6MC4wLFwiQm90dG9tXCI6MC4wfSxcIkJhY2tncm91bmRcIjp7XCIkcmVmXCI6XCIxNDdcIn0sXCJJc1Zpc2libGVcIjp0cnVlLFwiV2lkdGhcIjowLjAsXCJIZWlnaHRcIjowLjAsXCJCb3JkZXJTdHlsZVwiOntcIiRpZFwiOlwiODQ4XCIsXCJMaW5lQ29sb3JcIjpudWxsLFwiTGluZVdlaWdodFwiOjAuMCxcIkxpbmVUeXBlXCI6MH19LFwiRGF0ZUZvcm1hdFwiOntcIiRpZFwiOlwiODQ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mZhbHNlfSxcIkN1c3RvbVN3aW1sYW5lQWN0aXZpdGllc1N0eWxlTGlzdFwiOltdLFwiSXNWaXNpYmxlXCI6dHJ1ZX0se1wiJGlkXCI6XCI4NTBcIixcIkhlYWRlclN0eWxlXCI6e1wiJGlkXCI6XCI4NTFcIixcIlRleHRTdHlsZVwiOntcIiRpZFwiOlwiODUyXCIsXCJGb250U2V0dGluZ3NcIjp7XCIkaWRcIjpcIjg1M1wiLFwiRm9udFNpemVcIjoxMixcIkZvbnROYW1lXCI6XCJDYWxpYnJpXCIsXCJJc0JvbGRcIjp0cnVlLFwiSXNJdGFsaWNcIjpmYWxzZSxcIklzVW5kZXJsaW5lZFwiOmZhbHNlfSxcIkF1dG9TaXplXCI6MCxcIkZvcmVncm91bmRcIjp7XCIkaWRcIjpcIjg1NFwiLFwiQ29sb3JcIjp7XCIkaWRcIjpcIjg1N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ODU2XCIsXCJUb3BcIjowLjAsXCJMZWZ0XCI6MC4wLFwiUmlnaHRcIjowLjAsXCJCb3R0b21cIjowLjB9LFwiUGFkZGluZ1wiOntcIiRpZFwiOlwiODU3XCIsXCJUb3BcIjowLjAsXCJMZWZ0XCI6MC4wLFwiUmlnaHRcIjowLjAsXCJCb3R0b21cIjowLjB9LFwiQmFja2dyb3VuZFwiOm51bGwsXCJJc1Zpc2libGVcIjpmYWxzZSxcIldpZHRoXCI6MC4wLFwiSGVpZ2h0XCI6MC4wLFwiQm9yZGVyU3R5bGVcIjpudWxsfSxcIlJlY3RhbmdsZVN0eWxlXCI6e1wiJGlkXCI6XCI4NThcIixcIk1hcmdpblwiOntcIiRpZFwiOlwiODU5XCIsXCJUb3BcIjowLjAsXCJMZWZ0XCI6MC4wLFwiUmlnaHRcIjowLjAsXCJCb3R0b21cIjowLjB9LFwiUGFkZGluZ1wiOntcIiRpZFwiOlwiODYwXCIsXCJUb3BcIjowLjAsXCJMZWZ0XCI6MC4wLFwiUmlnaHRcIjowLjAsXCJCb3R0b21cIjowLjB9LFwiQmFja2dyb3VuZFwiOntcIiRpZFwiOlwiODYxXCIsXCJDb2xvclwiOntcIiRpZFwiOlwiODYyXCIsXCJBXCI6MjU1LFwiUlwiOjExMixcIkdcIjoxNzMsXCJCXCI6NzF9fSxcIklzVmlzaWJsZVwiOmZhbHNlLFwiV2lkdGhcIjowLjAsXCJIZWlnaHRcIjowLjAsXCJCb3JkZXJTdHlsZVwiOntcIiRpZFwiOlwiODYzXCIsXCJMaW5lQ29sb3JcIjp7XCIkcmVmXCI6XCIzMjlcIn0sXCJMaW5lV2VpZ2h0XCI6MC4wLFwiTGluZVR5cGVcIjowfX0sXCJUZXh0SXNWZXJ0aWNhbFwiOmZhbHNlfSxcIkJhY2tncm91bmRTdHlsZVwiOntcIiRpZFwiOlwiODY0XCIsXCJNYXJnaW5cIjp7XCIkaWRcIjpcIjg2NVwiLFwiVG9wXCI6MC4wLFwiTGVmdFwiOjAuMCxcIlJpZ2h0XCI6MC4wLFwiQm90dG9tXCI6MC4wfSxcIlBhZGRpbmdcIjp7XCIkaWRcIjpcIjg2NlwiLFwiVG9wXCI6MC4wLFwiTGVmdFwiOjAuMCxcIlJpZ2h0XCI6MC4wLFwiQm90dG9tXCI6MC4wfSxcIkJhY2tncm91bmRcIjp7XCIkaWRcIjpcIjg2N1wiLFwiQ29sb3JcIjp7XCIkaWRcIjpcIjg2OFwiLFwiQVwiOjM4LFwiUlwiOjExMixcIkdcIjoxNzMsXCJCXCI6NzF9fSxcIklzVmlzaWJsZVwiOnRydWUsXCJXaWR0aFwiOjAuMCxcIkhlaWdodFwiOjAuMCxcIkJvcmRlclN0eWxlXCI6e1wiJGlkXCI6XCI4NjlcIixcIkxpbmVDb2xvclwiOntcIiRyZWZcIjpcIjMzN1wifSxcIkxpbmVXZWlnaHRcIjowLjAsXCJMaW5lVHlwZVwiOjB9fSxcIklzQWJvdmVUaW1lYmFuZFwiOmZhbHNlLFwiU3dpbWxhbmVEZWZhdWx0QWN0aXZpdHlTdHlsZVwiOntcIiRpZFwiOlwiODcwXCIsXCJIZWFkZXJTdHlsZVwiOntcIiRpZFwiOlwiODcxXCIsXCJUZXh0U3R5bGVcIjp7XCIkaWRcIjpcIjg3MlwiLFwiRm9udFNldHRpbmdzXCI6e1wiJGlkXCI6XCI4NzNcIixcIkZvbnRTaXplXCI6MTIsXCJGb250TmFtZVwiOlwiQ2FsaWJyaVwiLFwiSXNCb2xkXCI6ZmFsc2UsXCJJc0l0YWxpY1wiOmZhbHNlLFwiSXNVbmRlcmxpbmVkXCI6ZmFsc2V9LFwiQXV0b1NpemVcIjowLFwiRm9yZWdyb3VuZFwiOntcIiRpZFwiOlwiODc0XCIsXCJDb2xvclwiOntcIiRpZFwiOlwiODc1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4NzZcIixcIlRvcFwiOjAuMCxcIkxlZnRcIjowLjAsXCJSaWdodFwiOjAuMCxcIkJvdHRvbVwiOjAuMH0sXCJQYWRkaW5nXCI6e1wiJGlkXCI6XCI4NzdcIixcIlRvcFwiOjAuMCxcIkxlZnRcIjowLjAsXCJSaWdodFwiOjAuMCxcIkJvdHRvbVwiOjAuMH0sXCJCYWNrZ3JvdW5kXCI6bnVsbCxcIklzVmlzaWJsZVwiOnRydWUsXCJXaWR0aFwiOjAuMCxcIkhlaWdodFwiOjAuMCxcIkJvcmRlclN0eWxlXCI6bnVsbH0sXCJSZWN0YW5nbGVTdHlsZVwiOntcIiRpZFwiOlwiODc4XCIsXCJNYXJnaW5cIjp7XCIkaWRcIjpcIjg3OVwiLFwiVG9wXCI6MC4wLFwiTGVmdFwiOjAuMCxcIlJpZ2h0XCI6MC4wLFwiQm90dG9tXCI6MC4wfSxcIlBhZGRpbmdcIjp7XCIkaWRcIjpcIjg4MFwiLFwiVG9wXCI6MC4wLFwiTGVmdFwiOjAuMCxcIlJpZ2h0XCI6MC4wLFwiQm90dG9tXCI6MC4wfSxcIkJhY2tncm91bmRcIjp7XCIkaWRcIjpcIjg4MVwiLFwiQ29sb3JcIjp7XCIkaWRcIjpcIjg4MlwiLFwiQVwiOjYzLFwiUlwiOjExMixcIkdcIjoxNzMsXCJCXCI6NzF9fSxcIklzVmlzaWJsZVwiOnRydWUsXCJXaWR0aFwiOjAuMCxcIkhlaWdodFwiOjAuMCxcIkJvcmRlclN0eWxlXCI6e1wiJGlkXCI6XCI4ODNcIixcIkxpbmVDb2xvclwiOntcIiRpZFwiOlwiODg0XCIsXCIkdHlwZVwiOlwiTkxSRS5Db21tb24uRG9tLlNvbGlkQ29sb3JCcnVzaCwgTkxSRS5Db21tb25cIixcIkNvbG9yXCI6e1wiJGlkXCI6XCI4ODVcIixcIkFcIjoyNTUsXCJSXCI6MjU1LFwiR1wiOjAsXCJCXCI6MH19LFwiTGluZVdlaWdodFwiOjAuMCxcIkxpbmVUeXBlXCI6MH19fSxcIkJhY2tncm91bmRTdHlsZVwiOntcIiRpZFwiOlwiODg2XCI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UxLFwiUlwiOjE2NSxcIkdcIjoxNjUsXCJCXCI6MTY1fX0sXCJJc1Zpc2libGVcIjp0cnVlLFwiV2lkdGhcIjowLjAsXCJIZWlnaHRcIjowLjAsXCJCb3JkZXJTdHlsZVwiOntcIiRpZFwiOlwiODkxXCIsXCJMaW5lQ29sb3JcIjp7XCIkaWRcIjpcIjg5MlwiLFwiJHR5cGVcIjpcIk5MUkUuQ29tbW9uLkRvbS5Tb2xpZENvbG9yQnJ1c2gsIE5MUkUuQ29tbW9uXCIsXCJDb2xvclwiOntcIiRpZFwiOlwiODkzXCIsXCJBXCI6MjU1LFwiUlwiOjI1NSxcIkdcIjowLFwiQlwiOjB9fSxcIkxpbmVXZWlnaHRcIjowLjAsXCJMaW5lVHlwZVwiOjB9fSxcIkN1c3RvbVN3aW1sYW5lTWlsZXN0b25lU3R5bGVMaXN0XCI6W3tcIiRpZFwiOlwiODk0XCIsXCJUaXRsZVN0eWxlXCI6e1wiJGlkXCI6XCI4OTVcIixcIkZvbnRTZXR0aW5nc1wiOntcIiRpZFwiOlwiODk2XCIsXCJGb250U2l6ZVwiOjExLFwiRm9udE5hbWVcIjpcIkNhbGlicmlcIixcIklzQm9sZFwiOmZhbHNlLFwiSXNJdGFsaWNcIjpmYWxzZSxcIklzVW5kZXJsaW5lZFwiOmZhbHNlfSxcIkF1dG9TaXplXCI6MCxcIkZvcmVncm91bmRcIjp7XCIkaWRcIjpcIjg5N1wiLFwiQ29sb3JcIjp7XCIkaWRcIjpcIjg5OF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4OTlcIixcIlRvcFwiOjAuMCxcIkxlZnRcIjowLjAsXCJSaWdodFwiOjAuMCxcIkJvdHRvbVwiOjAuMH0sXCJQYWRkaW5nXCI6e1wiJGlkXCI6XCI5MDBcIixcIlRvcFwiOjAuMCxcIkxlZnRcIjowLjAsXCJSaWdodFwiOjAuMCxcIkJvdHRvbVwiOjAuMH0sXCJCYWNrZ3JvdW5kXCI6e1wiJGlkXCI6XCI5MDFcIixcIkNvbG9yXCI6e1wiJGlkXCI6XCI5MDJcIixcIkFcIjowLFwiUlwiOjI1NSxcIkdcIjoyNTUsXCJCXCI6MjU1fX0sXCJJc1Zpc2libGVcIjp0cnVlLFwiV2lkdGhcIjowLjAsXCJIZWlnaHRcIjowLjAsXCJCb3JkZXJTdHlsZVwiOm51bGx9LFwiRGF0ZVN0eWxlXCI6e1wiJGlkXCI6XCI5MDNcIixcIkZvbnRTZXR0aW5nc1wiOntcIiRpZFwiOlwiOTA0XCIsXCJGb250U2l6ZVwiOjksXCJGb250TmFtZVwiOlwiQ2FsaWJyaVwiLFwiSXNCb2xkXCI6ZmFsc2UsXCJJc0l0YWxpY1wiOmZhbHNlLFwiSXNVbmRlcmxpbmVkXCI6ZmFsc2V9LFwiQXV0b1NpemVcIjowLFwiRm9yZWdyb3VuZFwiOntcIiRpZFwiOlwiOTA1XCIsXCJDb2xvclwiOntcIiRpZFwiOlwiOTA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MDdcIixcIlRvcFwiOjAuMCxcIkxlZnRcIjowLjAsXCJSaWdodFwiOjAuMCxcIkJvdHRvbVwiOjAuMH0sXCJQYWRkaW5nXCI6e1wiJGlkXCI6XCI5MDhcIixcIlRvcFwiOjAuMCxcIkxlZnRcIjowLjAsXCJSaWdodFwiOjAuMCxcIkJvdHRvbVwiOjAuMH0sXCJCYWNrZ3JvdW5kXCI6e1wiJGlkXCI6XCI5MDlcIixcIkNvbG9yXCI6e1wiJGlkXCI6XCI5MTB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MTFcIixcIk1hcmdpblwiOntcIiRpZFwiOlwiOTEyXCIsXCJUb3BcIjowLjAsXCJMZWZ0XCI6MC4wLFwiUmlnaHRcIjowLjAsXCJCb3R0b21cIjowLjB9LFwiUGFkZGluZ1wiOntcIiRpZFwiOlwiOTEzXCIsXCJUb3BcIjowLjAsXCJMZWZ0XCI6MC4wLFwiUmlnaHRcIjowLjAsXCJCb3R0b21cIjowLjB9LFwiQmFja2dyb3VuZFwiOntcIiRpZFwiOlwiOTE0XCIsXCJDb2xvclwiOntcIiRpZFwiOlwiOTE1XCIsXCJBXCI6MjU1LFwiUlwiOjExMixcIkdcIjoxNzMsXCJCXCI6NzF9fSxcIklzVmlzaWJsZVwiOnRydWUsXCJXaWR0aFwiOjE0LjAsXCJIZWlnaHRcIjoxNC4wLFwiQm9yZGVyU3R5bGVcIjp7XCIkaWRcIjpcIjkxNlwiLFwiTGluZUNvbG9yXCI6e1wiJHJlZlwiOlwiODdcIn0sXCJMaW5lV2VpZ2h0XCI6MC4wLFwiTGluZVR5cGVcIjowfX0sXCJEYXRlRm9ybWF0XCI6e1wiJGlkXCI6XCI5MTd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xOFwiLFwiRGF0ZVBhcnRJc1Zpc2libGVcIjp0cnVlLFwiVGltZVBhcnRJc1Zpc2libGVcIjpmYWxzZX19LFwiSXNWaXNpYmxlXCI6dHJ1ZSxcIkdyb3VwSWRcIjpcImJmZjRjYjgyLTBkMzgtNGMyNi1iNWVkLTI1NzU4NzJiODA0Y1wifSx7XCIkaWRcIjpcIjkxOVwiLFwiVGl0bGVTdHlsZVwiOntcIiRpZFwiOlwiOTIwXCIsXCJGb250U2V0dGluZ3NcIjp7XCIkaWRcIjpcIjkyMVwiLFwiRm9udFNpemVcIjoxMSxcIkZvbnROYW1lXCI6XCJDYWxpYnJpXCIsXCJJc0JvbGRcIjpmYWxzZSxcIklzSXRhbGljXCI6ZmFsc2UsXCJJc1VuZGVybGluZWRcIjpmYWxzZX0sXCJBdXRvU2l6ZVwiOjAsXCJGb3JlZ3JvdW5kXCI6e1wiJGlkXCI6XCI5MjJcIixcIkNvbG9yXCI6e1wiJGlkXCI6XCI5MjN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OTI0XCIsXCJUb3BcIjowLjAsXCJMZWZ0XCI6MC4wLFwiUmlnaHRcIjowLjAsXCJCb3R0b21cIjowLjB9LFwiUGFkZGluZ1wiOntcIiRpZFwiOlwiOTI1XCIsXCJUb3BcIjowLjAsXCJMZWZ0XCI6MC4wLFwiUmlnaHRcIjowLjAsXCJCb3R0b21cIjowLjB9LFwiQmFja2dyb3VuZFwiOntcIiRpZFwiOlwiOTI2XCIsXCJDb2xvclwiOntcIiRpZFwiOlwiOTI3XCIsXCJBXCI6MCxcIlJcIjoyNTUsXCJHXCI6MjU1LFwiQlwiOjI1NX19LFwiSXNWaXNpYmxlXCI6dHJ1ZSxcIldpZHRoXCI6MC4wLFwiSGVpZ2h0XCI6MC4wLFwiQm9yZGVyU3R5bGVcIjpudWxsfSxcIkRhdGVTdHlsZVwiOntcIiRpZFwiOlwiOTI4XCIsXCJGb250U2V0dGluZ3NcIjp7XCIkaWRcIjpcIjkyOVwiLFwiRm9udFNpemVcIjo5LFwiRm9udE5hbWVcIjpcIkNhbGlicmlcIixcIklzQm9sZFwiOmZhbHNlLFwiSXNJdGFsaWNcIjpmYWxzZSxcIklzVW5kZXJsaW5lZFwiOmZhbHNlfSxcIkF1dG9TaXplXCI6MCxcIkZvcmVncm91bmRcIjp7XCIkaWRcIjpcIjkzMFwiLFwiQ29sb3JcIjp7XCIkaWRcIjpcIjkz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TMyXCIsXCJUb3BcIjowLjAsXCJMZWZ0XCI6MC4wLFwiUmlnaHRcIjowLjAsXCJCb3R0b21cIjowLjB9LFwiUGFkZGluZ1wiOntcIiRpZFwiOlwiOTMzXCIsXCJUb3BcIjowLjAsXCJMZWZ0XCI6MC4wLFwiUmlnaHRcIjowLjAsXCJCb3R0b21cIjowLjB9LFwiQmFja2dyb3VuZFwiOntcIiRpZFwiOlwiOTM0XCIsXCJDb2xvclwiOntcIiRpZFwiOlwiOTM1XCIsXCJBXCI6MCxcIlJcIjoyNTUsXCJHXCI6MjU1LFwiQlwiOjI1NX19LFwiSXNWaXNpYmxlXCI6dHJ1ZSxcIldpZHRoXCI6MC4wLFwiSGVpZ2h0XCI6MC4wLFwiQm9yZGVyU3R5bGVcIjpudWxsfSxcIlRpdGxlUG9zaXRpb25cIjowLFwiRGF0ZVBvc2l0aW9uXCI6XCJSaWdodFwiLFwiU2hhcGVUeXBlXCI6MTcsXCJTaGFwZVNpemVcIjowLFwiU2hhcGVTdHlsZVwiOntcIiRpZFwiOlwiOTM2XCI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I1NSxcIlJcIjoxMTIsXCJHXCI6MTczLFwiQlwiOjcxfX0sXCJJc1Zpc2libGVcIjp0cnVlLFwiV2lkdGhcIjoxNC4wLFwiSGVpZ2h0XCI6MTQuMCxcIkJvcmRlclN0eWxlXCI6e1wiJGlkXCI6XCI5NDFcIixcIkxpbmVDb2xvclwiOntcIiRyZWZcIjpcIjg3XCJ9LFwiTGluZVdlaWdodFwiOjAuMCxcIkxpbmVUeXBlXCI6MH19LFwiRGF0ZUZvcm1hdFwiOntcIiRpZFwiOlwiOTQy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5NDNcIixcIkRhdGVQYXJ0SXNWaXNpYmxlXCI6dHJ1ZSxcIlRpbWVQYXJ0SXNWaXNpYmxlXCI6ZmFsc2V9fSxcIklzVmlzaWJsZVwiOnRydWUsXCJHcm91cElkXCI6XCJiZmY0Y2I4Mi0wZDM4LTRjMjYtYjVlZC0yNTc1ODcyYjgwNGNcIn0se1wiJGlkXCI6XCI5NDRcIixcIlRpdGxlU3R5bGVcIjp7XCIkaWRcIjpcIjk0NVwiLFwiRm9udFNldHRpbmdzXCI6e1wiJGlkXCI6XCI5NDZcIixcIkZvbnRTaXplXCI6MTEsXCJGb250TmFtZVwiOlwiQ2FsaWJyaVwiLFwiSXNCb2xkXCI6ZmFsc2UsXCJJc0l0YWxpY1wiOmZhbHNlLFwiSXNVbmRlcmxpbmVkXCI6ZmFsc2V9LFwiQXV0b1NpemVcIjoyLFwiRm9yZWdyb3VuZFwiOntcIiRpZFwiOlwiOTQ3XCIsXCJDb2xvclwiOntcIiRpZFwiOlwiOTQ4XCIsXCJBXCI6MjU1LFwiUlwiOjAsXCJHXCI6MCxcIkJcIjowfX0sXCJCYWNrZ3JvdW5kRmlsbFR5cGVcIjowLFwiTWF4V2lkdGhcIjo4Mi42NCxcIk1heEhlaWdodFwiOlwiSW5maW5pdHlcIixcIlNtYXJ0Rm9yZWdyb3VuZElzQWN0aXZlXCI6ZmFsc2UsXCJIb3Jpem9udGFsQWxpZ25tZW50XCI6MixcIlZlcnRpY2FsQWxpZ25tZW50XCI6MCxcIlNtYXJ0Rm9yZWdyb3VuZFwiOm51bGwsXCJNYXJnaW5cIjp7XCIkaWRcIjpcIjk0OVwiLFwiVG9wXCI6MC4wLFwiTGVmdFwiOjAuMCxcIlJpZ2h0XCI6MC4wLFwiQm90dG9tXCI6MC4wfSxcIlBhZGRpbmdcIjp7XCIkaWRcIjpcIjk1MFwiLFwiVG9wXCI6MC4wLFwiTGVmdFwiOjAuMCxcIlJpZ2h0XCI6MC4wLFwiQm90dG9tXCI6MC4wfSxcIkJhY2tncm91bmRcIjp7XCIkaWRcIjpcIjk1MVwiLFwiQ29sb3JcIjp7XCIkaWRcIjpcIjk1MlwiLFwiQVwiOjAsXCJSXCI6MjU1LFwiR1wiOjI1NSxcIkJcIjoyNTV9fSxcIklzVmlzaWJsZVwiOnRydWUsXCJXaWR0aFwiOjAuMCxcIkhlaWdodFwiOjAuMCxcIkJvcmRlclN0eWxlXCI6bnVsbH0sXCJEYXRlU3R5bGVcIjp7XCIkaWRcIjpcIjk1M1wiLFwiRm9udFNldHRpbmdzXCI6e1wiJGlkXCI6XCI5NTRcIixcIkZvbnRTaXplXCI6OSxcIkZvbnROYW1lXCI6XCJDYWxpYnJpXCIsXCJJc0JvbGRcIjpmYWxzZSxcIklzSXRhbGljXCI6ZmFsc2UsXCJJc1VuZGVybGluZWRcIjpmYWxzZX0sXCJBdXRvU2l6ZVwiOjAsXCJGb3JlZ3JvdW5kXCI6e1wiJGlkXCI6XCI5NTVcIixcIkNvbG9yXCI6e1wiJGlkXCI6XCI5NT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k1N1wiLFwiVG9wXCI6MC4wLFwiTGVmdFwiOjAuMCxcIlJpZ2h0XCI6MC4wLFwiQm90dG9tXCI6MC4wfSxcIlBhZGRpbmdcIjp7XCIkaWRcIjpcIjk1OFwiLFwiVG9wXCI6MC4wLFwiTGVmdFwiOjAuMCxcIlJpZ2h0XCI6MC4wLFwiQm90dG9tXCI6MC4wfSxcIkJhY2tncm91bmRcIjp7XCIkaWRcIjpcIjk1OVwiLFwiQ29sb3JcIjp7XCIkaWRcIjpcIjk2MFwiLFwiQVwiOjAsXCJSXCI6MjU1LFwiR1wiOjI1NSxcIkJcIjoyNTV9fSxcIklzVmlzaWJsZVwiOnRydWUsXCJXaWR0aFwiOjAuMCxcIkhlaWdodFwiOjAuMCxcIkJvcmRlclN0eWxlXCI6bnVsbH0sXCJUaXRsZVBvc2l0aW9uXCI6MCxcIkRhdGVQb3NpdGlvblwiOlwiUmlnaHRcIixcIlNoYXBlVHlwZVwiOjE3LFwiU2hhcGVTaXplXCI6MCxcIlNoYXBlU3R5bGVcIjp7XCIkaWRcIjpcIjk2MVwiLFwiTWFyZ2luXCI6e1wiJGlkXCI6XCI5NjJcIixcIlRvcFwiOjAuMCxcIkxlZnRcIjowLjAsXCJSaWdodFwiOjAuMCxcIkJvdHRvbVwiOjAuMH0sXCJQYWRkaW5nXCI6e1wiJGlkXCI6XCI5NjNcIixcIlRvcFwiOjAuMCxcIkxlZnRcIjowLjAsXCJSaWdodFwiOjAuMCxcIkJvdHRvbVwiOjAuMH0sXCJCYWNrZ3JvdW5kXCI6e1wiJGlkXCI6XCI5NjRcIixcIkNvbG9yXCI6e1wiJGlkXCI6XCI5NjVcIixcIkFcIjoyNTUsXCJSXCI6MTEyLFwiR1wiOjE3MyxcIkJcIjo3MX19LFwiSXNWaXNpYmxlXCI6dHJ1ZSxcIldpZHRoXCI6MTQuMCxcIkhlaWdodFwiOjE0LjAsXCJCb3JkZXJTdHlsZVwiOntcIiRpZFwiOlwiOTY2XCIsXCJMaW5lQ29sb3JcIjp7XCIkcmVmXCI6XCI4N1wifSxcIkxpbmVXZWlnaHRcIjowLjAsXCJMaW5lVHlwZVwiOjB9fSxcIkRhdGVGb3JtYXRcIjp7XCIkaWRcIjpcIjk2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OTY4XCIsXCJEYXRlUGFydElzVmlzaWJsZVwiOnRydWUsXCJUaW1lUGFydElzVmlzaWJsZVwiOmZhbHNlfX0sXCJJc1Zpc2libGVcIjp0cnVlLFwiR3JvdXBJZFwiOlwiNmU0ZDhiOTgtOGE0ZC00MmRmLWI3YjUtMTU3MWVlMTNkMzllXCJ9LHtcIiRpZFwiOlwiOTY5XCIsXCJUaXRsZVN0eWxlXCI6e1wiJGlkXCI6XCI5NzBcIixcIkZvbnRTZXR0aW5nc1wiOntcIiRpZFwiOlwiOTcxXCIsXCJGb250U2l6ZVwiOjExLFwiRm9udE5hbWVcIjpcIkNhbGlicmlcIixcIklzQm9sZFwiOmZhbHNlLFwiSXNJdGFsaWNcIjpmYWxzZSxcIklzVW5kZXJsaW5lZFwiOmZhbHNlfSxcIkF1dG9TaXplXCI6MCxcIkZvcmVncm91bmRcIjp7XCIkaWRcIjpcIjk3MlwiLFwiQ29sb3JcIjp7XCIkaWRcIjpcIjk3M1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5NzRcIixcIlRvcFwiOjAuMCxcIkxlZnRcIjowLjAsXCJSaWdodFwiOjAuMCxcIkJvdHRvbVwiOjAuMH0sXCJQYWRkaW5nXCI6e1wiJGlkXCI6XCI5NzVcIixcIlRvcFwiOjAuMCxcIkxlZnRcIjowLjAsXCJSaWdodFwiOjAuMCxcIkJvdHRvbVwiOjAuMH0sXCJCYWNrZ3JvdW5kXCI6e1wiJGlkXCI6XCI5NzZcIixcIkNvbG9yXCI6e1wiJGlkXCI6XCI5NzdcIixcIkFcIjowLFwiUlwiOjI1NSxcIkdcIjoyNTUsXCJCXCI6MjU1fX0sXCJJc1Zpc2libGVcIjp0cnVlLFwiV2lkdGhcIjowLjAsXCJIZWlnaHRcIjowLjAsXCJCb3JkZXJTdHlsZVwiOm51bGx9LFwiRGF0ZVN0eWxlXCI6e1wiJGlkXCI6XCI5NzhcIixcIkZvbnRTZXR0aW5nc1wiOntcIiRpZFwiOlwiOTc5XCIsXCJGb250U2l6ZVwiOjksXCJGb250TmFtZVwiOlwiQ2FsaWJyaVwiLFwiSXNCb2xkXCI6ZmFsc2UsXCJJc0l0YWxpY1wiOmZhbHNlLFwiSXNVbmRlcmxpbmVkXCI6ZmFsc2V9LFwiQXV0b1NpemVcIjowLFwiRm9yZWdyb3VuZFwiOntcIiRpZFwiOlwiOTgwXCIsXCJDb2xvclwiOntcIiRpZFwiOlwiOTg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ODJcIixcIlRvcFwiOjAuMCxcIkxlZnRcIjowLjAsXCJSaWdodFwiOjAuMCxcIkJvdHRvbVwiOjAuMH0sXCJQYWRkaW5nXCI6e1wiJGlkXCI6XCI5ODNcIixcIlRvcFwiOjAuMCxcIkxlZnRcIjowLjAsXCJSaWdodFwiOjAuMCxcIkJvdHRvbVwiOjAuMH0sXCJCYWNrZ3JvdW5kXCI6e1wiJGlkXCI6XCI5ODRcIixcIkNvbG9yXCI6e1wiJGlkXCI6XCI5ODV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ODZcIixcIk1hcmdpblwiOntcIiRpZFwiOlwiOTg3XCIsXCJUb3BcIjowLjAsXCJMZWZ0XCI6MC4wLFwiUmlnaHRcIjowLjAsXCJCb3R0b21cIjowLjB9LFwiUGFkZGluZ1wiOntcIiRpZFwiOlwiOTg4XCIsXCJUb3BcIjowLjAsXCJMZWZ0XCI6MC4wLFwiUmlnaHRcIjowLjAsXCJCb3R0b21cIjowLjB9LFwiQmFja2dyb3VuZFwiOntcIiRpZFwiOlwiOTg5XCIsXCJDb2xvclwiOntcIiRpZFwiOlwiOTkwXCIsXCJBXCI6MjU1LFwiUlwiOjExMixcIkdcIjoxNzMsXCJCXCI6NzF9fSxcIklzVmlzaWJsZVwiOnRydWUsXCJXaWR0aFwiOjE0LjAsXCJIZWlnaHRcIjoxNC4wLFwiQm9yZGVyU3R5bGVcIjp7XCIkaWRcIjpcIjk5MVwiLFwiTGluZUNvbG9yXCI6e1wiJHJlZlwiOlwiODdcIn0sXCJMaW5lV2VpZ2h0XCI6MC4wLFwiTGluZVR5cGVcIjowfX0sXCJEYXRlRm9ybWF0XCI6e1wiJGlkXCI6XCI5OT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5M1wiLFwiRGF0ZVBhcnRJc1Zpc2libGVcIjp0cnVlLFwiVGltZVBhcnRJc1Zpc2libGVcIjpmYWxzZX19LFwiSXNWaXNpYmxlXCI6dHJ1ZSxcIkdyb3VwSWRcIjpcIjZlNGQ4Yjk4LThhNGQtNDJkZi1iN2I1LTE1NzFlZTEzZDM5ZVwifV0sXCJDdXN0b21Td2ltbGFuZVRhc2tTdHlsZUxpc3RcIjpbXSxcIklzVmlzaWJsZVwiOmZhbHNlfSxcIkN1c3RvbVN3aW1sYW5lQWN0aXZpdGllc1N0eWxlTGlzdFwiOltdLFwiSXNWaXNpYmxlXCI6dHJ1ZX1dLFwiR3JpZGxpbmVQYW5lbFN0eWxlXCI6e1wiJGlkXCI6XCI5OTRcIixcIkdyaWRsaW5lU3R5bGVcIjp7XCIkaWRcIjpcIjk5NVwiLFwiTGluZUNvbG9yXCI6e1wiJGlkXCI6XCI5OTZcIixcIiR0eXBlXCI6XCJOTFJFLkNvbW1vbi5Eb20uU29saWRDb2xvckJydXNoLCBOTFJFLkNvbW1vblwiLFwiQ29sb3JcIjp7XCIkaWRcIjpcIjk5N1wiLFwiQVwiOjM4LFwiUlwiOjY4LFwiR1wiOjExNCxcIkJcIjoxOTZ9fSxcIkxpbmVXZWlnaHRcIjoxLjAsXCJMaW5lVHlwZVwiOjB9LFwiSXNWaXNpYmxlXCI6dHJ1ZX0sXCJBY3Rpdml0eUxpbmVQYW5lbFN0eWxlXCI6e1wiJGlkXCI6XCI5OThcIixcIkFjdGl2aXR5TGluZVN0eWxlXCI6e1wiJGlkXCI6XCI5OTlcIixcIkxpbmVDb2xvclwiOntcIiRpZFwiOlwiMTAwMFwiLFwiJHR5cGVcIjpcIk5MUkUuQ29tbW9uLkRvbS5Tb2xpZENvbG9yQnJ1c2gsIE5MUkUuQ29tbW9uXCIsXCJDb2xvclwiOntcIiRpZFwiOlwiMTAwMVwiLFwiQVwiOjM4LFwiUlwiOjkxLFwiR1wiOjE1NSxcIkJcIjoyMTN9fSxcIkxpbmVXZWlnaHRcIjoxLjAsXCJMaW5lVHlwZVwiOjB9LFwiSXNWaXNpYmxlXCI6dHJ1ZX19LFwiU2NhbGVcIjpudWxsLFwiU2NhbGVWMlwiOntcIiRpZFwiOlwiMTAwMlwiLFwiU3RhcnREYXRlXCI6XCIwMDAxLTAxLTAxVDAwOjAwOjAwXCIsXCJFbmREYXRlXCI6XCIyMDIxLTExLTAyVDIzOjU5OjAwXCIsXCJBdXRvRGF0ZVJhbmdlXCI6dHJ1ZSxcIldvcmtpbmdEYXlzXCI6MzEsXCJUb2RheU1hcmtlclRleHRcIjpcIlRvZGF5XCIsXCJBdXRvU2NhbGVUeXBlXCI6dHJ1ZSxcIlRpbWViYW5kU2NhbGVzXCI6e1wiJGlkXCI6XCIxMDAzXCIsXCJUb3BTY2FsZUxheWVyXCI6e1wiJGlkXCI6XCIxMDA0XCIsXCJGb3JtYXRcIjpcIk1NTVwiLFwiVHlwZVwiOjJ9LFwiTWlkZGxlU2NhbGVMYXllclwiOntcIiRpZFwiOlwiMTAwNVwiLFwiRm9ybWF0XCI6bnVsbCxcIlR5cGVcIjowfSxcIkJvdHRvbVNjYWxlTGF5ZXJcIjp7XCIkaWRcIjpcIjEwMDZcIixcIkZvcm1hdFwiOm51bGwsXCJUeXBlXCI6MH19fSxcIk1pbGVzdG9uZXNcIjpbXSxcIlRhc2tzXCI6W10sXCJTd2ltbGFuZXNcIjpudWxsLFwiU3dpbWxhbmVzVjJcIjpbXSxcIlNldHRpbmdzXCI6e1wiJGlkXCI6XCIxMDA3XCIsXCJJbXBhT3B0aW9uc1wiOntcIiRpZFwiOlwiMTAwOFwiLFwiTGVmdFRvUmlnaHRcIjpmYWxzZSxcIlBheWxvYWRPcHRpb25zXCI6Mn19LFwiVGltZUNvbmZpZ3VyYXRpb25cIjp7XCIkaWRcIjpcIjEwMDlcIixcIlVzZVRpbWVcIjpmYWxzZSxcIldvcmtEYXlTdGFydFwiOlwiMDA6MDA6MDBcIixcIldvcmtEYXlFbmRcIjpcIjIzOjU5OjAwXCJ9fSIsIlNvdXJjZVRoZW1lIjoie1wiJGlkXCI6XCIxXCIsXCJJZFwiOlwiYzM0NmQ2MjItZmMwYy00ZTRhLWEzMGQtNDgzMjYwOTZiNzk0XCIsXCJDYXRlZ29yeVwiOjI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jQsXCJHXCI6MTI0LFwiQlwiOjEyNH19LFwiSG9yaXpvbnRhbEFsaWdubWVudFwiOjAsXCJJc1Zpc2libGVcIjp0cnVlfSxcIkxlZnRFbmRDYXBzU3R5bGVcIjp7XCIkaWRcIjpcIjlcIixcIkZvbnRTZXR0aW5nc1wiOntcIiRpZFwiOlwiMTBcIixcIkZvbnRTaXplXCI6MzY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E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yLjAsXCJSaWdodFwiOjEyLjAsXCJCb3R0b21cIjowLjB9LFwiUGFkZGluZ1wiOntcIiRpZFwiOlwiMzBcIixcIlRvcFwiOjcuMCxcIkxlZnRcIjowLjAsXCJSaWdodFwiOjAuMCxcIkJvdHRvbVwiOjcuMH0sXCJCYWNrZ3JvdW5kXCI6e1wiJGlkXCI6XCIzMVwiLFwiQ29sb3JcIjp7XCIkaWRcIjpcIjMyXCIsXCJBXCI6MjU1LFwiUlwiOjEyNCxcIkdcIjoxMjQsXCJCXCI6MTI0fX0sXCJJc1Zpc2libGVcIjp0cnVlLFwiV2lkdGhcIjo4NTguMCxcIkhlaWdodFwiOjM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A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TkyLFwiR1wiOjgwLFwiQlwiOjc3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ixcIkR1cmF0aW9uUG9zaXRpb25cIjowLFwiUGVyY2VudGFnZUNvbXBsZXRlZFBvc2l0aW9uXCI6MCxcIlNwYWNpbmdcIjo1LFwiSXNCZWxvd1RpbWViYW5kXCI6dHJ1ZSxcIlNoYXBlU3R5bGVcIjp7XCIkaWRcIjpcIjY1XCIsXCJNYXJnaW5cIjp7XCIkaWRcIjpcIjY2XCIsXCJUb3BcIjowLjAsXCJMZWZ0XCI6NC4wLFwiUmlnaHRcIjo0LjAsXCJCb3R0b21cIjowLjB9LFwiUGFkZGluZ1wiOntcIiRpZFwiOlwiNjdcIixcIlRvcFwiOjAuMCxcIkxlZnRcIjowLjAsXCJSaWdodFwiOjAuMCxcIkJvdHRvbVwiOjAuMH0sXCJCYWNrZ3JvdW5kXCI6e1wiJGlkXCI6XCI2OFwiLFwiQ29sb3JcIjp7XCIkaWRcIjpcIjY5XCIsXCJBXCI6MjU1LFwiUlwiOjI1NSxcIkdcIjoxOTIsXCJCXCI6MH19LFwiSXNWaXNpYmxlXCI6dHJ1ZSxcIldpZHRoXCI6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S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zLFwiSXNCZWxvd1RpbWViYW5kXCI6ZmFsc2UsXCJTaGFwZVNpemVcIjoxLFwiUGFkZGluZ1wiOntcIiRpZFwiOlwiODVcIixcIlRvcFwiOjc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TMsXCJTaGFwZVNpemVcIjoxLFwiRGV0YWlsc1NwYWNpbmdcIjoxLjAsXCJQYWRkaW5nXCI6e1wiJGlkXCI6XCIxMDZcIixcIlRvcFwiOjc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NiYzYwM2NlLTk5ZDYtNDdiMC1iZWE5LWQzNDQyODk0MTNmZF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AsXCJHXCI6MCxcIkJcIjow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zOC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i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zOC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wLjAsXCJMaW5lVHlwZVwiOjB9LFwiSXNWaXNpYmxlXCI6ZmFsc2V9fX0sXCJEZWZhdWx0U3dpbWxhbmVNaWxlc3RvbmVTdHlsZVwiOntcIiRpZFwiOlwiMTc0XCIsXCJUaXRsZVBvc2l0aW9uXCI6MixcIkRhdGVQb3NpdGlvblwiOjIsXCJTaGFwZVR5cGVcIjox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MjcsXCJHXCI6OTYsXCJCXCI6M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5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ZmFsc2V9LFwiRGF0ZUZvcm1hdFwiOntcIiRpZFwiOlwiMTky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My40MjY2NjY2NjY2NjY2NzcsXCJCb3JkZXJTdHlsZVwiOntcIiRpZFwiOlwiMjEyXCIsXCJMaW5lU3R5bGVcIjp7XCIkaWRcIjpcIjIxM1wiLFwiTGluZUNvbG9yXCI6e1wiJGlkXCI6XCIyMTRcIixcIkNvbG9yXCI6e1wiJGlkXCI6XCIyMTVcIixcIkFcIjoyNTUsXCJSXCI6MjM0LFwiR1wiOjIyLFwiQlwiOjMwfX0sXCJMaW5lV2VpZ2h0XCI6Mi4wLFwiTGluZVR5cGVcIjowfSxcIklzVmlzaWJsZVwiOmZhbHNlfX0sXCJUaXRsZVN0eWxlXCI6e1wiJGlkXCI6XCIyMTZcIixcIkZvbnRTZXR0aW5nc1wiOntcIiRpZFwiOlwiMjE3XCIsXCJGb250U2l6ZVwiOjExLFwiRm9udE5hbWVcIjpcIkNhbGlicmlcIixcIklzQm9sZFwiOmZhbHNlLFwiSXNJdGFsaWNcIjpmYWxzZSxcIklzVW5kZXJsaW5lZFwiOmZhbHNlfSxcIkZvcmVncm91bmRcIjp7XCIkaWRcIjpcIjIxOFwiLFwiQ29sb3JcIjp7XCIkaWRcIjpcIjIxOVwiLFwiQVwiOjI1NSxcIlJcIjowLFwiR1wiOjAsXCJCXCI6MH19LFwiSG9yaXpvbnRhbEFsaWdubWVudFwiOjE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wLFwiRGV0YWlsc1NwYWNpbmdcIjowLjAsXCJQYWRkaW5nXCI6e1wiJGlkXCI6XCIyMjdcIixcIlRvcFwiOjcuMCxcIkxlZnRcIjozLjAsXCJSaWdodFwiOjAuMCxcIkJvdHRvbVwiOjIuMH0sXCJQb3NpdGlvbk9uVGFza1wiOjM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NyxcIkdcIjo5NixcIkJcIjowfX0sXCJJc1Zpc2libGVcIjp0cnVlLFwiV2lkdGhcIjoxMi4wLFwiSGVpZ2h0XCI6MTQuMCxcIkJvcmRlclN0eWxlXCI6e1wiJGlkXCI6XCIyMzNcIixcIkxpbmVTdHlsZVwiOntcIiRpZFwiOlwiMjM0XCIsXCJMaW5lQ29sb3JcIjp7XCIkaWRcIjpcIjIzNVwiLFwiQ29sb3JcIjp7XCIkaWRcIjpcIjIzNlwiLFwiQVwiOjI1NSxcIlJcIjoyMzQsXCJHXCI6MjIsXCJCXCI6Mz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mZhbHNlfSxcIkRhdGVTdHlsZVwiOntcIiRpZFwiOlwiMjQxXCIsXCJGb250U2V0dGluZ3NcIjp7XCIkaWRcIjpcIjI0MlwiLFwiRm9udFNpemVcIjo5LFwiRm9udE5hbWVcIjpcIkNhbGlicmlcIixcIklzQm9sZFwiOmZhbHNlLFwiSXNJdGFsaWNcIjpmYWxzZSxcIklzVW5kZXJsaW5lZFwiOmZhbHNlfSxcIkZvcmVncm91bmRcIjp7XCIkaWRcIjpcIjI0M1wiLFwiQ29sb3JcIjp7XCIkaWRcIjpcIjI0NFwiLFwiQVwiOjI1NSxcIlJcIjo2OCxcIkdcIjo4NCxcIkJcIjoxMDZ9fSxcIkhvcml6b250YWxBbGlnbm1lbnRcIjoxLFwiSXNWaXNpYmxlXCI6ZmFsc2V9LFwiRGF0ZUZvcm1hdFwiOntcIiRpZFwiOlwiMjQ1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mFhZWZmYTQ2LTQ0YjYtNDA2OS04ZWIyLWQ4NzRmOThkNzYwNF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ExNCxcIkJcIjoxOTZ9fSxcIklzVmlzaWJsZVwiOmZhbHNlLFwiV2lkdGhcIjowLjAsXCJIZWlnaHRcIjowLjAsXCJCb3JkZXJTdHlsZVwiOntcIiRpZFwiOlwiMjU4XCIsXCJMaW5lU3R5bGVcIjp7XCIkaWRcIjpcIjI1OVwiLFwiTGluZUNvbG9yXCI6e1wiJGlkXCI6XCIyNjBcIixcIkNvbG9yXCI6e1wiJGlkXCI6XCIyNjFcIixcIkFcIjoyNTUsXCJSXCI6MjU1LFwiR1wiOjAsXCJCXCI6MH19LFwiTGluZVdlaWdodFwiOjAuMCxcIkxpbmVUeXBlXCI6MH0sXCJJc1Zpc2libGVcIjpmYWxzZX19fSxcIkJhY2tncm91bmRTdHlsZVwiOntcIiRpZFwiOlwiMjYyXCIsXCJNYXJnaW5cIjp7XCIkaWRcIjpcIjI2M1wiLFwiVG9wXCI6MC4wLFwiTGVmdFwiOjAuMCxcIlJpZ2h0XCI6MC4wLFwiQm90dG9tXCI6MC4wfSxcIlBhZGRpbmdcIjp7XCIkaWRcIjpcIjI2NFwiLFwiVG9wXCI6MC4wLFwiTGVmdFwiOjAuMCxcIlJpZ2h0XCI6MC4wLFwiQm90dG9tXCI6MC4wfSxcIkJhY2tncm91bmRcIjp7XCIkaWRcIjpcIjI2NVwiLFwiQ29sb3JcIjp7XCIkaWRcIjpcIjI2NlwiLFwiQVwiOjM4LFwiUlwiOjY4LFwiR1wiOjExNCxcIkJcIjoxOTZ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i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ExNCxcIkJcIjoxOTZ9fSxcIklzVmlzaWJsZVwiOnRydWUsXCJXaWR0aFwiOjAuMCxcIkhlaWdodFwiOjAuMCxcIkJvcmRlclN0eWxlXCI6e1wiJGlkXCI6XCIyODJcIixcIkxpbmVTdHlsZVwiOntcIiRpZFwiOlwiMjgzXCIsXCJMaW5lQ29sb3JcIjp7XCIkaWRcIjpcIjI4NFwiLFwiQ29sb3JcIjp7XCIkaWRcIjpcIjI4NVwiLFwiQVwiOjI1NSxcIlJcIjoyNTUsXCJHXCI6MCxcIkJcIjow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MzgsXCJSXCI6NjgsXCJHXCI6MTE0LFwiQlwiOjE5Nn19LFwiSXNWaXNpYmxlXCI6dHJ1ZSxcIldpZHRoXCI6MC4wLFwiSGVpZ2h0XCI6MC4wLFwiQm9yZGVyU3R5bGVcIjp7XCIkaWRcIjpcIjI5MVwiLFwiTGluZVN0eWxlXCI6e1wiJGlkXCI6XCIyOTJcIixcIkxpbmVDb2xvclwiOntcIiRpZFwiOlwiMjkzXCIsXCJDb2xvclwiOntcIiRpZFwiOlwiMjk0XCIsXCJBXCI6MjU1LFwiUlwiOjIzNCxcIkdcIjoyMixcIkJcIjozMH19LFwiTGluZVdlaWdodFwiOjAuMCxcIkxpbmVUeXBlXCI6MH0sXCJJc1Zpc2libGVcIjpmYWxzZX19fSxcIkRlZmF1bHRTd2ltbGFuZU1pbGVzdG9uZVN0eWxlXCI6e1wiJGlkXCI6XCIyOTVcIixcIlRpdGxlUG9zaXRpb25cIjoyLFwiRGF0ZVBvc2l0aW9uXCI6MCxcIlNoYXBlVHlwZVwiOjEsXCJTaGFwZVNpemVcIjoxLFwiU3BhY2luZ1wiOjUsXCJTaGFwZVN0eWxlXCI6e1wiJGlkXCI6XCIyOTZcIixcIk1hcmdpblwiOntcIiRpZFwiOlwiMjk3XCIsXCJUb3BcIjowLjAsXCJMZWZ0XCI6MC4wLFwiUmlnaHRcIjowLjAsXCJCb3R0b21cIjowLjB9LFwiUGFkZGluZ1wiOntcIiRpZFwiOlwiMjk4XCIsXCJUb3BcIjowLjAsXCJMZWZ0XCI6MC4wLFwiUmlnaHRcIjowLjAsXCJCb3R0b21cIjowLjB9LFwiQmFja2dyb3VuZFwiOntcIiRpZFwiOlwiMjk5XCIsXCJDb2xvclwiOntcIiRpZFwiOlwiMzAwXCIsXCJBXCI6MjU1LFwiUlwiOjY4LFwiR1wiOjExNCxcIkJcIjoxOTZ9fSxcIklzVmlzaWJsZVwiOnRydWUsXCJXaWR0aFwiOjE4LjAsXCJIZWlnaHRcIjoyMC4wLFwiQm9yZGVyU3R5bGVcIjp7XCIkaWRcIjpcIjMwMVwiLFwiTGluZVN0eWxlXCI6e1wiJGlkXCI6XCIzMDJcIixcIkxpbmVDb2xvclwiOntcIiRpZFwiOlwiMzAzXCIsXCJDb2xvclwiOntcIiRpZFwiOlwiMzA0XCIsXCJBXCI6MjU1LFwiUlwiOjIzNCxcIkdcIjoyMixcIkJcIjozMH19LFwiTGluZVdlaWdodFwiOjIuMCxcIkxpbmVUeXBlXCI6MH0sXCJJc1Zpc2libGVcIjpmYWxzZX19LFwiVGl0bGVTdHlsZVwiOntcIiRpZFwiOlwiMzA1XCIsXCJGb250U2V0dGluZ3NcIjp7XCIkaWRcIjpcIjMwNlwiLFwiRm9udFNpemVcIjoxMSxcIkZvbnROYW1lXCI6XCJDYWxpYnJpXCIsXCJJc0JvbGRcIjpmYWxzZSxcIklzSXRhbGljXCI6ZmFsc2UsXCJJc1VuZGVybGluZWRcIjpmYWxzZX0sXCJGb3JlZ3JvdW5kXCI6e1wiJGlkXCI6XCIzMDdcIixcIkNvbG9yXCI6e1wiJGlkXCI6XCIzMDhcIixcIkFcIjoyNTUsXCJSXCI6MCxcIkdcIjowLFwiQlwiOjB9fSxcIkhvcml6b250YWxBbGlnbm1lbnRcIjoxLFwiSXNWaXNpYmxlXCI6dHJ1ZX0sXCJEYXRlU3R5bGVcIjp7XCIkaWRcIjpcIjMwOVwiLFwiRm9udFNldHRpbmdzXCI6e1wiJGlkXCI6XCIzMTBcIixcIkZvbnRTaXplXCI6OSxcIkZvbnROYW1lXCI6XCJDYWxpYnJpXCIsXCJJc0JvbGRcIjpmYWxzZSxcIklzSXRhbGljXCI6ZmFsc2UsXCJJc1VuZGVybGluZWRcIjpmYWxzZX0sXCJGb3JlZ3JvdW5kXCI6e1wiJGlkXCI6XCIzMTFcIixcIkNvbG9yXCI6e1wiJGlkXCI6XCIzMTJcIixcIkFcIjoyNTUsXCJSXCI6NjgsXCJHXCI6ODQsXCJCXCI6MTA2fX0sXCJIb3Jpem9udGFsQWxpZ25tZW50XCI6MCxcIklzVmlzaWJsZVwiOnRydWV9LFwiRGF0ZUZvcm1hdFwiOntcIiRpZFwiOlwiMzE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MxNFwiLFwiRm9ybWF0XCI6MCxcIklzVmlzaWJsZVwiOmZhbHNlLFwiTGFzdEtub3duVmlzaWJpbGl0eVN0YXRlXCI6ZmFsc2V9fSxcIkRlZmF1bHRTd2ltbGFuZVRhc2tTdHlsZVwiOntcIiRpZFwiOlwiMzE1XCIsXCJTaGFwZVwiOjEsXCJTaGFwZVRoaWNrbmVzc1wiOjAsXCJEdXJhdGlvbkZvcm1hdFwiOjAsXCJQZXJjZW50YWdlQ29tcGxldGVUZXh0U3R5bGVcIjp7XCIkaWRcIjpcIjMxNlwiLFwiRm9udFNldHRpbmdzXCI6e1wiJGlkXCI6XCIzMTdcIixcIkZvbnRTaXplXCI6MTAsXCJGb250TmFtZVwiOlwiQ2FsaWJyaVwiLFwiSXNCb2xkXCI6ZmFsc2UsXCJJc0l0YWxpY1wiOmZhbHNlLFwiSXNVbmRlcmxpbmVkXCI6ZmFsc2V9LFwiRm9yZWdyb3VuZFwiOntcIiRpZFwiOlwiMzE4XCIsXCJDb2xvclwiOntcIiRpZFwiOlwiMzE5XCIsXCJBXCI6MjU1LFwiUlwiOjE5MixcIkdcIjo4MCxcIkJcIjo3N319LFwiSG9yaXpvbnRhbEFsaWdubWVudFwiOjAsXCJJc1Zpc2libGVcIjpmYWxz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IzNyxcIkdcIjoxMjUsXCJCXCI6NDl9fSxcIkhvcml6b250YWxBbGlnbm1lbnRcIjowLFwiSXNWaXNpYmxlXCI6ZmFsc2V9LFwiTWFyZ2luXCI6e1wiJGlkXCI6XCIzMjdcIixcIlRvcFwiOjAuMCxcIkxlZnRcIjowLjAsXCJSaWdodFwiOjAuMCxcIkJvdHRvbVwiOjAuMH0sXCJTdGFydERhdGVQb3NpdGlvblwiOjAsXCJFbmREYXRlUG9zaXRpb25cIjowLFwiVGl0bGVQb3NpdGlvblwiOjIsXCJEdXJhdGlvblBvc2l0aW9uXCI6MCxcIlBlcmNlbnRhZ2VDb21wbGV0ZWRQb3NpdGlvblwiOjAsXCJTcGFjaW5nXCI6NSxcIlNoYXBlU3R5bGVcIjp7XCIkaWRcIjpcIjMyOFwiLFwiTWFyZ2luXCI6e1wiJGlkXCI6XCIzMjlcIixcIlRvcFwiOjAuMCxcIkxlZnRcIjo0LjAsXCJSaWdodFwiOjQuMCxcIkJvdHRvbVwiOjAuMH0sXCJQYWRkaW5nXCI6e1wiJGlkXCI6XCIzMzBcIixcIlRvcFwiOjAuMCxcIkxlZnRcIjowLjAsXCJSaWdodFwiOjAuMCxcIkJvdHRvbVwiOjAuMH0sXCJCYWNrZ3JvdW5kXCI6e1wiJGlkXCI6XCIzMzFcIixcIkNvbG9yXCI6e1wiJGlkXCI6XCIzMzJcIixcIkFcIjoyNTUsXCJSXCI6NjgsXCJHXCI6MTE0LFwiQlwiOjE5Nn19LFwiSXNWaXNpYmxlXCI6dHJ1ZSxcIldpZHRoXCI6MC4wLFwiSGVpZ2h0XCI6MTMuNDI2NjY2NjY2NjY2Njc3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mYWxzZX0sXCJEYXRlRm9ybWF0XCI6e1wiJGlkXCI6XCIzND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Q2XCIsXCJGb3JtYXRcIjowLFwiSXNWaXNpYmxlXCI6ZmFsc2UsXCJMYXN0S25vd25WaXNpYmlsaXR5U3RhdGVcIjpmYWxzZX19LFwiRGVmYXVsdFN3aW1sYW5lTW90U3R5bGVcIjp7XCIkaWRcIjpcIjM0N1wiLFwiU2hhcGVcIjoxLFwiU2hhcGVTaXplXCI6MSxcIkRldGFpbHNTcGFjaW5nXCI6MS4wLFwiUGFkZGluZ1wiOntcIiRpZFwiOlwiMzQ4XCIsXCJUb3BcIjo3LjAsXCJMZWZ0XCI6My4wLFwiUmlnaHRcIjowLjAsXCJCb3R0b21cIjoyLjB9LFwiUG9zaXRpb25PblRhc2tcIjoxLFwiU2hhcGVTdHlsZVwiOntcIiRpZFwiOlwiMzQ5XCIsXCJNYXJnaW5cIjp7XCIkaWRcIjpcIjM1MFwiLFwiVG9wXCI6MC4wLFwiTGVmdFwiOjAuMCxcIlJpZ2h0XCI6MC4wLFwiQm90dG9tXCI6MC4wfSxcIlBhZGRpbmdcIjp7XCIkaWRcIjpcIjM1MVwiLFwiVG9wXCI6MC4wLFwiTGVmdFwiOjAuMCxcIlJpZ2h0XCI6MC4wLFwiQm90dG9tXCI6MC4wfSxcIkJhY2tncm91bmRcIjp7XCIkaWRcIjpcIjM1MlwiLFwiQ29sb3JcIjp7XCIkaWRcIjpcIjM1M1wiLFwiQVwiOjI1NSxcIlJcIjo2OCxcIkdcIjoxMTQsXCJCXCI6MTk2fX0sXCJJc1Zpc2libGVcIjp0cnVlLFwiV2lkdGhcIjoxOC4wLFwiSGVpZ2h0XCI6MjAuMCxcIkJvcmRlclN0eWxlXCI6e1wiJGlkXCI6XCIzNTRcIixcIkxpbmVTdHlsZVwiOntcIiRpZFwiOlwiMzU1XCIsXCJMaW5lQ29sb3JcIjp7XCIkaWRcIjpcIjM1NlwiLFwiQ29sb3JcIjp7XCIkaWRcIjpcIjM1N1wiLFwiQVwiOjI1NSxcIlJcIjoyMzQsXCJHXCI6MjIsXCJCXCI6MzB9fSxcIkxpbmVXZWlnaHRcIjowLjAsXCJMaW5lVHlwZVwiOjB9LFwiSXNWaXNpYmxlXCI6ZmFsc2V9fSxcIlRpdGxlU3R5bGVcIjp7XCIkaWRcIjpcIjM1OFwiLFwiRm9udFNldHRpbmdzXCI6e1wiJGlkXCI6XCIzNTlcIixcIkZvbnRTaXplXCI6MTEsXCJGb250TmFtZVwiOlwiQ2FsaWJyaVwiLFwiSXNCb2xkXCI6ZmFsc2UsXCJJc0l0YWxpY1wiOmZhbHNlLFwiSXNVbmRlcmxpbmVkXCI6ZmFsc2V9LFwiRm9yZWdyb3VuZFwiOntcIiRpZFwiOlwiMzYwXCIsXCJDb2xvclwiOntcIiRpZFwiOlwiMzYxXCIsXCJBXCI6MjU1LFwiUlwiOjAsXCJHXCI6MCxcIkJcIjowfX0sXCJIb3Jpem9udGFsQWxpZ25tZW50XCI6MSxcIklzVmlzaWJsZVwiOnRydWV9LFwiRGF0ZVN0eWxlXCI6e1wiJGlkXCI6XCIzNjJcIixcIkZvbnRTZXR0aW5nc1wiOntcIiRpZFwiOlwiMzYzXCIsXCJGb250U2l6ZVwiOjksXCJGb250TmFtZVwiOlwiQ2FsaWJyaVwiLFwiSXNCb2xkXCI6ZmFsc2UsXCJJc0l0YWxpY1wiOmZhbHNlLFwiSXNVbmRlcmxpbmVkXCI6ZmFsc2V9LFwiRm9yZWdyb3VuZFwiOntcIiRpZFwiOlwiMzY0XCIsXCJDb2xvclwiOntcIiRpZFwiOlwiMzY1XCIsXCJBXCI6MjU1LFwiUlwiOjY4LFwiR1wiOjg0LFwiQlwiOjEwNn19LFwiSG9yaXpvbnRhbEFsaWdubWVudFwiOjAsXCJJc1Zpc2libGVcIjp0cnVlfSxcIkRhdGVGb3JtYXRcIjp7XCIkaWRcIjpcIjM2Nl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yNDIxNjZjNS03Yjc1LTQyY2EtYjIzMi1jZWJhMDRjNjZlOTB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xMTIsXCJHXCI6MTczLFwiQlwiOjcx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zOCxcIlJcIjoxMTIsXCJHXCI6MTczLFwiQlwiOjcx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C4wLFwiTGluZVR5cGVcIjowfSxcIklzVmlzaWJsZVwiOmZhbHNlfX0sXCJJc0Fib3ZlVGltZWJhbmRcIjpmYWxzZSxcIlNwYWNpbmdcIjo1LFwiRGVmYXVsdFN3aW1sYW5lQWN0aXZpdHlTdHlsZVwiOntcIiRpZFwiOlwiMzkyXCIsXCJIZWFkZXJTdHlsZVwiOntcIiRpZFwiOlwiMzkzXCIsXCJUZXh0U3R5bGVcIjp7XCIkaWRcIjpcIjM5NFwiLFwiRm9udFNldHRpbmdzXCI6e1wiJGlkXCI6XCIzOTVcIixcIkZvbnRTaXplXCI6MTI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2MyxcIlJcIjoxMTIsXCJHXCI6MTczLFwiQlwiOjcxfX0sXCJJc1Zpc2libGVcIjp0cnVlLFwiV2lkdGhcIjowLjAsXCJIZWlnaHRcIjowLjAsXCJCb3JkZXJTdHlsZVwiOntcIiRpZFwiOlwiNDAzXCIsXCJMaW5lU3R5bGVcIjp7XCIkaWRcIjpcIjQwNFwiLFwiTGluZUNvbG9yXCI6e1wiJGlkXCI6XCI0MDVcIixcIkNvbG9yXCI6e1wiJGlkXCI6XCI0MDZcIixcIkFcIjoyNTUsXCJSXCI6MjU1LFwiR1wiOjAsXCJCXCI6MH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M4LFwiUlwiOjExMixcIkdcIjoxNzMsXCJCXCI6NzF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wLjAsXCJMaW5lVHlwZVwiOjB9LFwiSXNWaXNpYmxlXCI6ZmFsc2V9fX0sXCJEZWZhdWx0U3dpbWxhbmVNaWxlc3RvbmVTdHlsZVwiOntcIiRpZFwiOlwiNDE2XCIsXCJUaXRsZVBvc2l0aW9uXCI6MCxcIkRhdGVQb3NpdGlvblwiOjIsXCJTaGFwZVR5cGVcIjoxNy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TEyLFwiR1wiOjE3MyxcIkJcIjo3MX19LFwiSXNWaXNpYmxlXCI6dHJ1ZSxcIldpZHRoXCI6MTQ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S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xMTIsXCJHXCI6MTczLFwiQlwiOjcxfX0sXCJJc1Zpc2libGVcIjp0cnVlLFwiV2lkdGhcIjowLjAsXCJIZWlnaHRcIjoxNi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0cnVlLFwiSXNJdGFsaWNcIjpmYWxzZSxcIklzVW5kZXJsaW5lZFwiOmZhbHNlfSxcIkZvcmVncm91bmRcIjp7XCIkaWRcIjpcIjQ2MFwiLFwiQ29sb3JcIjp7XCIkaWRcIjpcIjQ2MVwiLFwiQVwiOjI1NSxcIlJcIjowLFwiR1wiOjAsXCJCXCI6MH19LFwiSG9yaXpvbnRhbEFsaWdubWVudFwiOjEsXCJJc1Zpc2libGVcIjp0cnVlfSxcIkRhdGVTdHlsZVwiOntcIiRpZFwiOlwiNDYyXCIsXCJGb250U2V0dGluZ3NcIjp7XCIkaWRcIjpcIjQ2M1wiLFwiRm9udFNpemVcIjoxMCxcIkZvbnROYW1lXCI6XCJDYWxpYnJpXCIsXCJJc0JvbGRcIjpmYWxzZSxcIklzSXRhbGljXCI6ZmFsc2UsXCJJc1VuZGVybGluZWRcIjpmYWxzZX0sXCJGb3JlZ3JvdW5kXCI6e1wiJGlkXCI6XCI0NjRcIixcIkNvbG9yXCI6e1wiJGlkXCI6XCI0NjVcIixcIkFcIjoyNTUsXCJSXCI6NjgsXCJHXCI6ODQsXCJCXCI6MTA2fX0sXCJIb3Jpem9udGFsQWxpZ25tZW50XCI6MCxcIklzVmlzaWJsZVwiOnRydWV9LFwiRGF0ZUZvcm1hdFwiOntcIiRpZFwiOlwiND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Q2N1wiLFwiRm9ybWF0XCI6MCxcIklzVmlzaWJsZVwiOmZhbHNlLFwiTGFzdEtub3duVmlzaWJpbGl0eVN0YXRlXCI6ZmFsc2V9fSxcIkRlZmF1bHRTd2ltbGFuZU1vdFN0eWxlXCI6e1wiJGlkXCI6XCI0NjhcIixcIlNoYXBlXCI6MSxcIlNoYXBlU2l6ZVwiOjEsXCJEZXRhaWxzU3BhY2luZ1wiOjEuMCxcIlBhZGRpbmdcIjp7XCIkaWRcIjpcIjQ2OVwiLFwiVG9wXCI6Ny4wLFwiTGVmdFwiOjMuMCxcIlJpZ2h0XCI6MC4wLFwiQm90dG9tXCI6Mi4wfSxcIlBvc2l0aW9uT25UYXNrXCI6MSxcIlNoYXBlU3R5bGVcIjp7XCIkaWRcIjpcIjQ3MFwiLFwiTWFyZ2luXCI6e1wiJGlkXCI6XCI0NzFcIixcIlRvcFwiOjAuMCxcIkxlZnRcIjowLjAsXCJSaWdodFwiOjAuMCxcIkJvdHRvbVwiOjAuMH0sXCJQYWRkaW5nXCI6e1wiJGlkXCI6XCI0NzJcIixcIlRvcFwiOjAuMCxcIkxlZnRcIjowLjAsXCJSaWdodFwiOjAuMCxcIkJvdHRvbVwiOjAuMH0sXCJCYWNrZ3JvdW5kXCI6e1wiJGlkXCI6XCI0NzNcIixcIkNvbG9yXCI6e1wiJGlkXCI6XCI0NzRcIixcIkFcIjoyNTUsXCJSXCI6MTEyLFwiR1wiOjE3MyxcIkJcIjo3MX19LFwiSXNWaXNpYmxlXCI6dHJ1ZSxcIldpZHRoXCI6MTguMCxcIkhlaWdodFwiOjIwLjAsXCJCb3JkZXJTdHlsZVwiOntcIiRpZFwiOlwiNDc1XCIsXCJMaW5lU3R5bGVcIjp7XCIkaWRcIjpcIjQ3NlwiLFwiTGluZUNvbG9yXCI6e1wiJGlkXCI6XCI0NzdcIixcIkNvbG9yXCI6e1wiJGlkXCI6XCI0NzhcIixcIkFcIjoyNTUsXCJSXCI6MjM0LFwiR1wiOjIyLFwiQlwiOjMw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5LFwiRm9udE5hbWVcIjpcIkNhbGlicmlcIixcIklzQm9sZFwiOmZhbHNlLFwiSXNJdGFsaWNcIjpmYWxzZSxcIklzVW5kZXJsaW5lZFwiOmZhbHNlfSxcIkZvcmVncm91bmRcIjp7XCIkaWRcIjpcIjQ4NVwiLFwiQ29sb3JcIjp7XCIkaWRcIjpcIjQ4NlwiLFwiQVwiOjI1NSxcIlJcIjo2OCxcIkdcIjo4NCxcIkJcIjoxMDZ9fSxcIkhvcml6b250YWxBbGlnbm1lbnRcIjowLFwiSXNWaXNpYmxlXCI6dHJ1ZX0sXCJEYXRlRm9ybWF0XCI6e1wiJGlkXCI6XCI0ODd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V0sXCJHcmlkbGluZVBhbmVsU3R5bGVcIjp7XCIkaWRcIjpcIjQ4OVwiLFwiR3JpZGxpbmVTdHlsZVwiOntcIiRpZFwiOlwiNDkwXCIsXCJMaW5lQ29sb3JcIjp7XCIkaWRcIjpcIjQ5MVwiLFwiQ29sb3JcIjp7XCIkaWRcIjpcIjQ5MlwiLFwiQVwiOjM4LFwiUlwiOjY4LFwiR1wiOjExNCxcIkJcIjoxOTZ9fSxcIkxpbmVXZWlnaHRcIjoxLjAsXCJMaW5lVHlwZVwiOjB9LFwiSXNWaXNpYmxlXCI6dHJ1ZX0sXCJBY3Rpdml0eUxpbmVQYW5lbFN0eWxlXCI6e1wiJGlkXCI6XCI0OTNcIixcIkFjdGl2aXR5TGluZVN0eWxlXCI6e1wiJGlkXCI6XCI0OTRcIixcIkxpbmVDb2xvclwiOntcIiRpZFwiOlwiNDk1XCIsXCJDb2xvclwiOntcIiRpZFwiOlwiNDk2XCIsXCJBXCI6MzgsXCJSXCI6OTEsXCJHXCI6MTU1LFwiQlwiOjIxM319LFwiTGluZVdlaWdodFwiOjEuMCxcIkxpbmVUeXBlXCI6MH0sXCJJc1Zpc2libGVcIjp0cnVlfSxcIkRlZmF1bHREZXBlbmRlbmN5U3R5bGVcIjp7XCIkaWRcIjpcIjQ5N1wiLFwiTGluZVN0eWxlXCI6e1wiJGlkXCI6XCI0OThcIixcIkxpbmVDb2xvclwiOntcIiRpZFwiOlwiNDk5XCIsXCJDb2xvclwiOntcIiRpZFwiOlwiNTAwXCIsXCJBXCI6MjU1LFwiUlwiOjAsXCJHXCI6MCxcIkJcIjowfX0sXCJMaW5lV2VpZ2h0XCI6MS4wLFwiTGluZVR5cGVcIjowfSxcIkVuZEFycm93aGVhZExpbmVTdHlsZVwiOntcIiRpZFwiOlwiNTAxXCIsXCJLaW5kXCI6MSxcIldpZHRoXCI6MSxcIkxlbmd0aFwiOjB9LFwiQnJpbmdUb0Zyb250XCI6dHJ1ZSxcIlJhZGl1c1wiOjAuMH0sXCJDcml0aWNhbFBhdGhTdHlsZVwiOntcIiRpZFwiOlwiNTAyXCIsXCJDcml0aWNhbFBhdGhTdHlsZU9wdGlvbnNcIjozMSxcIkxpbmVTdHlsZVwiOntcIiRpZFwiOlwiNTAzXCIsXCJMaW5lQ29sb3JcIjp7XCIkaWRcIjpcIjUwNFwiLFwiQ29sb3JcIjp7XCIkaWRcIjpcIjUwNVwiLFwiQVwiOjI1NSxcIlJcIjoyMjIsXCJHXCI6NTAsXCJCXCI6NTB9fSxcIkxpbmVXZWlnaHRcIjoxLjAsXCJMaW5lVHlwZVwiOjB9LFwiVGl0bGVGb3JlZ3JvdW5kXCI6e1wiJGlkXCI6XCI1MDZcIixcIkNvbG9yXCI6e1wiJGlkXCI6XCI1MDdcIixcIkFcIjoyNTUsXCJSXCI6MTc2LFwiR1wiOjE5LFwiQlwiOjI1fX0sXCJTaGFwZXNCYWNrZ3JvdW5kXCI6e1wiJGlkXCI6XCI1MDhcIixcIkNvbG9yXCI6e1wiJGlkXCI6XCI1MDlcIixcIkFcIjoyNTUsXCJSXCI6MjUzLFwiR1wiOjIwMyxcIkJcIjoyMDh9fSxcIlNoYXBlc0JvcmRlclN0eWxlXCI6e1wiJGlkXCI6XCI1MTBcIixcIkxpbmVDb2xvclwiOntcIiRpZFwiOlwiNTExXCIsXCJDb2xvclwiOntcIiRpZFwiOlwiNTEyXCIsXCJBXCI6MjU1LFwiUlwiOjIyMixcIkdcIjo1MCxcIkJcIjo1MH19LFwiTGluZVdlaWdodFwiOjIuMCxcIkxpbmVUeXBlXCI6MH19LFwiUGFuZWxzU3BhY2luZ0RlZmluaXRpb25cIjp7XCIkaWRcIjpcIjUxM1wiLFwiU3BhY2luZ0Fib3ZlVGltZWJhbmRcIjoxNixcIlNwYWNpbmdCZWxvd1RpbWViYW5kXCI6MTYsXCJTcGFjaW5nQWJvdmVCZXR3ZWVuU3dpbWxhbmVzQW5kVGFza3NcIjoxNixcIlNwYWNpbmdCZWxvd0JldHdlZW5Td2ltbGFuZXNBbmRUYXNrc1wiOjE2fSxcIl9zZWxlY3RlZFRoZW1lUHJlc2V0Q29sb3JzXCI6e1wiJGlkXCI6XCI1MTRcIixcIlRleHRMaWdodFwiOntcIiRpZFwiOlwiNTE1XCIsXCJBXCI6MjU1LFwiUlwiOjI1NSxcIkdcIjoyNTUsXCJCXCI6MjU1fSxcIlRleHREYXJrXCI6e1wiJGlkXCI6XCI1MTZcIixcIkFcIjoyNTUsXCJSXCI6MCxcIkdcIjowLFwiQlwiOjB9LFwiQWNjZW50MVwiOntcIiRpZFwiOlwiNTE3XCIsXCJBXCI6MjU1LFwiUlwiOjI1NSxcIkdcIjoyNTUsXCJCXCI6MjU1fSxcIkFjY2VudDJcIjp7XCIkaWRcIjpcIjUxOFwiLFwiQVwiOjI1NSxcIlJcIjoxMjQsXCJHXCI6MTI0LFwiQlwiOjEyNH0sXCJBY2NlbnQzXCI6e1wiJGlkXCI6XCI1MTlcIixcIkFcIjoyNTUsXCJSXCI6MjU1LFwiR1wiOjE5MixcIkJcIjowfSxcIkFjY2VudDRcIjp7XCIkaWRcIjpcIjUyMFwiLFwiQVwiOjI1NSxcIlJcIjo2OCxcIkdcIjoxMTQsXCJCXCI6MTk2fSxcIkFjY2VudDVcIjp7XCIkaWRcIjpcIjUyMVwiLFwiQVwiOjI1NSxcIlJcIjoxMTIsXCJHXCI6MTczLFwiQlwiOjcxfSxcIkFjY2VudDZcIjp7XCIkaWRcIjpcIjUyMlwiLFwiQVwiOjI1NSxcIlJcIjoxNSxcIkdcIjoxNTgsXCJCXCI6MjEzfSxcIkFjY2VudDdcIjp7XCIkaWRcIjpcIjUyM1wiLFwiQVwiOjI1NSxcIlJcIjoxNjAsXCJHXCI6NDMsXCJCXCI6MTQ3fSxcIkFjY2VudDhcIjp7XCIkaWRcIjpcIjUyNFwiLFwiQVwiOjI1NSxcIlJcIjo3OCxcIkdcIjoxNjcsXCJCXCI6NDZ9fSxcIl9jdXN0b21QcmVzZXRDb2xvcnNcIjp7XCIkaWRcIjpcIjUyNVwifX19In0sIlNldHRpbmdzIjp7IiRpZCI6IjE3OTYiLCJJbXBhT3B0aW9ucyI6eyIkaWQiOiIxNzk3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c5OCIsIlVzZVRpbWUiOmZhbHNlLCJXb3JrRGF5U3RhcnQiOiIwMDowMDowMCIsIldvcmtEYXlFbmQiOiIyMzo1OTowMCJ9LCJMYXN0VXNlZFRlbXBsYXRlSWQiOiJhNTU5MjBlMS0zNWZkLTQ0NGItYWQ0Yy0xODA0MjY0MzQxOGIiLCJMYXN0VXNlZFRoZW1lRGV0YWlscyI6eyIkaWQiOiIxNzk5IiwiSWQiOiJjMzQ2ZDYyMi1mYzBjLTRlNGEtYTMwZC00ODMyNjA5NmI3OTQiLCJUaXRsZSI6IlVudGl0bGVkIHRoZW1lIiwiQ2F0ZWdvcnkiOjJ9LCJGaXJzdFdlZWtPZlllYXIiOjAsIlBsYWNlTWlsZXN0b25lQXRUaGVCZWdpbm5pbmdPZlRoZURheSI6ZmFsc2UsIkRlcGVuZGVuY3lTY2hlZHVsaW5nU2V0dGluZ3MiOnsiJGlkIjoiMTgwMC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30"/>
  <p:tag name="OTLTIMEBANDSHAPEPADDINGLEFT" val="0"/>
  <p:tag name="OTLTIMEBANDENDDATE" val="2023-11-02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Widescreen</PresentationFormat>
  <Paragraphs>211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2024-07-30T08:56:26Z</dcterms:modified>
</cp:coreProperties>
</file>