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8258DA-5644-42D5-8BA6-53B624E5726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C05F1F69-0F3B-46FE-82A3-AF6CD33D824E}">
      <dgm:prSet/>
      <dgm:spPr/>
      <dgm:t>
        <a:bodyPr/>
        <a:lstStyle/>
        <a:p>
          <a:pPr>
            <a:defRPr cap="all"/>
          </a:pPr>
          <a:r>
            <a:rPr lang="en-US"/>
            <a:t>Weekly Activities</a:t>
          </a:r>
        </a:p>
      </dgm:t>
    </dgm:pt>
    <dgm:pt modelId="{E166B1D1-BD46-4AED-839E-95545F22F7CA}" type="parTrans" cxnId="{16D93A72-0F95-422E-BADE-342635846DF7}">
      <dgm:prSet/>
      <dgm:spPr/>
      <dgm:t>
        <a:bodyPr/>
        <a:lstStyle/>
        <a:p>
          <a:endParaRPr lang="en-US"/>
        </a:p>
      </dgm:t>
    </dgm:pt>
    <dgm:pt modelId="{E647B228-1EC2-4222-881D-0127CC02FF72}" type="sibTrans" cxnId="{16D93A72-0F95-422E-BADE-342635846DF7}">
      <dgm:prSet/>
      <dgm:spPr/>
      <dgm:t>
        <a:bodyPr/>
        <a:lstStyle/>
        <a:p>
          <a:endParaRPr lang="en-US"/>
        </a:p>
      </dgm:t>
    </dgm:pt>
    <dgm:pt modelId="{CD6907A7-2FBE-4948-AF80-F33F0DAFD642}">
      <dgm:prSet/>
      <dgm:spPr/>
      <dgm:t>
        <a:bodyPr/>
        <a:lstStyle/>
        <a:p>
          <a:pPr>
            <a:defRPr cap="all"/>
          </a:pPr>
          <a:r>
            <a:rPr lang="en-US"/>
            <a:t>Projects</a:t>
          </a:r>
        </a:p>
      </dgm:t>
    </dgm:pt>
    <dgm:pt modelId="{031E35B9-63C1-4A75-A8AC-A1137D3FAB66}" type="parTrans" cxnId="{7818FAC4-967D-450E-8B34-5F33FD983659}">
      <dgm:prSet/>
      <dgm:spPr/>
      <dgm:t>
        <a:bodyPr/>
        <a:lstStyle/>
        <a:p>
          <a:endParaRPr lang="en-US"/>
        </a:p>
      </dgm:t>
    </dgm:pt>
    <dgm:pt modelId="{8BB34357-3A07-4FDD-9909-D74D2E261AD4}" type="sibTrans" cxnId="{7818FAC4-967D-450E-8B34-5F33FD983659}">
      <dgm:prSet/>
      <dgm:spPr/>
      <dgm:t>
        <a:bodyPr/>
        <a:lstStyle/>
        <a:p>
          <a:endParaRPr lang="en-US"/>
        </a:p>
      </dgm:t>
    </dgm:pt>
    <dgm:pt modelId="{382A006E-6E15-4B9A-9CA3-EBC539CD6858}">
      <dgm:prSet/>
      <dgm:spPr/>
      <dgm:t>
        <a:bodyPr/>
        <a:lstStyle/>
        <a:p>
          <a:pPr>
            <a:defRPr cap="all"/>
          </a:pPr>
          <a:r>
            <a:rPr lang="en-US"/>
            <a:t>Tools</a:t>
          </a:r>
        </a:p>
      </dgm:t>
    </dgm:pt>
    <dgm:pt modelId="{1C51F817-B512-444E-8683-3BBFD5D82F18}" type="parTrans" cxnId="{C991FA15-8A22-415A-8EE2-EDE50309A2ED}">
      <dgm:prSet/>
      <dgm:spPr/>
      <dgm:t>
        <a:bodyPr/>
        <a:lstStyle/>
        <a:p>
          <a:endParaRPr lang="en-US"/>
        </a:p>
      </dgm:t>
    </dgm:pt>
    <dgm:pt modelId="{37E24A29-7ECA-4BF3-A996-9E6539A07DCE}" type="sibTrans" cxnId="{C991FA15-8A22-415A-8EE2-EDE50309A2ED}">
      <dgm:prSet/>
      <dgm:spPr/>
      <dgm:t>
        <a:bodyPr/>
        <a:lstStyle/>
        <a:p>
          <a:endParaRPr lang="en-US"/>
        </a:p>
      </dgm:t>
    </dgm:pt>
    <dgm:pt modelId="{A08FC1A9-0506-48B1-BC95-A09D7E3A2534}">
      <dgm:prSet/>
      <dgm:spPr/>
      <dgm:t>
        <a:bodyPr/>
        <a:lstStyle/>
        <a:p>
          <a:pPr>
            <a:defRPr cap="all"/>
          </a:pPr>
          <a:r>
            <a:rPr lang="en-US"/>
            <a:t>Skills Accquired</a:t>
          </a:r>
        </a:p>
      </dgm:t>
    </dgm:pt>
    <dgm:pt modelId="{168385FB-428D-4BF5-81DC-C4D57D261899}" type="parTrans" cxnId="{6DA6EB0C-564C-4E48-A3E2-1527F52BACB5}">
      <dgm:prSet/>
      <dgm:spPr/>
      <dgm:t>
        <a:bodyPr/>
        <a:lstStyle/>
        <a:p>
          <a:endParaRPr lang="en-US"/>
        </a:p>
      </dgm:t>
    </dgm:pt>
    <dgm:pt modelId="{C8C51871-331E-4122-85A1-CBC6705840A7}" type="sibTrans" cxnId="{6DA6EB0C-564C-4E48-A3E2-1527F52BACB5}">
      <dgm:prSet/>
      <dgm:spPr/>
      <dgm:t>
        <a:bodyPr/>
        <a:lstStyle/>
        <a:p>
          <a:endParaRPr lang="en-US"/>
        </a:p>
      </dgm:t>
    </dgm:pt>
    <dgm:pt modelId="{9E9EAAAB-597B-4648-A932-236A1D61962A}">
      <dgm:prSet/>
      <dgm:spPr/>
      <dgm:t>
        <a:bodyPr/>
        <a:lstStyle/>
        <a:p>
          <a:pPr>
            <a:defRPr cap="all"/>
          </a:pPr>
          <a:r>
            <a:rPr lang="en-US"/>
            <a:t>Conclusion</a:t>
          </a:r>
        </a:p>
      </dgm:t>
    </dgm:pt>
    <dgm:pt modelId="{6A5384B7-AE0B-478E-B3FC-8E655534DC31}" type="parTrans" cxnId="{E179552B-312D-41B5-A0C2-975DBAEAE216}">
      <dgm:prSet/>
      <dgm:spPr/>
      <dgm:t>
        <a:bodyPr/>
        <a:lstStyle/>
        <a:p>
          <a:endParaRPr lang="en-US"/>
        </a:p>
      </dgm:t>
    </dgm:pt>
    <dgm:pt modelId="{E077C138-53E1-4717-A6CE-2D056DE151E9}" type="sibTrans" cxnId="{E179552B-312D-41B5-A0C2-975DBAEAE216}">
      <dgm:prSet/>
      <dgm:spPr/>
      <dgm:t>
        <a:bodyPr/>
        <a:lstStyle/>
        <a:p>
          <a:endParaRPr lang="en-US"/>
        </a:p>
      </dgm:t>
    </dgm:pt>
    <dgm:pt modelId="{2D5F0C9D-1399-46D4-81F2-6C75243A2B46}" type="pres">
      <dgm:prSet presAssocID="{828258DA-5644-42D5-8BA6-53B624E5726D}" presName="root" presStyleCnt="0">
        <dgm:presLayoutVars>
          <dgm:dir/>
          <dgm:resizeHandles val="exact"/>
        </dgm:presLayoutVars>
      </dgm:prSet>
      <dgm:spPr/>
    </dgm:pt>
    <dgm:pt modelId="{3471C015-08E0-49B6-9DB1-82333A4EE44F}" type="pres">
      <dgm:prSet presAssocID="{C05F1F69-0F3B-46FE-82A3-AF6CD33D824E}" presName="compNode" presStyleCnt="0"/>
      <dgm:spPr/>
    </dgm:pt>
    <dgm:pt modelId="{F9AA0FA9-C250-4EE1-9581-223664A73025}" type="pres">
      <dgm:prSet presAssocID="{C05F1F69-0F3B-46FE-82A3-AF6CD33D824E}" presName="iconBgRect" presStyleLbl="bgShp" presStyleIdx="0" presStyleCnt="5"/>
      <dgm:spPr/>
    </dgm:pt>
    <dgm:pt modelId="{54941D8B-6518-4FCF-A022-AD7F2327E35C}" type="pres">
      <dgm:prSet presAssocID="{C05F1F69-0F3B-46FE-82A3-AF6CD33D824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8EB5C49-56D6-4F77-A97A-398B37E9F759}" type="pres">
      <dgm:prSet presAssocID="{C05F1F69-0F3B-46FE-82A3-AF6CD33D824E}" presName="spaceRect" presStyleCnt="0"/>
      <dgm:spPr/>
    </dgm:pt>
    <dgm:pt modelId="{D3F4B274-6482-4625-B6B8-1C8E889D1292}" type="pres">
      <dgm:prSet presAssocID="{C05F1F69-0F3B-46FE-82A3-AF6CD33D824E}" presName="textRect" presStyleLbl="revTx" presStyleIdx="0" presStyleCnt="5">
        <dgm:presLayoutVars>
          <dgm:chMax val="1"/>
          <dgm:chPref val="1"/>
        </dgm:presLayoutVars>
      </dgm:prSet>
      <dgm:spPr/>
    </dgm:pt>
    <dgm:pt modelId="{122BBDD6-481E-4570-986F-E85C8B6C06C9}" type="pres">
      <dgm:prSet presAssocID="{E647B228-1EC2-4222-881D-0127CC02FF72}" presName="sibTrans" presStyleCnt="0"/>
      <dgm:spPr/>
    </dgm:pt>
    <dgm:pt modelId="{6930F018-0274-4442-833C-6EC5050037B7}" type="pres">
      <dgm:prSet presAssocID="{CD6907A7-2FBE-4948-AF80-F33F0DAFD642}" presName="compNode" presStyleCnt="0"/>
      <dgm:spPr/>
    </dgm:pt>
    <dgm:pt modelId="{94880EA8-77B2-4064-92BF-1C800E9B9775}" type="pres">
      <dgm:prSet presAssocID="{CD6907A7-2FBE-4948-AF80-F33F0DAFD642}" presName="iconBgRect" presStyleLbl="bgShp" presStyleIdx="1" presStyleCnt="5"/>
      <dgm:spPr/>
    </dgm:pt>
    <dgm:pt modelId="{6178E65E-2FD7-471F-B487-066D2BEBFC78}" type="pres">
      <dgm:prSet presAssocID="{CD6907A7-2FBE-4948-AF80-F33F0DAFD64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D9AD56B-69E8-4487-BCC1-AC9C3685F876}" type="pres">
      <dgm:prSet presAssocID="{CD6907A7-2FBE-4948-AF80-F33F0DAFD642}" presName="spaceRect" presStyleCnt="0"/>
      <dgm:spPr/>
    </dgm:pt>
    <dgm:pt modelId="{ED9553C5-9623-43B7-98A0-1136080E2F45}" type="pres">
      <dgm:prSet presAssocID="{CD6907A7-2FBE-4948-AF80-F33F0DAFD642}" presName="textRect" presStyleLbl="revTx" presStyleIdx="1" presStyleCnt="5">
        <dgm:presLayoutVars>
          <dgm:chMax val="1"/>
          <dgm:chPref val="1"/>
        </dgm:presLayoutVars>
      </dgm:prSet>
      <dgm:spPr/>
    </dgm:pt>
    <dgm:pt modelId="{E85F85F0-8C81-4530-BC33-3348E4F3BE5D}" type="pres">
      <dgm:prSet presAssocID="{8BB34357-3A07-4FDD-9909-D74D2E261AD4}" presName="sibTrans" presStyleCnt="0"/>
      <dgm:spPr/>
    </dgm:pt>
    <dgm:pt modelId="{1514FE93-3F6A-43EA-8F82-D6EF2177B188}" type="pres">
      <dgm:prSet presAssocID="{382A006E-6E15-4B9A-9CA3-EBC539CD6858}" presName="compNode" presStyleCnt="0"/>
      <dgm:spPr/>
    </dgm:pt>
    <dgm:pt modelId="{5D8F1371-EF21-4D58-9707-079815C540DC}" type="pres">
      <dgm:prSet presAssocID="{382A006E-6E15-4B9A-9CA3-EBC539CD6858}" presName="iconBgRect" presStyleLbl="bgShp" presStyleIdx="2" presStyleCnt="5"/>
      <dgm:spPr/>
    </dgm:pt>
    <dgm:pt modelId="{9B0393E0-134B-4275-ABAE-04DDAC6B8245}" type="pres">
      <dgm:prSet presAssocID="{382A006E-6E15-4B9A-9CA3-EBC539CD685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A52F09A-9164-4E0D-9BE6-FA5D192E0DCA}" type="pres">
      <dgm:prSet presAssocID="{382A006E-6E15-4B9A-9CA3-EBC539CD6858}" presName="spaceRect" presStyleCnt="0"/>
      <dgm:spPr/>
    </dgm:pt>
    <dgm:pt modelId="{328325ED-CF6C-4C47-9E8E-36687A461986}" type="pres">
      <dgm:prSet presAssocID="{382A006E-6E15-4B9A-9CA3-EBC539CD6858}" presName="textRect" presStyleLbl="revTx" presStyleIdx="2" presStyleCnt="5">
        <dgm:presLayoutVars>
          <dgm:chMax val="1"/>
          <dgm:chPref val="1"/>
        </dgm:presLayoutVars>
      </dgm:prSet>
      <dgm:spPr/>
    </dgm:pt>
    <dgm:pt modelId="{8C52E8ED-F84E-48D9-A8BF-ABC19EB79F07}" type="pres">
      <dgm:prSet presAssocID="{37E24A29-7ECA-4BF3-A996-9E6539A07DCE}" presName="sibTrans" presStyleCnt="0"/>
      <dgm:spPr/>
    </dgm:pt>
    <dgm:pt modelId="{BA1A4B69-FC6E-4E3C-83CE-2E15C239B775}" type="pres">
      <dgm:prSet presAssocID="{A08FC1A9-0506-48B1-BC95-A09D7E3A2534}" presName="compNode" presStyleCnt="0"/>
      <dgm:spPr/>
    </dgm:pt>
    <dgm:pt modelId="{ED37EB0A-104A-4069-8FA9-620FDC22042A}" type="pres">
      <dgm:prSet presAssocID="{A08FC1A9-0506-48B1-BC95-A09D7E3A2534}" presName="iconBgRect" presStyleLbl="bgShp" presStyleIdx="3" presStyleCnt="5"/>
      <dgm:spPr/>
    </dgm:pt>
    <dgm:pt modelId="{51A83B57-1671-4845-BEF7-9D15E218CE3F}" type="pres">
      <dgm:prSet presAssocID="{A08FC1A9-0506-48B1-BC95-A09D7E3A253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C2B568E-F8F6-434F-A026-077D8B438694}" type="pres">
      <dgm:prSet presAssocID="{A08FC1A9-0506-48B1-BC95-A09D7E3A2534}" presName="spaceRect" presStyleCnt="0"/>
      <dgm:spPr/>
    </dgm:pt>
    <dgm:pt modelId="{B47DBA05-CBF1-4062-891E-D216B4164DAD}" type="pres">
      <dgm:prSet presAssocID="{A08FC1A9-0506-48B1-BC95-A09D7E3A2534}" presName="textRect" presStyleLbl="revTx" presStyleIdx="3" presStyleCnt="5">
        <dgm:presLayoutVars>
          <dgm:chMax val="1"/>
          <dgm:chPref val="1"/>
        </dgm:presLayoutVars>
      </dgm:prSet>
      <dgm:spPr/>
    </dgm:pt>
    <dgm:pt modelId="{F59EFD42-33CB-425E-A9A8-2DC2F5B0D6B8}" type="pres">
      <dgm:prSet presAssocID="{C8C51871-331E-4122-85A1-CBC6705840A7}" presName="sibTrans" presStyleCnt="0"/>
      <dgm:spPr/>
    </dgm:pt>
    <dgm:pt modelId="{0FFA42C1-48B5-407D-8997-70272ABB21AE}" type="pres">
      <dgm:prSet presAssocID="{9E9EAAAB-597B-4648-A932-236A1D61962A}" presName="compNode" presStyleCnt="0"/>
      <dgm:spPr/>
    </dgm:pt>
    <dgm:pt modelId="{58AEF1CF-7519-4C5B-A1A4-3A4DE4F90C97}" type="pres">
      <dgm:prSet presAssocID="{9E9EAAAB-597B-4648-A932-236A1D61962A}" presName="iconBgRect" presStyleLbl="bgShp" presStyleIdx="4" presStyleCnt="5"/>
      <dgm:spPr/>
    </dgm:pt>
    <dgm:pt modelId="{EACB6C1F-2A9A-401B-80DF-8D52DD7A98EE}" type="pres">
      <dgm:prSet presAssocID="{9E9EAAAB-597B-4648-A932-236A1D61962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FDD47BB1-FD66-4E4C-A6BD-E31B8D1C899C}" type="pres">
      <dgm:prSet presAssocID="{9E9EAAAB-597B-4648-A932-236A1D61962A}" presName="spaceRect" presStyleCnt="0"/>
      <dgm:spPr/>
    </dgm:pt>
    <dgm:pt modelId="{DC978ABC-2643-4933-8BD7-A104237B6AC2}" type="pres">
      <dgm:prSet presAssocID="{9E9EAAAB-597B-4648-A932-236A1D61962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DA6EB0C-564C-4E48-A3E2-1527F52BACB5}" srcId="{828258DA-5644-42D5-8BA6-53B624E5726D}" destId="{A08FC1A9-0506-48B1-BC95-A09D7E3A2534}" srcOrd="3" destOrd="0" parTransId="{168385FB-428D-4BF5-81DC-C4D57D261899}" sibTransId="{C8C51871-331E-4122-85A1-CBC6705840A7}"/>
    <dgm:cxn modelId="{9475EA0F-80C4-47C0-8011-1885D898CC93}" type="presOf" srcId="{382A006E-6E15-4B9A-9CA3-EBC539CD6858}" destId="{328325ED-CF6C-4C47-9E8E-36687A461986}" srcOrd="0" destOrd="0" presId="urn:microsoft.com/office/officeart/2018/5/layout/IconCircleLabelList"/>
    <dgm:cxn modelId="{C991FA15-8A22-415A-8EE2-EDE50309A2ED}" srcId="{828258DA-5644-42D5-8BA6-53B624E5726D}" destId="{382A006E-6E15-4B9A-9CA3-EBC539CD6858}" srcOrd="2" destOrd="0" parTransId="{1C51F817-B512-444E-8683-3BBFD5D82F18}" sibTransId="{37E24A29-7ECA-4BF3-A996-9E6539A07DCE}"/>
    <dgm:cxn modelId="{E179552B-312D-41B5-A0C2-975DBAEAE216}" srcId="{828258DA-5644-42D5-8BA6-53B624E5726D}" destId="{9E9EAAAB-597B-4648-A932-236A1D61962A}" srcOrd="4" destOrd="0" parTransId="{6A5384B7-AE0B-478E-B3FC-8E655534DC31}" sibTransId="{E077C138-53E1-4717-A6CE-2D056DE151E9}"/>
    <dgm:cxn modelId="{16D93A72-0F95-422E-BADE-342635846DF7}" srcId="{828258DA-5644-42D5-8BA6-53B624E5726D}" destId="{C05F1F69-0F3B-46FE-82A3-AF6CD33D824E}" srcOrd="0" destOrd="0" parTransId="{E166B1D1-BD46-4AED-839E-95545F22F7CA}" sibTransId="{E647B228-1EC2-4222-881D-0127CC02FF72}"/>
    <dgm:cxn modelId="{D6DD7576-E0AA-4581-8D1B-F8FFB3EF50C8}" type="presOf" srcId="{828258DA-5644-42D5-8BA6-53B624E5726D}" destId="{2D5F0C9D-1399-46D4-81F2-6C75243A2B46}" srcOrd="0" destOrd="0" presId="urn:microsoft.com/office/officeart/2018/5/layout/IconCircleLabelList"/>
    <dgm:cxn modelId="{97E58381-227A-42C3-928A-01BFB5111C8F}" type="presOf" srcId="{A08FC1A9-0506-48B1-BC95-A09D7E3A2534}" destId="{B47DBA05-CBF1-4062-891E-D216B4164DAD}" srcOrd="0" destOrd="0" presId="urn:microsoft.com/office/officeart/2018/5/layout/IconCircleLabelList"/>
    <dgm:cxn modelId="{AD8D77BE-66F2-4709-9F34-84EF6089E0A3}" type="presOf" srcId="{9E9EAAAB-597B-4648-A932-236A1D61962A}" destId="{DC978ABC-2643-4933-8BD7-A104237B6AC2}" srcOrd="0" destOrd="0" presId="urn:microsoft.com/office/officeart/2018/5/layout/IconCircleLabelList"/>
    <dgm:cxn modelId="{7818FAC4-967D-450E-8B34-5F33FD983659}" srcId="{828258DA-5644-42D5-8BA6-53B624E5726D}" destId="{CD6907A7-2FBE-4948-AF80-F33F0DAFD642}" srcOrd="1" destOrd="0" parTransId="{031E35B9-63C1-4A75-A8AC-A1137D3FAB66}" sibTransId="{8BB34357-3A07-4FDD-9909-D74D2E261AD4}"/>
    <dgm:cxn modelId="{9FA413D3-1CE1-4B8D-AA7D-E48694581FEB}" type="presOf" srcId="{C05F1F69-0F3B-46FE-82A3-AF6CD33D824E}" destId="{D3F4B274-6482-4625-B6B8-1C8E889D1292}" srcOrd="0" destOrd="0" presId="urn:microsoft.com/office/officeart/2018/5/layout/IconCircleLabelList"/>
    <dgm:cxn modelId="{A46E17F5-D9B1-4793-9C5F-E8FB462B056A}" type="presOf" srcId="{CD6907A7-2FBE-4948-AF80-F33F0DAFD642}" destId="{ED9553C5-9623-43B7-98A0-1136080E2F45}" srcOrd="0" destOrd="0" presId="urn:microsoft.com/office/officeart/2018/5/layout/IconCircleLabelList"/>
    <dgm:cxn modelId="{0571B173-30D3-48EE-826B-6ABDBEBD61A6}" type="presParOf" srcId="{2D5F0C9D-1399-46D4-81F2-6C75243A2B46}" destId="{3471C015-08E0-49B6-9DB1-82333A4EE44F}" srcOrd="0" destOrd="0" presId="urn:microsoft.com/office/officeart/2018/5/layout/IconCircleLabelList"/>
    <dgm:cxn modelId="{D544E073-B9B3-425C-AD35-BE5DCA7330D3}" type="presParOf" srcId="{3471C015-08E0-49B6-9DB1-82333A4EE44F}" destId="{F9AA0FA9-C250-4EE1-9581-223664A73025}" srcOrd="0" destOrd="0" presId="urn:microsoft.com/office/officeart/2018/5/layout/IconCircleLabelList"/>
    <dgm:cxn modelId="{1B991FBC-4E30-4691-ADC9-A1458793BB28}" type="presParOf" srcId="{3471C015-08E0-49B6-9DB1-82333A4EE44F}" destId="{54941D8B-6518-4FCF-A022-AD7F2327E35C}" srcOrd="1" destOrd="0" presId="urn:microsoft.com/office/officeart/2018/5/layout/IconCircleLabelList"/>
    <dgm:cxn modelId="{870B8B82-9432-4276-B4BA-D8CD079A5A70}" type="presParOf" srcId="{3471C015-08E0-49B6-9DB1-82333A4EE44F}" destId="{B8EB5C49-56D6-4F77-A97A-398B37E9F759}" srcOrd="2" destOrd="0" presId="urn:microsoft.com/office/officeart/2018/5/layout/IconCircleLabelList"/>
    <dgm:cxn modelId="{72340E1A-AAC7-4F32-9643-0A7AA6D578F5}" type="presParOf" srcId="{3471C015-08E0-49B6-9DB1-82333A4EE44F}" destId="{D3F4B274-6482-4625-B6B8-1C8E889D1292}" srcOrd="3" destOrd="0" presId="urn:microsoft.com/office/officeart/2018/5/layout/IconCircleLabelList"/>
    <dgm:cxn modelId="{0F6146C9-2AAD-4B9C-BE34-D97C36CE1467}" type="presParOf" srcId="{2D5F0C9D-1399-46D4-81F2-6C75243A2B46}" destId="{122BBDD6-481E-4570-986F-E85C8B6C06C9}" srcOrd="1" destOrd="0" presId="urn:microsoft.com/office/officeart/2018/5/layout/IconCircleLabelList"/>
    <dgm:cxn modelId="{B57D4776-AB11-4638-B11A-969C33F01097}" type="presParOf" srcId="{2D5F0C9D-1399-46D4-81F2-6C75243A2B46}" destId="{6930F018-0274-4442-833C-6EC5050037B7}" srcOrd="2" destOrd="0" presId="urn:microsoft.com/office/officeart/2018/5/layout/IconCircleLabelList"/>
    <dgm:cxn modelId="{873E952B-7B69-4BE5-BC30-9EED330857F5}" type="presParOf" srcId="{6930F018-0274-4442-833C-6EC5050037B7}" destId="{94880EA8-77B2-4064-92BF-1C800E9B9775}" srcOrd="0" destOrd="0" presId="urn:microsoft.com/office/officeart/2018/5/layout/IconCircleLabelList"/>
    <dgm:cxn modelId="{88C5F91B-4FE3-40DA-80D2-E9030BC921A9}" type="presParOf" srcId="{6930F018-0274-4442-833C-6EC5050037B7}" destId="{6178E65E-2FD7-471F-B487-066D2BEBFC78}" srcOrd="1" destOrd="0" presId="urn:microsoft.com/office/officeart/2018/5/layout/IconCircleLabelList"/>
    <dgm:cxn modelId="{1720A108-45D3-453E-B608-324F62DCE09E}" type="presParOf" srcId="{6930F018-0274-4442-833C-6EC5050037B7}" destId="{BD9AD56B-69E8-4487-BCC1-AC9C3685F876}" srcOrd="2" destOrd="0" presId="urn:microsoft.com/office/officeart/2018/5/layout/IconCircleLabelList"/>
    <dgm:cxn modelId="{93C04388-11E3-47E4-9C6C-4F39DEBED72A}" type="presParOf" srcId="{6930F018-0274-4442-833C-6EC5050037B7}" destId="{ED9553C5-9623-43B7-98A0-1136080E2F45}" srcOrd="3" destOrd="0" presId="urn:microsoft.com/office/officeart/2018/5/layout/IconCircleLabelList"/>
    <dgm:cxn modelId="{B9A111FF-C1C1-4C32-965B-9E4172A92716}" type="presParOf" srcId="{2D5F0C9D-1399-46D4-81F2-6C75243A2B46}" destId="{E85F85F0-8C81-4530-BC33-3348E4F3BE5D}" srcOrd="3" destOrd="0" presId="urn:microsoft.com/office/officeart/2018/5/layout/IconCircleLabelList"/>
    <dgm:cxn modelId="{B1F03CEC-E41E-4267-A580-9AF27C87BBA5}" type="presParOf" srcId="{2D5F0C9D-1399-46D4-81F2-6C75243A2B46}" destId="{1514FE93-3F6A-43EA-8F82-D6EF2177B188}" srcOrd="4" destOrd="0" presId="urn:microsoft.com/office/officeart/2018/5/layout/IconCircleLabelList"/>
    <dgm:cxn modelId="{C8AEC82B-1AF0-4B43-A65E-9D19BF668A91}" type="presParOf" srcId="{1514FE93-3F6A-43EA-8F82-D6EF2177B188}" destId="{5D8F1371-EF21-4D58-9707-079815C540DC}" srcOrd="0" destOrd="0" presId="urn:microsoft.com/office/officeart/2018/5/layout/IconCircleLabelList"/>
    <dgm:cxn modelId="{F8561408-A3F2-494A-8FBB-0B1189BFFECD}" type="presParOf" srcId="{1514FE93-3F6A-43EA-8F82-D6EF2177B188}" destId="{9B0393E0-134B-4275-ABAE-04DDAC6B8245}" srcOrd="1" destOrd="0" presId="urn:microsoft.com/office/officeart/2018/5/layout/IconCircleLabelList"/>
    <dgm:cxn modelId="{45DC4EFB-942E-49B8-A91C-B7367FFA19F2}" type="presParOf" srcId="{1514FE93-3F6A-43EA-8F82-D6EF2177B188}" destId="{5A52F09A-9164-4E0D-9BE6-FA5D192E0DCA}" srcOrd="2" destOrd="0" presId="urn:microsoft.com/office/officeart/2018/5/layout/IconCircleLabelList"/>
    <dgm:cxn modelId="{2F1B5443-DA3B-4605-B214-B92496C85A4B}" type="presParOf" srcId="{1514FE93-3F6A-43EA-8F82-D6EF2177B188}" destId="{328325ED-CF6C-4C47-9E8E-36687A461986}" srcOrd="3" destOrd="0" presId="urn:microsoft.com/office/officeart/2018/5/layout/IconCircleLabelList"/>
    <dgm:cxn modelId="{7E859213-B1A7-4A9D-8104-AA0F4919C0B3}" type="presParOf" srcId="{2D5F0C9D-1399-46D4-81F2-6C75243A2B46}" destId="{8C52E8ED-F84E-48D9-A8BF-ABC19EB79F07}" srcOrd="5" destOrd="0" presId="urn:microsoft.com/office/officeart/2018/5/layout/IconCircleLabelList"/>
    <dgm:cxn modelId="{BC3137BC-31D4-4722-ABCA-E1CEC65D649F}" type="presParOf" srcId="{2D5F0C9D-1399-46D4-81F2-6C75243A2B46}" destId="{BA1A4B69-FC6E-4E3C-83CE-2E15C239B775}" srcOrd="6" destOrd="0" presId="urn:microsoft.com/office/officeart/2018/5/layout/IconCircleLabelList"/>
    <dgm:cxn modelId="{DF058DC2-7D7A-491E-932D-D9588373A974}" type="presParOf" srcId="{BA1A4B69-FC6E-4E3C-83CE-2E15C239B775}" destId="{ED37EB0A-104A-4069-8FA9-620FDC22042A}" srcOrd="0" destOrd="0" presId="urn:microsoft.com/office/officeart/2018/5/layout/IconCircleLabelList"/>
    <dgm:cxn modelId="{5AD14C4D-5BBE-4833-88EB-1582F28F7C59}" type="presParOf" srcId="{BA1A4B69-FC6E-4E3C-83CE-2E15C239B775}" destId="{51A83B57-1671-4845-BEF7-9D15E218CE3F}" srcOrd="1" destOrd="0" presId="urn:microsoft.com/office/officeart/2018/5/layout/IconCircleLabelList"/>
    <dgm:cxn modelId="{9F7ACC05-9F65-4704-BFF1-EC7597D2565F}" type="presParOf" srcId="{BA1A4B69-FC6E-4E3C-83CE-2E15C239B775}" destId="{1C2B568E-F8F6-434F-A026-077D8B438694}" srcOrd="2" destOrd="0" presId="urn:microsoft.com/office/officeart/2018/5/layout/IconCircleLabelList"/>
    <dgm:cxn modelId="{73FA9F8E-B9A3-40A6-A58A-10393407B2FC}" type="presParOf" srcId="{BA1A4B69-FC6E-4E3C-83CE-2E15C239B775}" destId="{B47DBA05-CBF1-4062-891E-D216B4164DAD}" srcOrd="3" destOrd="0" presId="urn:microsoft.com/office/officeart/2018/5/layout/IconCircleLabelList"/>
    <dgm:cxn modelId="{86133021-7472-4D93-97BD-E694A4D7844F}" type="presParOf" srcId="{2D5F0C9D-1399-46D4-81F2-6C75243A2B46}" destId="{F59EFD42-33CB-425E-A9A8-2DC2F5B0D6B8}" srcOrd="7" destOrd="0" presId="urn:microsoft.com/office/officeart/2018/5/layout/IconCircleLabelList"/>
    <dgm:cxn modelId="{ABC1D87C-2BBB-4805-9E34-6CFBD7B77774}" type="presParOf" srcId="{2D5F0C9D-1399-46D4-81F2-6C75243A2B46}" destId="{0FFA42C1-48B5-407D-8997-70272ABB21AE}" srcOrd="8" destOrd="0" presId="urn:microsoft.com/office/officeart/2018/5/layout/IconCircleLabelList"/>
    <dgm:cxn modelId="{95A3ECC9-08FE-4DFF-AC5B-2B44A297A4F4}" type="presParOf" srcId="{0FFA42C1-48B5-407D-8997-70272ABB21AE}" destId="{58AEF1CF-7519-4C5B-A1A4-3A4DE4F90C97}" srcOrd="0" destOrd="0" presId="urn:microsoft.com/office/officeart/2018/5/layout/IconCircleLabelList"/>
    <dgm:cxn modelId="{92754A24-9AAC-4F10-BC24-89B5378744C9}" type="presParOf" srcId="{0FFA42C1-48B5-407D-8997-70272ABB21AE}" destId="{EACB6C1F-2A9A-401B-80DF-8D52DD7A98EE}" srcOrd="1" destOrd="0" presId="urn:microsoft.com/office/officeart/2018/5/layout/IconCircleLabelList"/>
    <dgm:cxn modelId="{0D6F9F02-4CFD-464B-8ABA-9EE5D7F0503F}" type="presParOf" srcId="{0FFA42C1-48B5-407D-8997-70272ABB21AE}" destId="{FDD47BB1-FD66-4E4C-A6BD-E31B8D1C899C}" srcOrd="2" destOrd="0" presId="urn:microsoft.com/office/officeart/2018/5/layout/IconCircleLabelList"/>
    <dgm:cxn modelId="{D41BD1DC-FFA4-411B-8E2E-5F66DFD22BD4}" type="presParOf" srcId="{0FFA42C1-48B5-407D-8997-70272ABB21AE}" destId="{DC978ABC-2643-4933-8BD7-A104237B6AC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B54926-38CC-4635-881A-ADF796804526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E4FC22C-3476-4234-9532-8F17DE245605}">
      <dgm:prSet/>
      <dgm:spPr/>
      <dgm:t>
        <a:bodyPr/>
        <a:lstStyle/>
        <a:p>
          <a:r>
            <a:rPr lang="en-US"/>
            <a:t>Week 1 – Orientation</a:t>
          </a:r>
        </a:p>
      </dgm:t>
    </dgm:pt>
    <dgm:pt modelId="{F87E9986-1C0B-4630-A76C-D6750BE519AF}" type="parTrans" cxnId="{FF50213E-37CC-46D4-96A6-A5DC13D8A706}">
      <dgm:prSet/>
      <dgm:spPr/>
      <dgm:t>
        <a:bodyPr/>
        <a:lstStyle/>
        <a:p>
          <a:endParaRPr lang="en-US"/>
        </a:p>
      </dgm:t>
    </dgm:pt>
    <dgm:pt modelId="{18712F0E-A6DF-46BA-92AB-E0047C73DF60}" type="sibTrans" cxnId="{FF50213E-37CC-46D4-96A6-A5DC13D8A706}">
      <dgm:prSet/>
      <dgm:spPr/>
      <dgm:t>
        <a:bodyPr/>
        <a:lstStyle/>
        <a:p>
          <a:endParaRPr lang="en-US"/>
        </a:p>
      </dgm:t>
    </dgm:pt>
    <dgm:pt modelId="{CE46AEBD-4438-401D-B9B7-111B91551692}">
      <dgm:prSet/>
      <dgm:spPr/>
      <dgm:t>
        <a:bodyPr/>
        <a:lstStyle/>
        <a:p>
          <a:r>
            <a:rPr lang="en-US"/>
            <a:t>Week 2 – VAPI</a:t>
          </a:r>
        </a:p>
      </dgm:t>
    </dgm:pt>
    <dgm:pt modelId="{27A10EBC-B165-4E00-87E0-7C3E35C2163B}" type="parTrans" cxnId="{BC8F9A9C-CEE9-452A-B336-D0EC3E5443DA}">
      <dgm:prSet/>
      <dgm:spPr/>
      <dgm:t>
        <a:bodyPr/>
        <a:lstStyle/>
        <a:p>
          <a:endParaRPr lang="en-US"/>
        </a:p>
      </dgm:t>
    </dgm:pt>
    <dgm:pt modelId="{BC5FE622-579F-46E3-8DAB-6C5E1280B6F7}" type="sibTrans" cxnId="{BC8F9A9C-CEE9-452A-B336-D0EC3E5443DA}">
      <dgm:prSet/>
      <dgm:spPr/>
      <dgm:t>
        <a:bodyPr/>
        <a:lstStyle/>
        <a:p>
          <a:endParaRPr lang="en-US"/>
        </a:p>
      </dgm:t>
    </dgm:pt>
    <dgm:pt modelId="{B3DC421E-E8EE-4B42-8086-43A81ED733B9}">
      <dgm:prSet/>
      <dgm:spPr/>
      <dgm:t>
        <a:bodyPr/>
        <a:lstStyle/>
        <a:p>
          <a:r>
            <a:rPr lang="en-US" dirty="0"/>
            <a:t>Week 3 – LiveKit</a:t>
          </a:r>
        </a:p>
      </dgm:t>
    </dgm:pt>
    <dgm:pt modelId="{89F5283C-C6D7-4EE1-A939-583652672618}" type="parTrans" cxnId="{71D63C11-A7A7-418F-81B0-3F5E9B9565A1}">
      <dgm:prSet/>
      <dgm:spPr/>
      <dgm:t>
        <a:bodyPr/>
        <a:lstStyle/>
        <a:p>
          <a:endParaRPr lang="en-US"/>
        </a:p>
      </dgm:t>
    </dgm:pt>
    <dgm:pt modelId="{37FF5652-3301-4539-81AA-9FB7A49D59F0}" type="sibTrans" cxnId="{71D63C11-A7A7-418F-81B0-3F5E9B9565A1}">
      <dgm:prSet/>
      <dgm:spPr/>
      <dgm:t>
        <a:bodyPr/>
        <a:lstStyle/>
        <a:p>
          <a:endParaRPr lang="en-US"/>
        </a:p>
      </dgm:t>
    </dgm:pt>
    <dgm:pt modelId="{FD28A73F-74DC-4C8D-AF67-D3318389F1F5}">
      <dgm:prSet/>
      <dgm:spPr/>
      <dgm:t>
        <a:bodyPr/>
        <a:lstStyle/>
        <a:p>
          <a:r>
            <a:rPr lang="en-US"/>
            <a:t>Week 4 – R&amp;D</a:t>
          </a:r>
        </a:p>
      </dgm:t>
    </dgm:pt>
    <dgm:pt modelId="{1D24FEAE-3512-4C34-B79A-13DABA173E50}" type="parTrans" cxnId="{EB854CD0-1E56-47AA-99FD-D1722757A863}">
      <dgm:prSet/>
      <dgm:spPr/>
      <dgm:t>
        <a:bodyPr/>
        <a:lstStyle/>
        <a:p>
          <a:endParaRPr lang="en-US"/>
        </a:p>
      </dgm:t>
    </dgm:pt>
    <dgm:pt modelId="{C46ADD60-1621-410F-9A55-49AFECB5EFA7}" type="sibTrans" cxnId="{EB854CD0-1E56-47AA-99FD-D1722757A863}">
      <dgm:prSet/>
      <dgm:spPr/>
      <dgm:t>
        <a:bodyPr/>
        <a:lstStyle/>
        <a:p>
          <a:endParaRPr lang="en-US"/>
        </a:p>
      </dgm:t>
    </dgm:pt>
    <dgm:pt modelId="{416B9A0E-CF83-4FC7-A653-F7BCDFB17ECC}">
      <dgm:prSet/>
      <dgm:spPr/>
      <dgm:t>
        <a:bodyPr/>
        <a:lstStyle/>
        <a:p>
          <a:r>
            <a:rPr lang="en-US"/>
            <a:t>Week 5 – AWS</a:t>
          </a:r>
        </a:p>
      </dgm:t>
    </dgm:pt>
    <dgm:pt modelId="{BF930D17-8CE4-416F-A636-DD743D00D481}" type="parTrans" cxnId="{DBB91C01-E1A4-4C9F-B97F-A4A7578D12DD}">
      <dgm:prSet/>
      <dgm:spPr/>
      <dgm:t>
        <a:bodyPr/>
        <a:lstStyle/>
        <a:p>
          <a:endParaRPr lang="en-US"/>
        </a:p>
      </dgm:t>
    </dgm:pt>
    <dgm:pt modelId="{13FEFC21-712E-4108-8526-8265911B2975}" type="sibTrans" cxnId="{DBB91C01-E1A4-4C9F-B97F-A4A7578D12DD}">
      <dgm:prSet/>
      <dgm:spPr/>
      <dgm:t>
        <a:bodyPr/>
        <a:lstStyle/>
        <a:p>
          <a:endParaRPr lang="en-US"/>
        </a:p>
      </dgm:t>
    </dgm:pt>
    <dgm:pt modelId="{EA781874-FE34-4308-8328-841FF0BC6A9F}">
      <dgm:prSet/>
      <dgm:spPr/>
      <dgm:t>
        <a:bodyPr/>
        <a:lstStyle/>
        <a:p>
          <a:r>
            <a:rPr lang="en-US"/>
            <a:t>Week 6 - CAMMI</a:t>
          </a:r>
        </a:p>
      </dgm:t>
    </dgm:pt>
    <dgm:pt modelId="{5D6A4566-ED31-4B5A-91A6-AC20C4FA954F}" type="parTrans" cxnId="{AB04554E-E523-413F-BF2E-07C6DE2D8D60}">
      <dgm:prSet/>
      <dgm:spPr/>
      <dgm:t>
        <a:bodyPr/>
        <a:lstStyle/>
        <a:p>
          <a:endParaRPr lang="en-US"/>
        </a:p>
      </dgm:t>
    </dgm:pt>
    <dgm:pt modelId="{0AF4954A-3E9B-4C88-AF81-E10212AE7AEE}" type="sibTrans" cxnId="{AB04554E-E523-413F-BF2E-07C6DE2D8D60}">
      <dgm:prSet/>
      <dgm:spPr/>
      <dgm:t>
        <a:bodyPr/>
        <a:lstStyle/>
        <a:p>
          <a:endParaRPr lang="en-US"/>
        </a:p>
      </dgm:t>
    </dgm:pt>
    <dgm:pt modelId="{2FE72DD5-9DFA-4BDB-98DF-01AABACAE9E9}" type="pres">
      <dgm:prSet presAssocID="{97B54926-38CC-4635-881A-ADF796804526}" presName="Name0" presStyleCnt="0">
        <dgm:presLayoutVars>
          <dgm:dir/>
          <dgm:animLvl val="lvl"/>
          <dgm:resizeHandles val="exact"/>
        </dgm:presLayoutVars>
      </dgm:prSet>
      <dgm:spPr/>
    </dgm:pt>
    <dgm:pt modelId="{74811BB2-DFE6-467E-B601-A7D4281C6E46}" type="pres">
      <dgm:prSet presAssocID="{DE4FC22C-3476-4234-9532-8F17DE245605}" presName="linNode" presStyleCnt="0"/>
      <dgm:spPr/>
    </dgm:pt>
    <dgm:pt modelId="{4DD6750C-B4A7-42BE-A374-0A74BE8ABE78}" type="pres">
      <dgm:prSet presAssocID="{DE4FC22C-3476-4234-9532-8F17DE245605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A2B97933-C8B1-4151-8C6B-5CBEA52974C4}" type="pres">
      <dgm:prSet presAssocID="{18712F0E-A6DF-46BA-92AB-E0047C73DF60}" presName="sp" presStyleCnt="0"/>
      <dgm:spPr/>
    </dgm:pt>
    <dgm:pt modelId="{0971E9D7-9018-4BF0-8324-55EDD9660DAA}" type="pres">
      <dgm:prSet presAssocID="{CE46AEBD-4438-401D-B9B7-111B91551692}" presName="linNode" presStyleCnt="0"/>
      <dgm:spPr/>
    </dgm:pt>
    <dgm:pt modelId="{913F2602-EF91-46A6-967F-D7B3580A283B}" type="pres">
      <dgm:prSet presAssocID="{CE46AEBD-4438-401D-B9B7-111B91551692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74D3790C-829E-4FB6-BDC1-4C523194E313}" type="pres">
      <dgm:prSet presAssocID="{BC5FE622-579F-46E3-8DAB-6C5E1280B6F7}" presName="sp" presStyleCnt="0"/>
      <dgm:spPr/>
    </dgm:pt>
    <dgm:pt modelId="{DB2EF1B9-9414-431E-AFE2-580E4060D985}" type="pres">
      <dgm:prSet presAssocID="{B3DC421E-E8EE-4B42-8086-43A81ED733B9}" presName="linNode" presStyleCnt="0"/>
      <dgm:spPr/>
    </dgm:pt>
    <dgm:pt modelId="{5F33DDCC-3888-47D4-A694-F29C300C2B17}" type="pres">
      <dgm:prSet presAssocID="{B3DC421E-E8EE-4B42-8086-43A81ED733B9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68A513DD-20CA-4E33-BA20-56F2F18C2BFA}" type="pres">
      <dgm:prSet presAssocID="{37FF5652-3301-4539-81AA-9FB7A49D59F0}" presName="sp" presStyleCnt="0"/>
      <dgm:spPr/>
    </dgm:pt>
    <dgm:pt modelId="{71F9F16B-1FE8-4840-8CB2-FC5CD4108E21}" type="pres">
      <dgm:prSet presAssocID="{FD28A73F-74DC-4C8D-AF67-D3318389F1F5}" presName="linNode" presStyleCnt="0"/>
      <dgm:spPr/>
    </dgm:pt>
    <dgm:pt modelId="{5184C670-82AF-4E29-9044-85BD2440D0D4}" type="pres">
      <dgm:prSet presAssocID="{FD28A73F-74DC-4C8D-AF67-D3318389F1F5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897B48F8-813C-46CF-A87C-92530CA98657}" type="pres">
      <dgm:prSet presAssocID="{C46ADD60-1621-410F-9A55-49AFECB5EFA7}" presName="sp" presStyleCnt="0"/>
      <dgm:spPr/>
    </dgm:pt>
    <dgm:pt modelId="{0E894893-6695-4BBF-B962-F2AF2ACEE33E}" type="pres">
      <dgm:prSet presAssocID="{416B9A0E-CF83-4FC7-A653-F7BCDFB17ECC}" presName="linNode" presStyleCnt="0"/>
      <dgm:spPr/>
    </dgm:pt>
    <dgm:pt modelId="{181F6232-6AD8-49A1-A42A-8C6633748E42}" type="pres">
      <dgm:prSet presAssocID="{416B9A0E-CF83-4FC7-A653-F7BCDFB17ECC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1F04E4DA-4947-4511-8941-3F255F67B8BC}" type="pres">
      <dgm:prSet presAssocID="{13FEFC21-712E-4108-8526-8265911B2975}" presName="sp" presStyleCnt="0"/>
      <dgm:spPr/>
    </dgm:pt>
    <dgm:pt modelId="{046C0BFC-9B4B-47D6-ABDA-91F7B2F004E9}" type="pres">
      <dgm:prSet presAssocID="{EA781874-FE34-4308-8328-841FF0BC6A9F}" presName="linNode" presStyleCnt="0"/>
      <dgm:spPr/>
    </dgm:pt>
    <dgm:pt modelId="{6577CADF-88B1-4BBF-BDAC-EE9BA5EB910C}" type="pres">
      <dgm:prSet presAssocID="{EA781874-FE34-4308-8328-841FF0BC6A9F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DBB91C01-E1A4-4C9F-B97F-A4A7578D12DD}" srcId="{97B54926-38CC-4635-881A-ADF796804526}" destId="{416B9A0E-CF83-4FC7-A653-F7BCDFB17ECC}" srcOrd="4" destOrd="0" parTransId="{BF930D17-8CE4-416F-A636-DD743D00D481}" sibTransId="{13FEFC21-712E-4108-8526-8265911B2975}"/>
    <dgm:cxn modelId="{C993DB08-4160-4A80-9300-7B33C8D09A12}" type="presOf" srcId="{416B9A0E-CF83-4FC7-A653-F7BCDFB17ECC}" destId="{181F6232-6AD8-49A1-A42A-8C6633748E42}" srcOrd="0" destOrd="0" presId="urn:microsoft.com/office/officeart/2005/8/layout/vList5"/>
    <dgm:cxn modelId="{71D63C11-A7A7-418F-81B0-3F5E9B9565A1}" srcId="{97B54926-38CC-4635-881A-ADF796804526}" destId="{B3DC421E-E8EE-4B42-8086-43A81ED733B9}" srcOrd="2" destOrd="0" parTransId="{89F5283C-C6D7-4EE1-A939-583652672618}" sibTransId="{37FF5652-3301-4539-81AA-9FB7A49D59F0}"/>
    <dgm:cxn modelId="{71C1841A-DA02-4854-9051-3CBD66EFA02F}" type="presOf" srcId="{97B54926-38CC-4635-881A-ADF796804526}" destId="{2FE72DD5-9DFA-4BDB-98DF-01AABACAE9E9}" srcOrd="0" destOrd="0" presId="urn:microsoft.com/office/officeart/2005/8/layout/vList5"/>
    <dgm:cxn modelId="{D24D613A-1DFF-4C1E-935C-5E72EB2B5A2D}" type="presOf" srcId="{FD28A73F-74DC-4C8D-AF67-D3318389F1F5}" destId="{5184C670-82AF-4E29-9044-85BD2440D0D4}" srcOrd="0" destOrd="0" presId="urn:microsoft.com/office/officeart/2005/8/layout/vList5"/>
    <dgm:cxn modelId="{FF50213E-37CC-46D4-96A6-A5DC13D8A706}" srcId="{97B54926-38CC-4635-881A-ADF796804526}" destId="{DE4FC22C-3476-4234-9532-8F17DE245605}" srcOrd="0" destOrd="0" parTransId="{F87E9986-1C0B-4630-A76C-D6750BE519AF}" sibTransId="{18712F0E-A6DF-46BA-92AB-E0047C73DF60}"/>
    <dgm:cxn modelId="{AB04554E-E523-413F-BF2E-07C6DE2D8D60}" srcId="{97B54926-38CC-4635-881A-ADF796804526}" destId="{EA781874-FE34-4308-8328-841FF0BC6A9F}" srcOrd="5" destOrd="0" parTransId="{5D6A4566-ED31-4B5A-91A6-AC20C4FA954F}" sibTransId="{0AF4954A-3E9B-4C88-AF81-E10212AE7AEE}"/>
    <dgm:cxn modelId="{1534D090-D7EA-4094-99B9-5D31478BEF15}" type="presOf" srcId="{CE46AEBD-4438-401D-B9B7-111B91551692}" destId="{913F2602-EF91-46A6-967F-D7B3580A283B}" srcOrd="0" destOrd="0" presId="urn:microsoft.com/office/officeart/2005/8/layout/vList5"/>
    <dgm:cxn modelId="{EDBB579C-367C-495B-B07E-0B19D3BB4834}" type="presOf" srcId="{B3DC421E-E8EE-4B42-8086-43A81ED733B9}" destId="{5F33DDCC-3888-47D4-A694-F29C300C2B17}" srcOrd="0" destOrd="0" presId="urn:microsoft.com/office/officeart/2005/8/layout/vList5"/>
    <dgm:cxn modelId="{BC8F9A9C-CEE9-452A-B336-D0EC3E5443DA}" srcId="{97B54926-38CC-4635-881A-ADF796804526}" destId="{CE46AEBD-4438-401D-B9B7-111B91551692}" srcOrd="1" destOrd="0" parTransId="{27A10EBC-B165-4E00-87E0-7C3E35C2163B}" sibTransId="{BC5FE622-579F-46E3-8DAB-6C5E1280B6F7}"/>
    <dgm:cxn modelId="{1C4C749D-E1AF-4379-8B85-4BA4F3E639F3}" type="presOf" srcId="{EA781874-FE34-4308-8328-841FF0BC6A9F}" destId="{6577CADF-88B1-4BBF-BDAC-EE9BA5EB910C}" srcOrd="0" destOrd="0" presId="urn:microsoft.com/office/officeart/2005/8/layout/vList5"/>
    <dgm:cxn modelId="{5B7BC2BD-BC87-44C3-9DC3-4BE192FB38BB}" type="presOf" srcId="{DE4FC22C-3476-4234-9532-8F17DE245605}" destId="{4DD6750C-B4A7-42BE-A374-0A74BE8ABE78}" srcOrd="0" destOrd="0" presId="urn:microsoft.com/office/officeart/2005/8/layout/vList5"/>
    <dgm:cxn modelId="{EB854CD0-1E56-47AA-99FD-D1722757A863}" srcId="{97B54926-38CC-4635-881A-ADF796804526}" destId="{FD28A73F-74DC-4C8D-AF67-D3318389F1F5}" srcOrd="3" destOrd="0" parTransId="{1D24FEAE-3512-4C34-B79A-13DABA173E50}" sibTransId="{C46ADD60-1621-410F-9A55-49AFECB5EFA7}"/>
    <dgm:cxn modelId="{7CD01387-ECBE-440E-B0E3-41D2CB1D0D16}" type="presParOf" srcId="{2FE72DD5-9DFA-4BDB-98DF-01AABACAE9E9}" destId="{74811BB2-DFE6-467E-B601-A7D4281C6E46}" srcOrd="0" destOrd="0" presId="urn:microsoft.com/office/officeart/2005/8/layout/vList5"/>
    <dgm:cxn modelId="{98FC5DAC-2CC0-4C50-BAE7-C6FA81A3270C}" type="presParOf" srcId="{74811BB2-DFE6-467E-B601-A7D4281C6E46}" destId="{4DD6750C-B4A7-42BE-A374-0A74BE8ABE78}" srcOrd="0" destOrd="0" presId="urn:microsoft.com/office/officeart/2005/8/layout/vList5"/>
    <dgm:cxn modelId="{D397E39D-6D5B-4B63-AECE-93C6113859A8}" type="presParOf" srcId="{2FE72DD5-9DFA-4BDB-98DF-01AABACAE9E9}" destId="{A2B97933-C8B1-4151-8C6B-5CBEA52974C4}" srcOrd="1" destOrd="0" presId="urn:microsoft.com/office/officeart/2005/8/layout/vList5"/>
    <dgm:cxn modelId="{904E96C4-760D-4BD3-8BE3-8BCABD4799B0}" type="presParOf" srcId="{2FE72DD5-9DFA-4BDB-98DF-01AABACAE9E9}" destId="{0971E9D7-9018-4BF0-8324-55EDD9660DAA}" srcOrd="2" destOrd="0" presId="urn:microsoft.com/office/officeart/2005/8/layout/vList5"/>
    <dgm:cxn modelId="{F3251CE5-8024-465E-BCA8-927A5F7E7A62}" type="presParOf" srcId="{0971E9D7-9018-4BF0-8324-55EDD9660DAA}" destId="{913F2602-EF91-46A6-967F-D7B3580A283B}" srcOrd="0" destOrd="0" presId="urn:microsoft.com/office/officeart/2005/8/layout/vList5"/>
    <dgm:cxn modelId="{5E5A7CE1-D204-4332-8B74-7781C364275A}" type="presParOf" srcId="{2FE72DD5-9DFA-4BDB-98DF-01AABACAE9E9}" destId="{74D3790C-829E-4FB6-BDC1-4C523194E313}" srcOrd="3" destOrd="0" presId="urn:microsoft.com/office/officeart/2005/8/layout/vList5"/>
    <dgm:cxn modelId="{E8451CFF-CF4A-4449-B2C1-CEBE556D9546}" type="presParOf" srcId="{2FE72DD5-9DFA-4BDB-98DF-01AABACAE9E9}" destId="{DB2EF1B9-9414-431E-AFE2-580E4060D985}" srcOrd="4" destOrd="0" presId="urn:microsoft.com/office/officeart/2005/8/layout/vList5"/>
    <dgm:cxn modelId="{3E2B58ED-35FC-4AAF-9778-796DF5856E61}" type="presParOf" srcId="{DB2EF1B9-9414-431E-AFE2-580E4060D985}" destId="{5F33DDCC-3888-47D4-A694-F29C300C2B17}" srcOrd="0" destOrd="0" presId="urn:microsoft.com/office/officeart/2005/8/layout/vList5"/>
    <dgm:cxn modelId="{463F440D-D72C-4A19-B4D8-1F4B77227D6F}" type="presParOf" srcId="{2FE72DD5-9DFA-4BDB-98DF-01AABACAE9E9}" destId="{68A513DD-20CA-4E33-BA20-56F2F18C2BFA}" srcOrd="5" destOrd="0" presId="urn:microsoft.com/office/officeart/2005/8/layout/vList5"/>
    <dgm:cxn modelId="{95EEE5F7-0509-4EA4-8519-594E570CBB07}" type="presParOf" srcId="{2FE72DD5-9DFA-4BDB-98DF-01AABACAE9E9}" destId="{71F9F16B-1FE8-4840-8CB2-FC5CD4108E21}" srcOrd="6" destOrd="0" presId="urn:microsoft.com/office/officeart/2005/8/layout/vList5"/>
    <dgm:cxn modelId="{203C63F7-2029-437C-89E8-25577F6CF6B5}" type="presParOf" srcId="{71F9F16B-1FE8-4840-8CB2-FC5CD4108E21}" destId="{5184C670-82AF-4E29-9044-85BD2440D0D4}" srcOrd="0" destOrd="0" presId="urn:microsoft.com/office/officeart/2005/8/layout/vList5"/>
    <dgm:cxn modelId="{5A94DCE2-3D27-498D-BDC4-D1E6AE19F52E}" type="presParOf" srcId="{2FE72DD5-9DFA-4BDB-98DF-01AABACAE9E9}" destId="{897B48F8-813C-46CF-A87C-92530CA98657}" srcOrd="7" destOrd="0" presId="urn:microsoft.com/office/officeart/2005/8/layout/vList5"/>
    <dgm:cxn modelId="{574494E8-AE09-42E7-80B3-7E1362441F0E}" type="presParOf" srcId="{2FE72DD5-9DFA-4BDB-98DF-01AABACAE9E9}" destId="{0E894893-6695-4BBF-B962-F2AF2ACEE33E}" srcOrd="8" destOrd="0" presId="urn:microsoft.com/office/officeart/2005/8/layout/vList5"/>
    <dgm:cxn modelId="{076D2A37-16DD-4D1F-80D0-E489969E35F7}" type="presParOf" srcId="{0E894893-6695-4BBF-B962-F2AF2ACEE33E}" destId="{181F6232-6AD8-49A1-A42A-8C6633748E42}" srcOrd="0" destOrd="0" presId="urn:microsoft.com/office/officeart/2005/8/layout/vList5"/>
    <dgm:cxn modelId="{C929EAA8-4122-42F1-9241-50EF666BF44E}" type="presParOf" srcId="{2FE72DD5-9DFA-4BDB-98DF-01AABACAE9E9}" destId="{1F04E4DA-4947-4511-8941-3F255F67B8BC}" srcOrd="9" destOrd="0" presId="urn:microsoft.com/office/officeart/2005/8/layout/vList5"/>
    <dgm:cxn modelId="{31627D04-69D0-4A0C-87CA-BBBEBC81F7FF}" type="presParOf" srcId="{2FE72DD5-9DFA-4BDB-98DF-01AABACAE9E9}" destId="{046C0BFC-9B4B-47D6-ABDA-91F7B2F004E9}" srcOrd="10" destOrd="0" presId="urn:microsoft.com/office/officeart/2005/8/layout/vList5"/>
    <dgm:cxn modelId="{87A52E04-4CAF-4EAD-8C53-BE70618C10B0}" type="presParOf" srcId="{046C0BFC-9B4B-47D6-ABDA-91F7B2F004E9}" destId="{6577CADF-88B1-4BBF-BDAC-EE9BA5EB910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118257-0AA7-40FE-9F36-7AA3B6590F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240A683-2D70-4464-B329-C40665944193}">
      <dgm:prSet/>
      <dgm:spPr/>
      <dgm:t>
        <a:bodyPr/>
        <a:lstStyle/>
        <a:p>
          <a:r>
            <a:rPr lang="en-US"/>
            <a:t>Python</a:t>
          </a:r>
        </a:p>
      </dgm:t>
    </dgm:pt>
    <dgm:pt modelId="{58021F53-C343-4DEF-A075-B8DE8011041A}" type="parTrans" cxnId="{DD4BE9B6-D5AE-4718-81B5-3A1D66427FCF}">
      <dgm:prSet/>
      <dgm:spPr/>
      <dgm:t>
        <a:bodyPr/>
        <a:lstStyle/>
        <a:p>
          <a:endParaRPr lang="en-US"/>
        </a:p>
      </dgm:t>
    </dgm:pt>
    <dgm:pt modelId="{48A68804-7136-4866-BD24-F38E4E1D5776}" type="sibTrans" cxnId="{DD4BE9B6-D5AE-4718-81B5-3A1D66427FCF}">
      <dgm:prSet/>
      <dgm:spPr/>
      <dgm:t>
        <a:bodyPr/>
        <a:lstStyle/>
        <a:p>
          <a:endParaRPr lang="en-US"/>
        </a:p>
      </dgm:t>
    </dgm:pt>
    <dgm:pt modelId="{6611D806-E533-472B-A424-D87B82108428}">
      <dgm:prSet/>
      <dgm:spPr/>
      <dgm:t>
        <a:bodyPr/>
        <a:lstStyle/>
        <a:p>
          <a:r>
            <a:rPr lang="en-US"/>
            <a:t>LiveKit</a:t>
          </a:r>
        </a:p>
      </dgm:t>
    </dgm:pt>
    <dgm:pt modelId="{81E04700-7740-4430-93CD-136ED0951453}" type="parTrans" cxnId="{BE24C834-010F-4BE9-B740-7B6E32AFC11E}">
      <dgm:prSet/>
      <dgm:spPr/>
      <dgm:t>
        <a:bodyPr/>
        <a:lstStyle/>
        <a:p>
          <a:endParaRPr lang="en-US"/>
        </a:p>
      </dgm:t>
    </dgm:pt>
    <dgm:pt modelId="{E9980637-3BEF-412E-9B12-3C1B84ECFBD2}" type="sibTrans" cxnId="{BE24C834-010F-4BE9-B740-7B6E32AFC11E}">
      <dgm:prSet/>
      <dgm:spPr/>
      <dgm:t>
        <a:bodyPr/>
        <a:lstStyle/>
        <a:p>
          <a:endParaRPr lang="en-US"/>
        </a:p>
      </dgm:t>
    </dgm:pt>
    <dgm:pt modelId="{01F62389-2468-41D8-BE3E-B411FF47B20D}">
      <dgm:prSet/>
      <dgm:spPr/>
      <dgm:t>
        <a:bodyPr/>
        <a:lstStyle/>
        <a:p>
          <a:r>
            <a:rPr lang="en-US"/>
            <a:t>CrewAI</a:t>
          </a:r>
        </a:p>
      </dgm:t>
    </dgm:pt>
    <dgm:pt modelId="{A0CBD907-D34B-4946-8680-60BCE9EC3EE6}" type="parTrans" cxnId="{91D34400-8F5F-403C-89DE-2339779C4BE5}">
      <dgm:prSet/>
      <dgm:spPr/>
      <dgm:t>
        <a:bodyPr/>
        <a:lstStyle/>
        <a:p>
          <a:endParaRPr lang="en-US"/>
        </a:p>
      </dgm:t>
    </dgm:pt>
    <dgm:pt modelId="{2C6CCFD0-5A50-4D80-80BB-1F208CF71646}" type="sibTrans" cxnId="{91D34400-8F5F-403C-89DE-2339779C4BE5}">
      <dgm:prSet/>
      <dgm:spPr/>
      <dgm:t>
        <a:bodyPr/>
        <a:lstStyle/>
        <a:p>
          <a:endParaRPr lang="en-US"/>
        </a:p>
      </dgm:t>
    </dgm:pt>
    <dgm:pt modelId="{20E1B71B-1839-462A-ADB6-E6EAD7D9A1D1}">
      <dgm:prSet/>
      <dgm:spPr/>
      <dgm:t>
        <a:bodyPr/>
        <a:lstStyle/>
        <a:p>
          <a:r>
            <a:rPr lang="en-US"/>
            <a:t>AWS</a:t>
          </a:r>
        </a:p>
      </dgm:t>
    </dgm:pt>
    <dgm:pt modelId="{DA450299-99EA-4860-8B7F-CD576346A935}" type="parTrans" cxnId="{8EE5B473-DE63-4E76-BEB1-DA6462EC911E}">
      <dgm:prSet/>
      <dgm:spPr/>
      <dgm:t>
        <a:bodyPr/>
        <a:lstStyle/>
        <a:p>
          <a:endParaRPr lang="en-US"/>
        </a:p>
      </dgm:t>
    </dgm:pt>
    <dgm:pt modelId="{91CA8620-3E00-4ABA-84F6-C315086A1B9F}" type="sibTrans" cxnId="{8EE5B473-DE63-4E76-BEB1-DA6462EC911E}">
      <dgm:prSet/>
      <dgm:spPr/>
      <dgm:t>
        <a:bodyPr/>
        <a:lstStyle/>
        <a:p>
          <a:endParaRPr lang="en-US"/>
        </a:p>
      </dgm:t>
    </dgm:pt>
    <dgm:pt modelId="{A3F76599-5DFF-48F8-96F8-8E98DD5B99DE}">
      <dgm:prSet/>
      <dgm:spPr/>
      <dgm:t>
        <a:bodyPr/>
        <a:lstStyle/>
        <a:p>
          <a:r>
            <a:rPr lang="en-US"/>
            <a:t>Langchain</a:t>
          </a:r>
        </a:p>
      </dgm:t>
    </dgm:pt>
    <dgm:pt modelId="{1004F5A3-C853-487B-8FD6-B9D55335E932}" type="parTrans" cxnId="{03FE2770-8A20-4089-BC4B-E19313945BEF}">
      <dgm:prSet/>
      <dgm:spPr/>
      <dgm:t>
        <a:bodyPr/>
        <a:lstStyle/>
        <a:p>
          <a:endParaRPr lang="en-US"/>
        </a:p>
      </dgm:t>
    </dgm:pt>
    <dgm:pt modelId="{A6C0D6A4-B6C6-4757-A070-D692E7C341C8}" type="sibTrans" cxnId="{03FE2770-8A20-4089-BC4B-E19313945BEF}">
      <dgm:prSet/>
      <dgm:spPr/>
      <dgm:t>
        <a:bodyPr/>
        <a:lstStyle/>
        <a:p>
          <a:endParaRPr lang="en-US"/>
        </a:p>
      </dgm:t>
    </dgm:pt>
    <dgm:pt modelId="{CCD8BD70-A121-47AE-9B49-F443D171A540}" type="pres">
      <dgm:prSet presAssocID="{D8118257-0AA7-40FE-9F36-7AA3B6590F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5BFECD-67CA-4456-A2A7-15A076B0ACB2}" type="pres">
      <dgm:prSet presAssocID="{2240A683-2D70-4464-B329-C40665944193}" presName="hierRoot1" presStyleCnt="0"/>
      <dgm:spPr/>
    </dgm:pt>
    <dgm:pt modelId="{9DE5C91B-7014-4C82-9EEF-5E75F3B67418}" type="pres">
      <dgm:prSet presAssocID="{2240A683-2D70-4464-B329-C40665944193}" presName="composite" presStyleCnt="0"/>
      <dgm:spPr/>
    </dgm:pt>
    <dgm:pt modelId="{9A3E26A7-A4A8-4CA7-B9E8-3E0EB1106CDC}" type="pres">
      <dgm:prSet presAssocID="{2240A683-2D70-4464-B329-C40665944193}" presName="background" presStyleLbl="node0" presStyleIdx="0" presStyleCnt="5"/>
      <dgm:spPr/>
    </dgm:pt>
    <dgm:pt modelId="{F68B1A94-7605-4099-B835-BC283C3A7CA6}" type="pres">
      <dgm:prSet presAssocID="{2240A683-2D70-4464-B329-C40665944193}" presName="text" presStyleLbl="fgAcc0" presStyleIdx="0" presStyleCnt="5">
        <dgm:presLayoutVars>
          <dgm:chPref val="3"/>
        </dgm:presLayoutVars>
      </dgm:prSet>
      <dgm:spPr/>
    </dgm:pt>
    <dgm:pt modelId="{3DBFEDA3-3127-4506-BE97-2B90F35FE5B9}" type="pres">
      <dgm:prSet presAssocID="{2240A683-2D70-4464-B329-C40665944193}" presName="hierChild2" presStyleCnt="0"/>
      <dgm:spPr/>
    </dgm:pt>
    <dgm:pt modelId="{CCC60E6D-1909-4299-A351-0F9DCBB17C63}" type="pres">
      <dgm:prSet presAssocID="{6611D806-E533-472B-A424-D87B82108428}" presName="hierRoot1" presStyleCnt="0"/>
      <dgm:spPr/>
    </dgm:pt>
    <dgm:pt modelId="{03499989-7E8B-499D-9043-19D9118641D2}" type="pres">
      <dgm:prSet presAssocID="{6611D806-E533-472B-A424-D87B82108428}" presName="composite" presStyleCnt="0"/>
      <dgm:spPr/>
    </dgm:pt>
    <dgm:pt modelId="{99394143-3595-49C2-A7DF-F18F71B541F3}" type="pres">
      <dgm:prSet presAssocID="{6611D806-E533-472B-A424-D87B82108428}" presName="background" presStyleLbl="node0" presStyleIdx="1" presStyleCnt="5"/>
      <dgm:spPr/>
    </dgm:pt>
    <dgm:pt modelId="{6BAC8A95-1E42-493A-84CB-92E9DB4E5C15}" type="pres">
      <dgm:prSet presAssocID="{6611D806-E533-472B-A424-D87B82108428}" presName="text" presStyleLbl="fgAcc0" presStyleIdx="1" presStyleCnt="5">
        <dgm:presLayoutVars>
          <dgm:chPref val="3"/>
        </dgm:presLayoutVars>
      </dgm:prSet>
      <dgm:spPr/>
    </dgm:pt>
    <dgm:pt modelId="{5A771800-088C-48A0-ADE7-E6CFDCB96D5E}" type="pres">
      <dgm:prSet presAssocID="{6611D806-E533-472B-A424-D87B82108428}" presName="hierChild2" presStyleCnt="0"/>
      <dgm:spPr/>
    </dgm:pt>
    <dgm:pt modelId="{D834CD47-3B43-44C0-9087-66929E24A00F}" type="pres">
      <dgm:prSet presAssocID="{01F62389-2468-41D8-BE3E-B411FF47B20D}" presName="hierRoot1" presStyleCnt="0"/>
      <dgm:spPr/>
    </dgm:pt>
    <dgm:pt modelId="{8AEFC967-D5EC-4601-8E33-12FB81CB368B}" type="pres">
      <dgm:prSet presAssocID="{01F62389-2468-41D8-BE3E-B411FF47B20D}" presName="composite" presStyleCnt="0"/>
      <dgm:spPr/>
    </dgm:pt>
    <dgm:pt modelId="{B7B34C8C-5704-447E-8884-7D1ED1C3F93B}" type="pres">
      <dgm:prSet presAssocID="{01F62389-2468-41D8-BE3E-B411FF47B20D}" presName="background" presStyleLbl="node0" presStyleIdx="2" presStyleCnt="5"/>
      <dgm:spPr/>
    </dgm:pt>
    <dgm:pt modelId="{C05AD59D-00A5-4FA1-926A-41D61C0D01B2}" type="pres">
      <dgm:prSet presAssocID="{01F62389-2468-41D8-BE3E-B411FF47B20D}" presName="text" presStyleLbl="fgAcc0" presStyleIdx="2" presStyleCnt="5">
        <dgm:presLayoutVars>
          <dgm:chPref val="3"/>
        </dgm:presLayoutVars>
      </dgm:prSet>
      <dgm:spPr/>
    </dgm:pt>
    <dgm:pt modelId="{0757B047-49FB-47C4-84B7-0A9EE1528E7E}" type="pres">
      <dgm:prSet presAssocID="{01F62389-2468-41D8-BE3E-B411FF47B20D}" presName="hierChild2" presStyleCnt="0"/>
      <dgm:spPr/>
    </dgm:pt>
    <dgm:pt modelId="{080BF680-2501-458A-8EF8-4CD260D56C02}" type="pres">
      <dgm:prSet presAssocID="{20E1B71B-1839-462A-ADB6-E6EAD7D9A1D1}" presName="hierRoot1" presStyleCnt="0"/>
      <dgm:spPr/>
    </dgm:pt>
    <dgm:pt modelId="{ED99417C-B159-4284-9F26-60340A67D470}" type="pres">
      <dgm:prSet presAssocID="{20E1B71B-1839-462A-ADB6-E6EAD7D9A1D1}" presName="composite" presStyleCnt="0"/>
      <dgm:spPr/>
    </dgm:pt>
    <dgm:pt modelId="{6BE7100E-59F8-46CD-B997-F159434088B7}" type="pres">
      <dgm:prSet presAssocID="{20E1B71B-1839-462A-ADB6-E6EAD7D9A1D1}" presName="background" presStyleLbl="node0" presStyleIdx="3" presStyleCnt="5"/>
      <dgm:spPr/>
    </dgm:pt>
    <dgm:pt modelId="{AB95343D-E0F5-4105-AF4D-824B86962E72}" type="pres">
      <dgm:prSet presAssocID="{20E1B71B-1839-462A-ADB6-E6EAD7D9A1D1}" presName="text" presStyleLbl="fgAcc0" presStyleIdx="3" presStyleCnt="5">
        <dgm:presLayoutVars>
          <dgm:chPref val="3"/>
        </dgm:presLayoutVars>
      </dgm:prSet>
      <dgm:spPr/>
    </dgm:pt>
    <dgm:pt modelId="{B864F22F-80C8-4660-946A-9E5FD240BD82}" type="pres">
      <dgm:prSet presAssocID="{20E1B71B-1839-462A-ADB6-E6EAD7D9A1D1}" presName="hierChild2" presStyleCnt="0"/>
      <dgm:spPr/>
    </dgm:pt>
    <dgm:pt modelId="{43FFBE99-4BC4-4262-8F1A-13AAF671D3F8}" type="pres">
      <dgm:prSet presAssocID="{A3F76599-5DFF-48F8-96F8-8E98DD5B99DE}" presName="hierRoot1" presStyleCnt="0"/>
      <dgm:spPr/>
    </dgm:pt>
    <dgm:pt modelId="{3559DE23-A5FF-4C2E-B7F7-91004773E60C}" type="pres">
      <dgm:prSet presAssocID="{A3F76599-5DFF-48F8-96F8-8E98DD5B99DE}" presName="composite" presStyleCnt="0"/>
      <dgm:spPr/>
    </dgm:pt>
    <dgm:pt modelId="{A1706616-D6DC-404C-B9DB-9518DEE1FF6D}" type="pres">
      <dgm:prSet presAssocID="{A3F76599-5DFF-48F8-96F8-8E98DD5B99DE}" presName="background" presStyleLbl="node0" presStyleIdx="4" presStyleCnt="5"/>
      <dgm:spPr/>
    </dgm:pt>
    <dgm:pt modelId="{3CE9E18A-52BD-4CAC-8550-1F72E5191A9E}" type="pres">
      <dgm:prSet presAssocID="{A3F76599-5DFF-48F8-96F8-8E98DD5B99DE}" presName="text" presStyleLbl="fgAcc0" presStyleIdx="4" presStyleCnt="5">
        <dgm:presLayoutVars>
          <dgm:chPref val="3"/>
        </dgm:presLayoutVars>
      </dgm:prSet>
      <dgm:spPr/>
    </dgm:pt>
    <dgm:pt modelId="{07703CCE-BD4B-4371-B975-9F285DA22B61}" type="pres">
      <dgm:prSet presAssocID="{A3F76599-5DFF-48F8-96F8-8E98DD5B99DE}" presName="hierChild2" presStyleCnt="0"/>
      <dgm:spPr/>
    </dgm:pt>
  </dgm:ptLst>
  <dgm:cxnLst>
    <dgm:cxn modelId="{91D34400-8F5F-403C-89DE-2339779C4BE5}" srcId="{D8118257-0AA7-40FE-9F36-7AA3B6590F03}" destId="{01F62389-2468-41D8-BE3E-B411FF47B20D}" srcOrd="2" destOrd="0" parTransId="{A0CBD907-D34B-4946-8680-60BCE9EC3EE6}" sibTransId="{2C6CCFD0-5A50-4D80-80BB-1F208CF71646}"/>
    <dgm:cxn modelId="{B416A523-6905-4C86-84AC-35A4B7A61D14}" type="presOf" srcId="{2240A683-2D70-4464-B329-C40665944193}" destId="{F68B1A94-7605-4099-B835-BC283C3A7CA6}" srcOrd="0" destOrd="0" presId="urn:microsoft.com/office/officeart/2005/8/layout/hierarchy1"/>
    <dgm:cxn modelId="{BE24C834-010F-4BE9-B740-7B6E32AFC11E}" srcId="{D8118257-0AA7-40FE-9F36-7AA3B6590F03}" destId="{6611D806-E533-472B-A424-D87B82108428}" srcOrd="1" destOrd="0" parTransId="{81E04700-7740-4430-93CD-136ED0951453}" sibTransId="{E9980637-3BEF-412E-9B12-3C1B84ECFBD2}"/>
    <dgm:cxn modelId="{EDBB6A3F-6ACD-425F-A12A-F85CC40A39F8}" type="presOf" srcId="{D8118257-0AA7-40FE-9F36-7AA3B6590F03}" destId="{CCD8BD70-A121-47AE-9B49-F443D171A540}" srcOrd="0" destOrd="0" presId="urn:microsoft.com/office/officeart/2005/8/layout/hierarchy1"/>
    <dgm:cxn modelId="{3353A140-1F84-4E4D-9DA8-74DE9A6E355F}" type="presOf" srcId="{6611D806-E533-472B-A424-D87B82108428}" destId="{6BAC8A95-1E42-493A-84CB-92E9DB4E5C15}" srcOrd="0" destOrd="0" presId="urn:microsoft.com/office/officeart/2005/8/layout/hierarchy1"/>
    <dgm:cxn modelId="{5E4FB26F-F041-44CA-B03F-4FC8B91B4618}" type="presOf" srcId="{20E1B71B-1839-462A-ADB6-E6EAD7D9A1D1}" destId="{AB95343D-E0F5-4105-AF4D-824B86962E72}" srcOrd="0" destOrd="0" presId="urn:microsoft.com/office/officeart/2005/8/layout/hierarchy1"/>
    <dgm:cxn modelId="{03FE2770-8A20-4089-BC4B-E19313945BEF}" srcId="{D8118257-0AA7-40FE-9F36-7AA3B6590F03}" destId="{A3F76599-5DFF-48F8-96F8-8E98DD5B99DE}" srcOrd="4" destOrd="0" parTransId="{1004F5A3-C853-487B-8FD6-B9D55335E932}" sibTransId="{A6C0D6A4-B6C6-4757-A070-D692E7C341C8}"/>
    <dgm:cxn modelId="{8EE5B473-DE63-4E76-BEB1-DA6462EC911E}" srcId="{D8118257-0AA7-40FE-9F36-7AA3B6590F03}" destId="{20E1B71B-1839-462A-ADB6-E6EAD7D9A1D1}" srcOrd="3" destOrd="0" parTransId="{DA450299-99EA-4860-8B7F-CD576346A935}" sibTransId="{91CA8620-3E00-4ABA-84F6-C315086A1B9F}"/>
    <dgm:cxn modelId="{E3459BAC-C307-4B42-B39D-2520F910F38C}" type="presOf" srcId="{01F62389-2468-41D8-BE3E-B411FF47B20D}" destId="{C05AD59D-00A5-4FA1-926A-41D61C0D01B2}" srcOrd="0" destOrd="0" presId="urn:microsoft.com/office/officeart/2005/8/layout/hierarchy1"/>
    <dgm:cxn modelId="{64C9F3B1-3A38-4FE5-A223-D01CCAACED4B}" type="presOf" srcId="{A3F76599-5DFF-48F8-96F8-8E98DD5B99DE}" destId="{3CE9E18A-52BD-4CAC-8550-1F72E5191A9E}" srcOrd="0" destOrd="0" presId="urn:microsoft.com/office/officeart/2005/8/layout/hierarchy1"/>
    <dgm:cxn modelId="{DD4BE9B6-D5AE-4718-81B5-3A1D66427FCF}" srcId="{D8118257-0AA7-40FE-9F36-7AA3B6590F03}" destId="{2240A683-2D70-4464-B329-C40665944193}" srcOrd="0" destOrd="0" parTransId="{58021F53-C343-4DEF-A075-B8DE8011041A}" sibTransId="{48A68804-7136-4866-BD24-F38E4E1D5776}"/>
    <dgm:cxn modelId="{55F8665E-40F3-4F5C-B84A-B8617155A537}" type="presParOf" srcId="{CCD8BD70-A121-47AE-9B49-F443D171A540}" destId="{1D5BFECD-67CA-4456-A2A7-15A076B0ACB2}" srcOrd="0" destOrd="0" presId="urn:microsoft.com/office/officeart/2005/8/layout/hierarchy1"/>
    <dgm:cxn modelId="{A5E047A7-9216-4742-A376-B7256E4E569A}" type="presParOf" srcId="{1D5BFECD-67CA-4456-A2A7-15A076B0ACB2}" destId="{9DE5C91B-7014-4C82-9EEF-5E75F3B67418}" srcOrd="0" destOrd="0" presId="urn:microsoft.com/office/officeart/2005/8/layout/hierarchy1"/>
    <dgm:cxn modelId="{CF90B385-D9EF-484F-B260-CE2C49F6EEDD}" type="presParOf" srcId="{9DE5C91B-7014-4C82-9EEF-5E75F3B67418}" destId="{9A3E26A7-A4A8-4CA7-B9E8-3E0EB1106CDC}" srcOrd="0" destOrd="0" presId="urn:microsoft.com/office/officeart/2005/8/layout/hierarchy1"/>
    <dgm:cxn modelId="{7FEA87C0-91B9-464D-A42A-142666C4C422}" type="presParOf" srcId="{9DE5C91B-7014-4C82-9EEF-5E75F3B67418}" destId="{F68B1A94-7605-4099-B835-BC283C3A7CA6}" srcOrd="1" destOrd="0" presId="urn:microsoft.com/office/officeart/2005/8/layout/hierarchy1"/>
    <dgm:cxn modelId="{480750C9-C49F-45A7-A475-27E731A82A6A}" type="presParOf" srcId="{1D5BFECD-67CA-4456-A2A7-15A076B0ACB2}" destId="{3DBFEDA3-3127-4506-BE97-2B90F35FE5B9}" srcOrd="1" destOrd="0" presId="urn:microsoft.com/office/officeart/2005/8/layout/hierarchy1"/>
    <dgm:cxn modelId="{2F19BC2B-4AA1-4661-A683-64EF80A1C7CB}" type="presParOf" srcId="{CCD8BD70-A121-47AE-9B49-F443D171A540}" destId="{CCC60E6D-1909-4299-A351-0F9DCBB17C63}" srcOrd="1" destOrd="0" presId="urn:microsoft.com/office/officeart/2005/8/layout/hierarchy1"/>
    <dgm:cxn modelId="{AE5F74A5-2F46-41B2-9F0C-693453C6D20B}" type="presParOf" srcId="{CCC60E6D-1909-4299-A351-0F9DCBB17C63}" destId="{03499989-7E8B-499D-9043-19D9118641D2}" srcOrd="0" destOrd="0" presId="urn:microsoft.com/office/officeart/2005/8/layout/hierarchy1"/>
    <dgm:cxn modelId="{FFB59406-862A-41F3-8426-ED8EA0CD693E}" type="presParOf" srcId="{03499989-7E8B-499D-9043-19D9118641D2}" destId="{99394143-3595-49C2-A7DF-F18F71B541F3}" srcOrd="0" destOrd="0" presId="urn:microsoft.com/office/officeart/2005/8/layout/hierarchy1"/>
    <dgm:cxn modelId="{D68B9277-FA00-4AF4-A210-338105290D51}" type="presParOf" srcId="{03499989-7E8B-499D-9043-19D9118641D2}" destId="{6BAC8A95-1E42-493A-84CB-92E9DB4E5C15}" srcOrd="1" destOrd="0" presId="urn:microsoft.com/office/officeart/2005/8/layout/hierarchy1"/>
    <dgm:cxn modelId="{62D73D98-8917-4575-AED0-DACA1FEA27AF}" type="presParOf" srcId="{CCC60E6D-1909-4299-A351-0F9DCBB17C63}" destId="{5A771800-088C-48A0-ADE7-E6CFDCB96D5E}" srcOrd="1" destOrd="0" presId="urn:microsoft.com/office/officeart/2005/8/layout/hierarchy1"/>
    <dgm:cxn modelId="{64B6FF7D-A4FC-42B0-A401-D4D8A4548603}" type="presParOf" srcId="{CCD8BD70-A121-47AE-9B49-F443D171A540}" destId="{D834CD47-3B43-44C0-9087-66929E24A00F}" srcOrd="2" destOrd="0" presId="urn:microsoft.com/office/officeart/2005/8/layout/hierarchy1"/>
    <dgm:cxn modelId="{29F0CD18-0CEC-4C35-94D1-FD22EB4F2B13}" type="presParOf" srcId="{D834CD47-3B43-44C0-9087-66929E24A00F}" destId="{8AEFC967-D5EC-4601-8E33-12FB81CB368B}" srcOrd="0" destOrd="0" presId="urn:microsoft.com/office/officeart/2005/8/layout/hierarchy1"/>
    <dgm:cxn modelId="{C51A855F-6D0C-4F64-84DF-E9032C22022C}" type="presParOf" srcId="{8AEFC967-D5EC-4601-8E33-12FB81CB368B}" destId="{B7B34C8C-5704-447E-8884-7D1ED1C3F93B}" srcOrd="0" destOrd="0" presId="urn:microsoft.com/office/officeart/2005/8/layout/hierarchy1"/>
    <dgm:cxn modelId="{CCDF8C05-E877-49A0-A36F-2EE57091DB84}" type="presParOf" srcId="{8AEFC967-D5EC-4601-8E33-12FB81CB368B}" destId="{C05AD59D-00A5-4FA1-926A-41D61C0D01B2}" srcOrd="1" destOrd="0" presId="urn:microsoft.com/office/officeart/2005/8/layout/hierarchy1"/>
    <dgm:cxn modelId="{6F5F8B9B-0E25-4675-B4FE-90ACC90FB603}" type="presParOf" srcId="{D834CD47-3B43-44C0-9087-66929E24A00F}" destId="{0757B047-49FB-47C4-84B7-0A9EE1528E7E}" srcOrd="1" destOrd="0" presId="urn:microsoft.com/office/officeart/2005/8/layout/hierarchy1"/>
    <dgm:cxn modelId="{2B2B7FFA-416E-45FB-91A3-B9682939C6E3}" type="presParOf" srcId="{CCD8BD70-A121-47AE-9B49-F443D171A540}" destId="{080BF680-2501-458A-8EF8-4CD260D56C02}" srcOrd="3" destOrd="0" presId="urn:microsoft.com/office/officeart/2005/8/layout/hierarchy1"/>
    <dgm:cxn modelId="{A16DCDAD-1749-4F1F-ACF3-AA424F0FB9A5}" type="presParOf" srcId="{080BF680-2501-458A-8EF8-4CD260D56C02}" destId="{ED99417C-B159-4284-9F26-60340A67D470}" srcOrd="0" destOrd="0" presId="urn:microsoft.com/office/officeart/2005/8/layout/hierarchy1"/>
    <dgm:cxn modelId="{D1450700-4BC3-4D0A-B4D1-05F34147D076}" type="presParOf" srcId="{ED99417C-B159-4284-9F26-60340A67D470}" destId="{6BE7100E-59F8-46CD-B997-F159434088B7}" srcOrd="0" destOrd="0" presId="urn:microsoft.com/office/officeart/2005/8/layout/hierarchy1"/>
    <dgm:cxn modelId="{45FF2881-0375-475A-8F97-A6D2055B8404}" type="presParOf" srcId="{ED99417C-B159-4284-9F26-60340A67D470}" destId="{AB95343D-E0F5-4105-AF4D-824B86962E72}" srcOrd="1" destOrd="0" presId="urn:microsoft.com/office/officeart/2005/8/layout/hierarchy1"/>
    <dgm:cxn modelId="{33261FF6-89D9-4BA1-950B-DF8E11043FE0}" type="presParOf" srcId="{080BF680-2501-458A-8EF8-4CD260D56C02}" destId="{B864F22F-80C8-4660-946A-9E5FD240BD82}" srcOrd="1" destOrd="0" presId="urn:microsoft.com/office/officeart/2005/8/layout/hierarchy1"/>
    <dgm:cxn modelId="{75EF061B-9EEC-47AA-BFA4-9B1E20669600}" type="presParOf" srcId="{CCD8BD70-A121-47AE-9B49-F443D171A540}" destId="{43FFBE99-4BC4-4262-8F1A-13AAF671D3F8}" srcOrd="4" destOrd="0" presId="urn:microsoft.com/office/officeart/2005/8/layout/hierarchy1"/>
    <dgm:cxn modelId="{E6BCE491-CF96-493B-80D7-3C6ECC20BD8A}" type="presParOf" srcId="{43FFBE99-4BC4-4262-8F1A-13AAF671D3F8}" destId="{3559DE23-A5FF-4C2E-B7F7-91004773E60C}" srcOrd="0" destOrd="0" presId="urn:microsoft.com/office/officeart/2005/8/layout/hierarchy1"/>
    <dgm:cxn modelId="{9606FD9F-DDAC-4D9C-9502-766BBE8FAA8A}" type="presParOf" srcId="{3559DE23-A5FF-4C2E-B7F7-91004773E60C}" destId="{A1706616-D6DC-404C-B9DB-9518DEE1FF6D}" srcOrd="0" destOrd="0" presId="urn:microsoft.com/office/officeart/2005/8/layout/hierarchy1"/>
    <dgm:cxn modelId="{CF6B6566-C101-4A23-B961-8A4491A79236}" type="presParOf" srcId="{3559DE23-A5FF-4C2E-B7F7-91004773E60C}" destId="{3CE9E18A-52BD-4CAC-8550-1F72E5191A9E}" srcOrd="1" destOrd="0" presId="urn:microsoft.com/office/officeart/2005/8/layout/hierarchy1"/>
    <dgm:cxn modelId="{4F95ECDA-B2D7-4191-BA7A-CF6A25C26058}" type="presParOf" srcId="{43FFBE99-4BC4-4262-8F1A-13AAF671D3F8}" destId="{07703CCE-BD4B-4371-B975-9F285DA22B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6B5229-86F9-4185-9971-00514A78075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E79E572-8632-4C64-8860-76A3574F4265}">
      <dgm:prSet/>
      <dgm:spPr/>
      <dgm:t>
        <a:bodyPr/>
        <a:lstStyle/>
        <a:p>
          <a:r>
            <a:rPr lang="en-US"/>
            <a:t>Technical – AI Integration, AWS</a:t>
          </a:r>
        </a:p>
      </dgm:t>
    </dgm:pt>
    <dgm:pt modelId="{23DAEFD5-821D-4FE0-BB25-EC681776D52E}" type="parTrans" cxnId="{8BD17710-0B5C-4C68-8D1E-4B59B53EF11A}">
      <dgm:prSet/>
      <dgm:spPr/>
      <dgm:t>
        <a:bodyPr/>
        <a:lstStyle/>
        <a:p>
          <a:endParaRPr lang="en-US"/>
        </a:p>
      </dgm:t>
    </dgm:pt>
    <dgm:pt modelId="{097C8FA3-D7C8-4672-8A63-B67DA394A7AC}" type="sibTrans" cxnId="{8BD17710-0B5C-4C68-8D1E-4B59B53EF11A}">
      <dgm:prSet/>
      <dgm:spPr/>
      <dgm:t>
        <a:bodyPr/>
        <a:lstStyle/>
        <a:p>
          <a:endParaRPr lang="en-US"/>
        </a:p>
      </dgm:t>
    </dgm:pt>
    <dgm:pt modelId="{2816FAB0-A05A-4EFE-951C-2DD02B09A9C6}">
      <dgm:prSet/>
      <dgm:spPr/>
      <dgm:t>
        <a:bodyPr/>
        <a:lstStyle/>
        <a:p>
          <a:r>
            <a:rPr lang="en-US"/>
            <a:t>Soft – Communication, Problem Solving</a:t>
          </a:r>
        </a:p>
      </dgm:t>
    </dgm:pt>
    <dgm:pt modelId="{D45FD804-840A-4AF2-A443-31A9C6B37B85}" type="parTrans" cxnId="{17D15E37-D8E3-4418-AEE9-59A47C8F939A}">
      <dgm:prSet/>
      <dgm:spPr/>
      <dgm:t>
        <a:bodyPr/>
        <a:lstStyle/>
        <a:p>
          <a:endParaRPr lang="en-US"/>
        </a:p>
      </dgm:t>
    </dgm:pt>
    <dgm:pt modelId="{E7D3B9DD-4737-4245-B433-CBA5486F7B43}" type="sibTrans" cxnId="{17D15E37-D8E3-4418-AEE9-59A47C8F939A}">
      <dgm:prSet/>
      <dgm:spPr/>
      <dgm:t>
        <a:bodyPr/>
        <a:lstStyle/>
        <a:p>
          <a:endParaRPr lang="en-US"/>
        </a:p>
      </dgm:t>
    </dgm:pt>
    <dgm:pt modelId="{A00AF19A-1BBF-4DC3-9768-06EE99C41AC7}" type="pres">
      <dgm:prSet presAssocID="{7D6B5229-86F9-4185-9971-00514A780751}" presName="root" presStyleCnt="0">
        <dgm:presLayoutVars>
          <dgm:dir/>
          <dgm:resizeHandles val="exact"/>
        </dgm:presLayoutVars>
      </dgm:prSet>
      <dgm:spPr/>
    </dgm:pt>
    <dgm:pt modelId="{5165EBEB-799C-439C-ABB3-61FD036E381D}" type="pres">
      <dgm:prSet presAssocID="{CE79E572-8632-4C64-8860-76A3574F4265}" presName="compNode" presStyleCnt="0"/>
      <dgm:spPr/>
    </dgm:pt>
    <dgm:pt modelId="{9CE254E8-D1CB-4DB3-8FF9-07E9078C1353}" type="pres">
      <dgm:prSet presAssocID="{CE79E572-8632-4C64-8860-76A3574F42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77C1041-3099-4E27-840D-346B44108974}" type="pres">
      <dgm:prSet presAssocID="{CE79E572-8632-4C64-8860-76A3574F4265}" presName="spaceRect" presStyleCnt="0"/>
      <dgm:spPr/>
    </dgm:pt>
    <dgm:pt modelId="{E6CE14EA-0F76-46BF-AF07-319460519CDD}" type="pres">
      <dgm:prSet presAssocID="{CE79E572-8632-4C64-8860-76A3574F4265}" presName="textRect" presStyleLbl="revTx" presStyleIdx="0" presStyleCnt="2">
        <dgm:presLayoutVars>
          <dgm:chMax val="1"/>
          <dgm:chPref val="1"/>
        </dgm:presLayoutVars>
      </dgm:prSet>
      <dgm:spPr/>
    </dgm:pt>
    <dgm:pt modelId="{5B1750D6-CB6A-4E08-B250-99B464720253}" type="pres">
      <dgm:prSet presAssocID="{097C8FA3-D7C8-4672-8A63-B67DA394A7AC}" presName="sibTrans" presStyleCnt="0"/>
      <dgm:spPr/>
    </dgm:pt>
    <dgm:pt modelId="{A59F50B4-1DFA-43B8-BEB7-44F38201BD08}" type="pres">
      <dgm:prSet presAssocID="{2816FAB0-A05A-4EFE-951C-2DD02B09A9C6}" presName="compNode" presStyleCnt="0"/>
      <dgm:spPr/>
    </dgm:pt>
    <dgm:pt modelId="{C75FC832-43D5-44FE-B949-5A1236D866C6}" type="pres">
      <dgm:prSet presAssocID="{2816FAB0-A05A-4EFE-951C-2DD02B09A9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DA0472D2-4286-4361-91B0-067B9AA7181F}" type="pres">
      <dgm:prSet presAssocID="{2816FAB0-A05A-4EFE-951C-2DD02B09A9C6}" presName="spaceRect" presStyleCnt="0"/>
      <dgm:spPr/>
    </dgm:pt>
    <dgm:pt modelId="{B7915AED-7B74-4C8D-B1C7-92A6B221F72C}" type="pres">
      <dgm:prSet presAssocID="{2816FAB0-A05A-4EFE-951C-2DD02B09A9C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BD17710-0B5C-4C68-8D1E-4B59B53EF11A}" srcId="{7D6B5229-86F9-4185-9971-00514A780751}" destId="{CE79E572-8632-4C64-8860-76A3574F4265}" srcOrd="0" destOrd="0" parTransId="{23DAEFD5-821D-4FE0-BB25-EC681776D52E}" sibTransId="{097C8FA3-D7C8-4672-8A63-B67DA394A7AC}"/>
    <dgm:cxn modelId="{5483132F-958D-42A6-B0C9-26DA13157B83}" type="presOf" srcId="{2816FAB0-A05A-4EFE-951C-2DD02B09A9C6}" destId="{B7915AED-7B74-4C8D-B1C7-92A6B221F72C}" srcOrd="0" destOrd="0" presId="urn:microsoft.com/office/officeart/2018/2/layout/IconLabelList"/>
    <dgm:cxn modelId="{17D15E37-D8E3-4418-AEE9-59A47C8F939A}" srcId="{7D6B5229-86F9-4185-9971-00514A780751}" destId="{2816FAB0-A05A-4EFE-951C-2DD02B09A9C6}" srcOrd="1" destOrd="0" parTransId="{D45FD804-840A-4AF2-A443-31A9C6B37B85}" sibTransId="{E7D3B9DD-4737-4245-B433-CBA5486F7B43}"/>
    <dgm:cxn modelId="{A469F28D-9566-4A12-8F2F-48DEFCB27F05}" type="presOf" srcId="{7D6B5229-86F9-4185-9971-00514A780751}" destId="{A00AF19A-1BBF-4DC3-9768-06EE99C41AC7}" srcOrd="0" destOrd="0" presId="urn:microsoft.com/office/officeart/2018/2/layout/IconLabelList"/>
    <dgm:cxn modelId="{7A16F6D6-8EA4-4951-89A7-93BEB59C591F}" type="presOf" srcId="{CE79E572-8632-4C64-8860-76A3574F4265}" destId="{E6CE14EA-0F76-46BF-AF07-319460519CDD}" srcOrd="0" destOrd="0" presId="urn:microsoft.com/office/officeart/2018/2/layout/IconLabelList"/>
    <dgm:cxn modelId="{EBD10713-EB77-46E5-80FF-BF04579ADC23}" type="presParOf" srcId="{A00AF19A-1BBF-4DC3-9768-06EE99C41AC7}" destId="{5165EBEB-799C-439C-ABB3-61FD036E381D}" srcOrd="0" destOrd="0" presId="urn:microsoft.com/office/officeart/2018/2/layout/IconLabelList"/>
    <dgm:cxn modelId="{7ED4E6B8-1A4D-43F5-81A5-24E3B86C3FE7}" type="presParOf" srcId="{5165EBEB-799C-439C-ABB3-61FD036E381D}" destId="{9CE254E8-D1CB-4DB3-8FF9-07E9078C1353}" srcOrd="0" destOrd="0" presId="urn:microsoft.com/office/officeart/2018/2/layout/IconLabelList"/>
    <dgm:cxn modelId="{6831C1FA-E743-43F6-A0BA-01F83682837A}" type="presParOf" srcId="{5165EBEB-799C-439C-ABB3-61FD036E381D}" destId="{177C1041-3099-4E27-840D-346B44108974}" srcOrd="1" destOrd="0" presId="urn:microsoft.com/office/officeart/2018/2/layout/IconLabelList"/>
    <dgm:cxn modelId="{E122338C-E421-4F6C-A02E-DB10EB974510}" type="presParOf" srcId="{5165EBEB-799C-439C-ABB3-61FD036E381D}" destId="{E6CE14EA-0F76-46BF-AF07-319460519CDD}" srcOrd="2" destOrd="0" presId="urn:microsoft.com/office/officeart/2018/2/layout/IconLabelList"/>
    <dgm:cxn modelId="{B0FC95BA-5951-41BD-9C96-1F99544341BB}" type="presParOf" srcId="{A00AF19A-1BBF-4DC3-9768-06EE99C41AC7}" destId="{5B1750D6-CB6A-4E08-B250-99B464720253}" srcOrd="1" destOrd="0" presId="urn:microsoft.com/office/officeart/2018/2/layout/IconLabelList"/>
    <dgm:cxn modelId="{9CB0E94E-2A70-41B5-A8F2-CDEFB95C9A5A}" type="presParOf" srcId="{A00AF19A-1BBF-4DC3-9768-06EE99C41AC7}" destId="{A59F50B4-1DFA-43B8-BEB7-44F38201BD08}" srcOrd="2" destOrd="0" presId="urn:microsoft.com/office/officeart/2018/2/layout/IconLabelList"/>
    <dgm:cxn modelId="{03A77A64-B23E-4BBA-89AF-78F0504B7D37}" type="presParOf" srcId="{A59F50B4-1DFA-43B8-BEB7-44F38201BD08}" destId="{C75FC832-43D5-44FE-B949-5A1236D866C6}" srcOrd="0" destOrd="0" presId="urn:microsoft.com/office/officeart/2018/2/layout/IconLabelList"/>
    <dgm:cxn modelId="{AFBC6A89-6191-432B-9A22-E6B64603F303}" type="presParOf" srcId="{A59F50B4-1DFA-43B8-BEB7-44F38201BD08}" destId="{DA0472D2-4286-4361-91B0-067B9AA7181F}" srcOrd="1" destOrd="0" presId="urn:microsoft.com/office/officeart/2018/2/layout/IconLabelList"/>
    <dgm:cxn modelId="{2C1571D1-1003-4217-B37F-192146A95C0F}" type="presParOf" srcId="{A59F50B4-1DFA-43B8-BEB7-44F38201BD08}" destId="{B7915AED-7B74-4C8D-B1C7-92A6B221F7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AA0FA9-C250-4EE1-9581-223664A73025}">
      <dsp:nvSpPr>
        <dsp:cNvPr id="0" name=""/>
        <dsp:cNvSpPr/>
      </dsp:nvSpPr>
      <dsp:spPr>
        <a:xfrm>
          <a:off x="566905" y="790074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41D8B-6518-4FCF-A022-AD7F2327E35C}">
      <dsp:nvSpPr>
        <dsp:cNvPr id="0" name=""/>
        <dsp:cNvSpPr/>
      </dsp:nvSpPr>
      <dsp:spPr>
        <a:xfrm>
          <a:off x="800905" y="102407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4B274-6482-4625-B6B8-1C8E889D1292}">
      <dsp:nvSpPr>
        <dsp:cNvPr id="0" name=""/>
        <dsp:cNvSpPr/>
      </dsp:nvSpPr>
      <dsp:spPr>
        <a:xfrm>
          <a:off x="215905" y="22300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Weekly Activities</a:t>
          </a:r>
        </a:p>
      </dsp:txBody>
      <dsp:txXfrm>
        <a:off x="215905" y="2230075"/>
        <a:ext cx="1800000" cy="720000"/>
      </dsp:txXfrm>
    </dsp:sp>
    <dsp:sp modelId="{94880EA8-77B2-4064-92BF-1C800E9B9775}">
      <dsp:nvSpPr>
        <dsp:cNvPr id="0" name=""/>
        <dsp:cNvSpPr/>
      </dsp:nvSpPr>
      <dsp:spPr>
        <a:xfrm>
          <a:off x="2681905" y="790074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8E65E-2FD7-471F-B487-066D2BEBFC78}">
      <dsp:nvSpPr>
        <dsp:cNvPr id="0" name=""/>
        <dsp:cNvSpPr/>
      </dsp:nvSpPr>
      <dsp:spPr>
        <a:xfrm>
          <a:off x="2915905" y="102407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553C5-9623-43B7-98A0-1136080E2F45}">
      <dsp:nvSpPr>
        <dsp:cNvPr id="0" name=""/>
        <dsp:cNvSpPr/>
      </dsp:nvSpPr>
      <dsp:spPr>
        <a:xfrm>
          <a:off x="2330905" y="22300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Projects</a:t>
          </a:r>
        </a:p>
      </dsp:txBody>
      <dsp:txXfrm>
        <a:off x="2330905" y="2230075"/>
        <a:ext cx="1800000" cy="720000"/>
      </dsp:txXfrm>
    </dsp:sp>
    <dsp:sp modelId="{5D8F1371-EF21-4D58-9707-079815C540DC}">
      <dsp:nvSpPr>
        <dsp:cNvPr id="0" name=""/>
        <dsp:cNvSpPr/>
      </dsp:nvSpPr>
      <dsp:spPr>
        <a:xfrm>
          <a:off x="4796905" y="790074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0393E0-134B-4275-ABAE-04DDAC6B8245}">
      <dsp:nvSpPr>
        <dsp:cNvPr id="0" name=""/>
        <dsp:cNvSpPr/>
      </dsp:nvSpPr>
      <dsp:spPr>
        <a:xfrm>
          <a:off x="5030905" y="102407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325ED-CF6C-4C47-9E8E-36687A461986}">
      <dsp:nvSpPr>
        <dsp:cNvPr id="0" name=""/>
        <dsp:cNvSpPr/>
      </dsp:nvSpPr>
      <dsp:spPr>
        <a:xfrm>
          <a:off x="4445905" y="22300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Tools</a:t>
          </a:r>
        </a:p>
      </dsp:txBody>
      <dsp:txXfrm>
        <a:off x="4445905" y="2230075"/>
        <a:ext cx="1800000" cy="720000"/>
      </dsp:txXfrm>
    </dsp:sp>
    <dsp:sp modelId="{ED37EB0A-104A-4069-8FA9-620FDC22042A}">
      <dsp:nvSpPr>
        <dsp:cNvPr id="0" name=""/>
        <dsp:cNvSpPr/>
      </dsp:nvSpPr>
      <dsp:spPr>
        <a:xfrm>
          <a:off x="6911906" y="790074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83B57-1671-4845-BEF7-9D15E218CE3F}">
      <dsp:nvSpPr>
        <dsp:cNvPr id="0" name=""/>
        <dsp:cNvSpPr/>
      </dsp:nvSpPr>
      <dsp:spPr>
        <a:xfrm>
          <a:off x="7145906" y="102407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DBA05-CBF1-4062-891E-D216B4164DAD}">
      <dsp:nvSpPr>
        <dsp:cNvPr id="0" name=""/>
        <dsp:cNvSpPr/>
      </dsp:nvSpPr>
      <dsp:spPr>
        <a:xfrm>
          <a:off x="6560905" y="22300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Skills Accquired</a:t>
          </a:r>
        </a:p>
      </dsp:txBody>
      <dsp:txXfrm>
        <a:off x="6560905" y="2230075"/>
        <a:ext cx="1800000" cy="720000"/>
      </dsp:txXfrm>
    </dsp:sp>
    <dsp:sp modelId="{58AEF1CF-7519-4C5B-A1A4-3A4DE4F90C97}">
      <dsp:nvSpPr>
        <dsp:cNvPr id="0" name=""/>
        <dsp:cNvSpPr/>
      </dsp:nvSpPr>
      <dsp:spPr>
        <a:xfrm>
          <a:off x="9026906" y="790074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CB6C1F-2A9A-401B-80DF-8D52DD7A98EE}">
      <dsp:nvSpPr>
        <dsp:cNvPr id="0" name=""/>
        <dsp:cNvSpPr/>
      </dsp:nvSpPr>
      <dsp:spPr>
        <a:xfrm>
          <a:off x="9260905" y="102407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78ABC-2643-4933-8BD7-A104237B6AC2}">
      <dsp:nvSpPr>
        <dsp:cNvPr id="0" name=""/>
        <dsp:cNvSpPr/>
      </dsp:nvSpPr>
      <dsp:spPr>
        <a:xfrm>
          <a:off x="8675906" y="223007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Conclusion</a:t>
          </a:r>
        </a:p>
      </dsp:txBody>
      <dsp:txXfrm>
        <a:off x="8675906" y="2230075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6750C-B4A7-42BE-A374-0A74BE8ABE78}">
      <dsp:nvSpPr>
        <dsp:cNvPr id="0" name=""/>
        <dsp:cNvSpPr/>
      </dsp:nvSpPr>
      <dsp:spPr>
        <a:xfrm>
          <a:off x="2381504" y="1483"/>
          <a:ext cx="2679192" cy="8635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Week 1 – Orientation</a:t>
          </a:r>
        </a:p>
      </dsp:txBody>
      <dsp:txXfrm>
        <a:off x="2423660" y="43639"/>
        <a:ext cx="2594880" cy="779258"/>
      </dsp:txXfrm>
    </dsp:sp>
    <dsp:sp modelId="{913F2602-EF91-46A6-967F-D7B3580A283B}">
      <dsp:nvSpPr>
        <dsp:cNvPr id="0" name=""/>
        <dsp:cNvSpPr/>
      </dsp:nvSpPr>
      <dsp:spPr>
        <a:xfrm>
          <a:off x="2381504" y="908232"/>
          <a:ext cx="2679192" cy="8635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Week 2 – VAPI</a:t>
          </a:r>
        </a:p>
      </dsp:txBody>
      <dsp:txXfrm>
        <a:off x="2423660" y="950388"/>
        <a:ext cx="2594880" cy="779258"/>
      </dsp:txXfrm>
    </dsp:sp>
    <dsp:sp modelId="{5F33DDCC-3888-47D4-A694-F29C300C2B17}">
      <dsp:nvSpPr>
        <dsp:cNvPr id="0" name=""/>
        <dsp:cNvSpPr/>
      </dsp:nvSpPr>
      <dsp:spPr>
        <a:xfrm>
          <a:off x="2381504" y="1814981"/>
          <a:ext cx="2679192" cy="86357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Week 3 – LiveKit</a:t>
          </a:r>
        </a:p>
      </dsp:txBody>
      <dsp:txXfrm>
        <a:off x="2423660" y="1857137"/>
        <a:ext cx="2594880" cy="779258"/>
      </dsp:txXfrm>
    </dsp:sp>
    <dsp:sp modelId="{5184C670-82AF-4E29-9044-85BD2440D0D4}">
      <dsp:nvSpPr>
        <dsp:cNvPr id="0" name=""/>
        <dsp:cNvSpPr/>
      </dsp:nvSpPr>
      <dsp:spPr>
        <a:xfrm>
          <a:off x="2381504" y="2721731"/>
          <a:ext cx="2679192" cy="8635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Week 4 – R&amp;D</a:t>
          </a:r>
        </a:p>
      </dsp:txBody>
      <dsp:txXfrm>
        <a:off x="2423660" y="2763887"/>
        <a:ext cx="2594880" cy="779258"/>
      </dsp:txXfrm>
    </dsp:sp>
    <dsp:sp modelId="{181F6232-6AD8-49A1-A42A-8C6633748E42}">
      <dsp:nvSpPr>
        <dsp:cNvPr id="0" name=""/>
        <dsp:cNvSpPr/>
      </dsp:nvSpPr>
      <dsp:spPr>
        <a:xfrm>
          <a:off x="2381504" y="3628480"/>
          <a:ext cx="2679192" cy="86357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Week 5 – AWS</a:t>
          </a:r>
        </a:p>
      </dsp:txBody>
      <dsp:txXfrm>
        <a:off x="2423660" y="3670636"/>
        <a:ext cx="2594880" cy="779258"/>
      </dsp:txXfrm>
    </dsp:sp>
    <dsp:sp modelId="{6577CADF-88B1-4BBF-BDAC-EE9BA5EB910C}">
      <dsp:nvSpPr>
        <dsp:cNvPr id="0" name=""/>
        <dsp:cNvSpPr/>
      </dsp:nvSpPr>
      <dsp:spPr>
        <a:xfrm>
          <a:off x="2381504" y="4535229"/>
          <a:ext cx="2679192" cy="8635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Week 6 - CAMMI</a:t>
          </a:r>
        </a:p>
      </dsp:txBody>
      <dsp:txXfrm>
        <a:off x="2423660" y="4577385"/>
        <a:ext cx="2594880" cy="7792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E26A7-A4A8-4CA7-B9E8-3E0EB1106CDC}">
      <dsp:nvSpPr>
        <dsp:cNvPr id="0" name=""/>
        <dsp:cNvSpPr/>
      </dsp:nvSpPr>
      <dsp:spPr>
        <a:xfrm>
          <a:off x="3654" y="1210609"/>
          <a:ext cx="1780659" cy="1130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B1A94-7605-4099-B835-BC283C3A7CA6}">
      <dsp:nvSpPr>
        <dsp:cNvPr id="0" name=""/>
        <dsp:cNvSpPr/>
      </dsp:nvSpPr>
      <dsp:spPr>
        <a:xfrm>
          <a:off x="201505" y="1398567"/>
          <a:ext cx="1780659" cy="113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Python</a:t>
          </a:r>
        </a:p>
      </dsp:txBody>
      <dsp:txXfrm>
        <a:off x="234623" y="1431685"/>
        <a:ext cx="1714423" cy="1064482"/>
      </dsp:txXfrm>
    </dsp:sp>
    <dsp:sp modelId="{99394143-3595-49C2-A7DF-F18F71B541F3}">
      <dsp:nvSpPr>
        <dsp:cNvPr id="0" name=""/>
        <dsp:cNvSpPr/>
      </dsp:nvSpPr>
      <dsp:spPr>
        <a:xfrm>
          <a:off x="2180015" y="1210609"/>
          <a:ext cx="1780659" cy="1130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AC8A95-1E42-493A-84CB-92E9DB4E5C15}">
      <dsp:nvSpPr>
        <dsp:cNvPr id="0" name=""/>
        <dsp:cNvSpPr/>
      </dsp:nvSpPr>
      <dsp:spPr>
        <a:xfrm>
          <a:off x="2377866" y="1398567"/>
          <a:ext cx="1780659" cy="113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LiveKit</a:t>
          </a:r>
        </a:p>
      </dsp:txBody>
      <dsp:txXfrm>
        <a:off x="2410984" y="1431685"/>
        <a:ext cx="1714423" cy="1064482"/>
      </dsp:txXfrm>
    </dsp:sp>
    <dsp:sp modelId="{B7B34C8C-5704-447E-8884-7D1ED1C3F93B}">
      <dsp:nvSpPr>
        <dsp:cNvPr id="0" name=""/>
        <dsp:cNvSpPr/>
      </dsp:nvSpPr>
      <dsp:spPr>
        <a:xfrm>
          <a:off x="4356377" y="1210609"/>
          <a:ext cx="1780659" cy="1130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AD59D-00A5-4FA1-926A-41D61C0D01B2}">
      <dsp:nvSpPr>
        <dsp:cNvPr id="0" name=""/>
        <dsp:cNvSpPr/>
      </dsp:nvSpPr>
      <dsp:spPr>
        <a:xfrm>
          <a:off x="4554228" y="1398567"/>
          <a:ext cx="1780659" cy="113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CrewAI</a:t>
          </a:r>
        </a:p>
      </dsp:txBody>
      <dsp:txXfrm>
        <a:off x="4587346" y="1431685"/>
        <a:ext cx="1714423" cy="1064482"/>
      </dsp:txXfrm>
    </dsp:sp>
    <dsp:sp modelId="{6BE7100E-59F8-46CD-B997-F159434088B7}">
      <dsp:nvSpPr>
        <dsp:cNvPr id="0" name=""/>
        <dsp:cNvSpPr/>
      </dsp:nvSpPr>
      <dsp:spPr>
        <a:xfrm>
          <a:off x="6532738" y="1210609"/>
          <a:ext cx="1780659" cy="1130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5343D-E0F5-4105-AF4D-824B86962E72}">
      <dsp:nvSpPr>
        <dsp:cNvPr id="0" name=""/>
        <dsp:cNvSpPr/>
      </dsp:nvSpPr>
      <dsp:spPr>
        <a:xfrm>
          <a:off x="6730589" y="1398567"/>
          <a:ext cx="1780659" cy="113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AWS</a:t>
          </a:r>
        </a:p>
      </dsp:txBody>
      <dsp:txXfrm>
        <a:off x="6763707" y="1431685"/>
        <a:ext cx="1714423" cy="1064482"/>
      </dsp:txXfrm>
    </dsp:sp>
    <dsp:sp modelId="{A1706616-D6DC-404C-B9DB-9518DEE1FF6D}">
      <dsp:nvSpPr>
        <dsp:cNvPr id="0" name=""/>
        <dsp:cNvSpPr/>
      </dsp:nvSpPr>
      <dsp:spPr>
        <a:xfrm>
          <a:off x="8709100" y="1210609"/>
          <a:ext cx="1780659" cy="1130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9E18A-52BD-4CAC-8550-1F72E5191A9E}">
      <dsp:nvSpPr>
        <dsp:cNvPr id="0" name=""/>
        <dsp:cNvSpPr/>
      </dsp:nvSpPr>
      <dsp:spPr>
        <a:xfrm>
          <a:off x="8906951" y="1398567"/>
          <a:ext cx="1780659" cy="113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Langchain</a:t>
          </a:r>
        </a:p>
      </dsp:txBody>
      <dsp:txXfrm>
        <a:off x="8940069" y="1431685"/>
        <a:ext cx="1714423" cy="1064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254E8-D1CB-4DB3-8FF9-07E9078C1353}">
      <dsp:nvSpPr>
        <dsp:cNvPr id="0" name=""/>
        <dsp:cNvSpPr/>
      </dsp:nvSpPr>
      <dsp:spPr>
        <a:xfrm>
          <a:off x="1835905" y="30292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E14EA-0F76-46BF-AF07-319460519CDD}">
      <dsp:nvSpPr>
        <dsp:cNvPr id="0" name=""/>
        <dsp:cNvSpPr/>
      </dsp:nvSpPr>
      <dsp:spPr>
        <a:xfrm>
          <a:off x="647905" y="271722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Technical – AI Integration, AWS</a:t>
          </a:r>
        </a:p>
      </dsp:txBody>
      <dsp:txXfrm>
        <a:off x="647905" y="2717222"/>
        <a:ext cx="4320000" cy="720000"/>
      </dsp:txXfrm>
    </dsp:sp>
    <dsp:sp modelId="{C75FC832-43D5-44FE-B949-5A1236D866C6}">
      <dsp:nvSpPr>
        <dsp:cNvPr id="0" name=""/>
        <dsp:cNvSpPr/>
      </dsp:nvSpPr>
      <dsp:spPr>
        <a:xfrm>
          <a:off x="6911906" y="30292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15AED-7B74-4C8D-B1C7-92A6B221F72C}">
      <dsp:nvSpPr>
        <dsp:cNvPr id="0" name=""/>
        <dsp:cNvSpPr/>
      </dsp:nvSpPr>
      <dsp:spPr>
        <a:xfrm>
          <a:off x="5723905" y="271722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Soft – Communication, Problem Solving</a:t>
          </a:r>
        </a:p>
      </dsp:txBody>
      <dsp:txXfrm>
        <a:off x="5723905" y="2717222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DF17F-8AAA-4873-B461-F0F91EECF399}" type="datetimeFigureOut">
              <a:rPr lang="en-PK" smtClean="0"/>
              <a:t>01/08/2025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CE73-9ADA-4DEB-A8B1-A118F69E867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1564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Chance to work with Tech Company, explore AWS cloud, Teamwork, Guidance. 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CE73-9ADA-4DEB-A8B1-A118F69E8675}" type="slidenum">
              <a:rPr lang="en-PK" smtClean="0"/>
              <a:t>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081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08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1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34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0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56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9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4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20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5EB55-1556-C2D1-2233-155E09EC4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170" y="801350"/>
            <a:ext cx="2591138" cy="380999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Internship Presentation</a:t>
            </a:r>
            <a:endParaRPr lang="en-P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EF2DCEE-4A53-62E7-9C71-90E165B0136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070C0">
                <a:tint val="45000"/>
                <a:satMod val="400000"/>
              </a:srgbClr>
            </a:duotone>
          </a:blip>
          <a:srcRect l="6568" r="38177" b="-1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pic>
        <p:nvPicPr>
          <p:cNvPr id="5" name="Picture 2" descr="Kavtech Solutions Jobs, Jobs in Kavtech Solutions - ROZEE.PK">
            <a:extLst>
              <a:ext uri="{FF2B5EF4-FFF2-40B4-BE49-F238E27FC236}">
                <a16:creationId xmlns:a16="http://schemas.microsoft.com/office/drawing/2014/main" id="{F6653F67-81EE-A8A3-2BD8-E0AA859AE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" y="4856226"/>
            <a:ext cx="4914900" cy="1277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295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EF48A-3CA1-05BC-F0A6-83DE0199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Table of Contents:</a:t>
            </a:r>
            <a:endParaRPr lang="en-P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CB504F-8EF0-9F51-1EB3-28AE6F478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776440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691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BACFA-6BA4-2333-7C5A-F3D53464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609601"/>
            <a:ext cx="2521714" cy="4488878"/>
          </a:xfrm>
        </p:spPr>
        <p:txBody>
          <a:bodyPr>
            <a:normAutofit/>
          </a:bodyPr>
          <a:lstStyle/>
          <a:p>
            <a:r>
              <a:rPr lang="en-US" sz="3200"/>
              <a:t>Weekly Activities:</a:t>
            </a:r>
            <a:endParaRPr lang="en-PK" sz="32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DD27CF-4CE1-2871-1ABA-40FCA4D03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38488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BD4666-DAF5-700D-3D6A-6F615E7C1F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166542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6471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1A9D-860D-6E7F-BD9C-343BDDAE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Projects: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6EF2-50B1-0717-FFCE-BED3036B4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Multimodal AI Voice Agent using LiveKit and Twilio for Outbound and Inbound calls.</a:t>
            </a:r>
          </a:p>
          <a:p>
            <a:pPr lvl="1"/>
            <a:r>
              <a:rPr lang="en-US" sz="2000" dirty="0"/>
              <a:t>DeepGram – SST</a:t>
            </a:r>
          </a:p>
          <a:p>
            <a:pPr lvl="1"/>
            <a:r>
              <a:rPr lang="en-US" sz="2000" dirty="0"/>
              <a:t>Llama – LLM</a:t>
            </a:r>
          </a:p>
          <a:p>
            <a:pPr lvl="1"/>
            <a:r>
              <a:rPr lang="en-US" sz="2000" dirty="0"/>
              <a:t>Cartesia - TTS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401298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FC408-35E0-F556-0EF0-4DF06DA5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en-US" dirty="0"/>
              <a:t>Projects:</a:t>
            </a:r>
            <a:endParaRPr lang="en-PK" dirty="0"/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56115517-04B0-8D9A-A3CE-A5BD782838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64" r="20732" b="-2"/>
          <a:stretch>
            <a:fillRect/>
          </a:stretch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E3AC-7C9C-600E-5C1D-3126444D0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8" y="2221992"/>
            <a:ext cx="6627924" cy="37398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CAMMI – Chat Agent Marketing Manger Interface</a:t>
            </a:r>
          </a:p>
          <a:p>
            <a:pPr lvl="1"/>
            <a:r>
              <a:rPr lang="en-US"/>
              <a:t>Understood the architecture of CAMMI</a:t>
            </a:r>
          </a:p>
          <a:p>
            <a:pPr lvl="1"/>
            <a:r>
              <a:rPr lang="en-US"/>
              <a:t>Studied AWS (Lambda, IAM, S3, API Gateway)</a:t>
            </a:r>
          </a:p>
          <a:p>
            <a:pPr lvl="1"/>
            <a:r>
              <a:rPr lang="en-US"/>
              <a:t>Enabled local LLM with CrewAI for prompt optimization - CAMMI</a:t>
            </a:r>
          </a:p>
          <a:p>
            <a:pPr lvl="1"/>
            <a:r>
              <a:rPr lang="en-US"/>
              <a:t>Built frontend prompt refining feature– CAMMI</a:t>
            </a:r>
          </a:p>
          <a:p>
            <a:pPr lvl="1"/>
            <a:r>
              <a:rPr lang="en-US"/>
              <a:t>Added website scrapping feature for GTM generation - CAMMI </a:t>
            </a:r>
          </a:p>
          <a:p>
            <a:pPr lvl="1"/>
            <a:endParaRPr lang="en-PK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184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921E-BB03-67CB-0999-2C680B17C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Tools:</a:t>
            </a:r>
            <a:endParaRPr lang="en-PK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C51E7C-308A-0081-9446-26EE403F13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09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DF3FB-B927-18B2-4074-20AF2F4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Skills Acquired:</a:t>
            </a:r>
            <a:endParaRPr lang="en-PK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D016C0-1EE3-78BA-B771-81C0BDC3A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701996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0796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FC531-C93D-4367-F6CF-7E4E8674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2" y="960594"/>
            <a:ext cx="5828114" cy="49368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/>
              <a:t>Conclusion: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33622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163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Calisto MT</vt:lpstr>
      <vt:lpstr>Univers Condensed</vt:lpstr>
      <vt:lpstr>ChronicleVTI</vt:lpstr>
      <vt:lpstr>PowerPoint Presentation</vt:lpstr>
      <vt:lpstr>Table of Contents:</vt:lpstr>
      <vt:lpstr>Weekly Activities:</vt:lpstr>
      <vt:lpstr>Projects:</vt:lpstr>
      <vt:lpstr>Projects:</vt:lpstr>
      <vt:lpstr>Tools:</vt:lpstr>
      <vt:lpstr>Skills Acquired: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Shafique</dc:creator>
  <cp:lastModifiedBy>Ahmed Shafique</cp:lastModifiedBy>
  <cp:revision>14</cp:revision>
  <dcterms:created xsi:type="dcterms:W3CDTF">2025-07-27T06:41:45Z</dcterms:created>
  <dcterms:modified xsi:type="dcterms:W3CDTF">2025-08-01T07:38:43Z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2025-07-27T06:43:57Z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a33e4807-f663-4a79-9bb1-29e1871ca909</vt:lpwstr>
  </property>
  <property fmtid="{D5CDD505-2E9C-101B-9397-08002B2CF9AE}" pid="7" name="MSIP_Label_defa4170-0d19-0005-0004-bc88714345d2_ActionId">
    <vt:lpwstr>48886da1-b0c9-4e26-9fde-852cacd38cd7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