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CF61FA-3B55-4C9F-8916-55E8D6848B6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5CFE18E-2B3E-44DE-BAE8-0AF50E9E8D20}">
      <dgm:prSet/>
      <dgm:spPr/>
      <dgm:t>
        <a:bodyPr/>
        <a:lstStyle/>
        <a:p>
          <a:pPr>
            <a:defRPr cap="all"/>
          </a:pPr>
          <a:r>
            <a:rPr lang="en-US"/>
            <a:t>Automation of repetitive tasks</a:t>
          </a:r>
        </a:p>
      </dgm:t>
    </dgm:pt>
    <dgm:pt modelId="{DED6D974-DBEA-40BA-B0E9-5E7D06C369D6}" type="parTrans" cxnId="{AA8E35BB-953A-4EBA-A8E0-E245AAC3D01B}">
      <dgm:prSet/>
      <dgm:spPr/>
      <dgm:t>
        <a:bodyPr/>
        <a:lstStyle/>
        <a:p>
          <a:endParaRPr lang="en-US"/>
        </a:p>
      </dgm:t>
    </dgm:pt>
    <dgm:pt modelId="{693E78B8-5249-4B5D-97AD-9783093BFBF0}" type="sibTrans" cxnId="{AA8E35BB-953A-4EBA-A8E0-E245AAC3D01B}">
      <dgm:prSet/>
      <dgm:spPr/>
      <dgm:t>
        <a:bodyPr/>
        <a:lstStyle/>
        <a:p>
          <a:endParaRPr lang="en-US"/>
        </a:p>
      </dgm:t>
    </dgm:pt>
    <dgm:pt modelId="{2A3123FB-7E54-44ED-B2B6-CE45D9166C24}">
      <dgm:prSet/>
      <dgm:spPr/>
      <dgm:t>
        <a:bodyPr/>
        <a:lstStyle/>
        <a:p>
          <a:pPr>
            <a:defRPr cap="all"/>
          </a:pPr>
          <a:r>
            <a:rPr lang="en-US"/>
            <a:t>Improved data analysis and insights</a:t>
          </a:r>
        </a:p>
      </dgm:t>
    </dgm:pt>
    <dgm:pt modelId="{6CF50C8C-6604-4B06-833D-125ADFC2E7A9}" type="parTrans" cxnId="{B4254969-7F15-4721-BB02-0DB224BF9EA2}">
      <dgm:prSet/>
      <dgm:spPr/>
      <dgm:t>
        <a:bodyPr/>
        <a:lstStyle/>
        <a:p>
          <a:endParaRPr lang="en-US"/>
        </a:p>
      </dgm:t>
    </dgm:pt>
    <dgm:pt modelId="{612A727E-273C-4A88-8768-66FE2DB50CD5}" type="sibTrans" cxnId="{B4254969-7F15-4721-BB02-0DB224BF9EA2}">
      <dgm:prSet/>
      <dgm:spPr/>
      <dgm:t>
        <a:bodyPr/>
        <a:lstStyle/>
        <a:p>
          <a:endParaRPr lang="en-US"/>
        </a:p>
      </dgm:t>
    </dgm:pt>
    <dgm:pt modelId="{DAD592AF-3FD9-46B4-9E59-2DCE11BC63CD}">
      <dgm:prSet/>
      <dgm:spPr/>
      <dgm:t>
        <a:bodyPr/>
        <a:lstStyle/>
        <a:p>
          <a:pPr>
            <a:defRPr cap="all"/>
          </a:pPr>
          <a:r>
            <a:rPr lang="en-US"/>
            <a:t>Enhanced search</a:t>
          </a:r>
        </a:p>
      </dgm:t>
    </dgm:pt>
    <dgm:pt modelId="{CB445500-9256-4D72-AF5C-1FE04812BB3B}" type="parTrans" cxnId="{760B4169-2422-4A75-BFD4-DAF6007EBD60}">
      <dgm:prSet/>
      <dgm:spPr/>
      <dgm:t>
        <a:bodyPr/>
        <a:lstStyle/>
        <a:p>
          <a:endParaRPr lang="en-US"/>
        </a:p>
      </dgm:t>
    </dgm:pt>
    <dgm:pt modelId="{65A7371C-F00A-40BD-8206-6D21F49588B3}" type="sibTrans" cxnId="{760B4169-2422-4A75-BFD4-DAF6007EBD60}">
      <dgm:prSet/>
      <dgm:spPr/>
      <dgm:t>
        <a:bodyPr/>
        <a:lstStyle/>
        <a:p>
          <a:endParaRPr lang="en-US"/>
        </a:p>
      </dgm:t>
    </dgm:pt>
    <dgm:pt modelId="{4AAB8834-2CC7-4CDE-8FF9-146C71BF49FA}">
      <dgm:prSet/>
      <dgm:spPr/>
      <dgm:t>
        <a:bodyPr/>
        <a:lstStyle/>
        <a:p>
          <a:pPr>
            <a:defRPr cap="all"/>
          </a:pPr>
          <a:r>
            <a:rPr lang="en-US"/>
            <a:t>Content generation</a:t>
          </a:r>
        </a:p>
      </dgm:t>
    </dgm:pt>
    <dgm:pt modelId="{88E95B50-E955-4A7D-A615-384C4B6D0952}" type="parTrans" cxnId="{00AA60C9-E798-46A9-9281-37C7592B74B0}">
      <dgm:prSet/>
      <dgm:spPr/>
      <dgm:t>
        <a:bodyPr/>
        <a:lstStyle/>
        <a:p>
          <a:endParaRPr lang="en-US"/>
        </a:p>
      </dgm:t>
    </dgm:pt>
    <dgm:pt modelId="{BEBA0826-DFE3-44C6-A3E9-022E7DA14477}" type="sibTrans" cxnId="{00AA60C9-E798-46A9-9281-37C7592B74B0}">
      <dgm:prSet/>
      <dgm:spPr/>
      <dgm:t>
        <a:bodyPr/>
        <a:lstStyle/>
        <a:p>
          <a:endParaRPr lang="en-US"/>
        </a:p>
      </dgm:t>
    </dgm:pt>
    <dgm:pt modelId="{3F9335D5-A73B-4EED-8D42-7BFE52F1D7AA}" type="pres">
      <dgm:prSet presAssocID="{8FCF61FA-3B55-4C9F-8916-55E8D6848B6C}" presName="root" presStyleCnt="0">
        <dgm:presLayoutVars>
          <dgm:dir/>
          <dgm:resizeHandles val="exact"/>
        </dgm:presLayoutVars>
      </dgm:prSet>
      <dgm:spPr/>
    </dgm:pt>
    <dgm:pt modelId="{79996F5E-832D-40FE-B22C-98E37B048D25}" type="pres">
      <dgm:prSet presAssocID="{15CFE18E-2B3E-44DE-BAE8-0AF50E9E8D20}" presName="compNode" presStyleCnt="0"/>
      <dgm:spPr/>
    </dgm:pt>
    <dgm:pt modelId="{763BD7CB-7D67-465E-B737-1F0DA99618CB}" type="pres">
      <dgm:prSet presAssocID="{15CFE18E-2B3E-44DE-BAE8-0AF50E9E8D20}" presName="iconBgRect" presStyleLbl="bgShp" presStyleIdx="0" presStyleCnt="4"/>
      <dgm:spPr>
        <a:prstGeom prst="round2DiagRect">
          <a:avLst>
            <a:gd name="adj1" fmla="val 29727"/>
            <a:gd name="adj2" fmla="val 0"/>
          </a:avLst>
        </a:prstGeom>
      </dgm:spPr>
    </dgm:pt>
    <dgm:pt modelId="{7615FCC7-A46F-4B35-87CF-DF92EFA9115F}" type="pres">
      <dgm:prSet presAssocID="{15CFE18E-2B3E-44DE-BAE8-0AF50E9E8D2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EDD5FAC1-3474-4925-8C50-9ADF004FC014}" type="pres">
      <dgm:prSet presAssocID="{15CFE18E-2B3E-44DE-BAE8-0AF50E9E8D20}" presName="spaceRect" presStyleCnt="0"/>
      <dgm:spPr/>
    </dgm:pt>
    <dgm:pt modelId="{9E74B08D-7755-46BE-A90D-EB8B45A17ADD}" type="pres">
      <dgm:prSet presAssocID="{15CFE18E-2B3E-44DE-BAE8-0AF50E9E8D20}" presName="textRect" presStyleLbl="revTx" presStyleIdx="0" presStyleCnt="4">
        <dgm:presLayoutVars>
          <dgm:chMax val="1"/>
          <dgm:chPref val="1"/>
        </dgm:presLayoutVars>
      </dgm:prSet>
      <dgm:spPr/>
    </dgm:pt>
    <dgm:pt modelId="{996E40B0-BD2A-4F29-B0AA-4ADC05CFE14E}" type="pres">
      <dgm:prSet presAssocID="{693E78B8-5249-4B5D-97AD-9783093BFBF0}" presName="sibTrans" presStyleCnt="0"/>
      <dgm:spPr/>
    </dgm:pt>
    <dgm:pt modelId="{A3EA0A22-9318-4DF5-97C1-37F1EADFD4B5}" type="pres">
      <dgm:prSet presAssocID="{2A3123FB-7E54-44ED-B2B6-CE45D9166C24}" presName="compNode" presStyleCnt="0"/>
      <dgm:spPr/>
    </dgm:pt>
    <dgm:pt modelId="{A255D422-A437-4DEE-BB1C-44D64E6C4839}" type="pres">
      <dgm:prSet presAssocID="{2A3123FB-7E54-44ED-B2B6-CE45D9166C24}" presName="iconBgRect" presStyleLbl="bgShp" presStyleIdx="1" presStyleCnt="4"/>
      <dgm:spPr>
        <a:prstGeom prst="round2DiagRect">
          <a:avLst>
            <a:gd name="adj1" fmla="val 29727"/>
            <a:gd name="adj2" fmla="val 0"/>
          </a:avLst>
        </a:prstGeom>
      </dgm:spPr>
    </dgm:pt>
    <dgm:pt modelId="{8C930ED6-D798-4C50-B24E-A8795885D848}" type="pres">
      <dgm:prSet presAssocID="{2A3123FB-7E54-44ED-B2B6-CE45D9166C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9F0B86E5-444D-44B9-B799-8BDB45967C10}" type="pres">
      <dgm:prSet presAssocID="{2A3123FB-7E54-44ED-B2B6-CE45D9166C24}" presName="spaceRect" presStyleCnt="0"/>
      <dgm:spPr/>
    </dgm:pt>
    <dgm:pt modelId="{68829CFB-06D3-486A-9A68-84298B17E054}" type="pres">
      <dgm:prSet presAssocID="{2A3123FB-7E54-44ED-B2B6-CE45D9166C24}" presName="textRect" presStyleLbl="revTx" presStyleIdx="1" presStyleCnt="4">
        <dgm:presLayoutVars>
          <dgm:chMax val="1"/>
          <dgm:chPref val="1"/>
        </dgm:presLayoutVars>
      </dgm:prSet>
      <dgm:spPr/>
    </dgm:pt>
    <dgm:pt modelId="{2089109F-8F0E-4FE4-9B29-D4FD91428E73}" type="pres">
      <dgm:prSet presAssocID="{612A727E-273C-4A88-8768-66FE2DB50CD5}" presName="sibTrans" presStyleCnt="0"/>
      <dgm:spPr/>
    </dgm:pt>
    <dgm:pt modelId="{30B71958-770A-47AA-9FEB-A708593BD936}" type="pres">
      <dgm:prSet presAssocID="{DAD592AF-3FD9-46B4-9E59-2DCE11BC63CD}" presName="compNode" presStyleCnt="0"/>
      <dgm:spPr/>
    </dgm:pt>
    <dgm:pt modelId="{DC1889F6-BBAB-4C06-B287-4B2743B7A202}" type="pres">
      <dgm:prSet presAssocID="{DAD592AF-3FD9-46B4-9E59-2DCE11BC63CD}" presName="iconBgRect" presStyleLbl="bgShp" presStyleIdx="2" presStyleCnt="4"/>
      <dgm:spPr>
        <a:prstGeom prst="round2DiagRect">
          <a:avLst>
            <a:gd name="adj1" fmla="val 29727"/>
            <a:gd name="adj2" fmla="val 0"/>
          </a:avLst>
        </a:prstGeom>
      </dgm:spPr>
    </dgm:pt>
    <dgm:pt modelId="{3095ADF3-63A2-4888-B98C-BC294F464963}" type="pres">
      <dgm:prSet presAssocID="{DAD592AF-3FD9-46B4-9E59-2DCE11BC63C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8F3AF235-209A-437B-91ED-0C52D7D341A4}" type="pres">
      <dgm:prSet presAssocID="{DAD592AF-3FD9-46B4-9E59-2DCE11BC63CD}" presName="spaceRect" presStyleCnt="0"/>
      <dgm:spPr/>
    </dgm:pt>
    <dgm:pt modelId="{91275E5E-19D8-42A9-9607-58F5A6B6E823}" type="pres">
      <dgm:prSet presAssocID="{DAD592AF-3FD9-46B4-9E59-2DCE11BC63CD}" presName="textRect" presStyleLbl="revTx" presStyleIdx="2" presStyleCnt="4">
        <dgm:presLayoutVars>
          <dgm:chMax val="1"/>
          <dgm:chPref val="1"/>
        </dgm:presLayoutVars>
      </dgm:prSet>
      <dgm:spPr/>
    </dgm:pt>
    <dgm:pt modelId="{22DC3938-B950-4965-81A7-099DE67BE5B4}" type="pres">
      <dgm:prSet presAssocID="{65A7371C-F00A-40BD-8206-6D21F49588B3}" presName="sibTrans" presStyleCnt="0"/>
      <dgm:spPr/>
    </dgm:pt>
    <dgm:pt modelId="{EC6C1219-8A6D-487F-B93F-94FB9F20961C}" type="pres">
      <dgm:prSet presAssocID="{4AAB8834-2CC7-4CDE-8FF9-146C71BF49FA}" presName="compNode" presStyleCnt="0"/>
      <dgm:spPr/>
    </dgm:pt>
    <dgm:pt modelId="{8A2CA0A3-78C0-4577-B923-C5D763A036FD}" type="pres">
      <dgm:prSet presAssocID="{4AAB8834-2CC7-4CDE-8FF9-146C71BF49FA}" presName="iconBgRect" presStyleLbl="bgShp" presStyleIdx="3" presStyleCnt="4"/>
      <dgm:spPr>
        <a:prstGeom prst="round2DiagRect">
          <a:avLst>
            <a:gd name="adj1" fmla="val 29727"/>
            <a:gd name="adj2" fmla="val 0"/>
          </a:avLst>
        </a:prstGeom>
      </dgm:spPr>
    </dgm:pt>
    <dgm:pt modelId="{0082EB78-3B09-4022-95D8-215611C3ACCA}" type="pres">
      <dgm:prSet presAssocID="{4AAB8834-2CC7-4CDE-8FF9-146C71BF49F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3CA1FC17-3642-4D8E-854A-43ED238FA44B}" type="pres">
      <dgm:prSet presAssocID="{4AAB8834-2CC7-4CDE-8FF9-146C71BF49FA}" presName="spaceRect" presStyleCnt="0"/>
      <dgm:spPr/>
    </dgm:pt>
    <dgm:pt modelId="{AF4E724B-2074-4968-B0F4-915E72F46FA8}" type="pres">
      <dgm:prSet presAssocID="{4AAB8834-2CC7-4CDE-8FF9-146C71BF49FA}" presName="textRect" presStyleLbl="revTx" presStyleIdx="3" presStyleCnt="4">
        <dgm:presLayoutVars>
          <dgm:chMax val="1"/>
          <dgm:chPref val="1"/>
        </dgm:presLayoutVars>
      </dgm:prSet>
      <dgm:spPr/>
    </dgm:pt>
  </dgm:ptLst>
  <dgm:cxnLst>
    <dgm:cxn modelId="{CB3FF207-01E9-4D80-8956-D58544CFDA3F}" type="presOf" srcId="{4AAB8834-2CC7-4CDE-8FF9-146C71BF49FA}" destId="{AF4E724B-2074-4968-B0F4-915E72F46FA8}" srcOrd="0" destOrd="0" presId="urn:microsoft.com/office/officeart/2018/5/layout/IconLeafLabelList"/>
    <dgm:cxn modelId="{56A7E65F-3A22-4ACE-B7C8-E4731B339F2D}" type="presOf" srcId="{2A3123FB-7E54-44ED-B2B6-CE45D9166C24}" destId="{68829CFB-06D3-486A-9A68-84298B17E054}" srcOrd="0" destOrd="0" presId="urn:microsoft.com/office/officeart/2018/5/layout/IconLeafLabelList"/>
    <dgm:cxn modelId="{760B4169-2422-4A75-BFD4-DAF6007EBD60}" srcId="{8FCF61FA-3B55-4C9F-8916-55E8D6848B6C}" destId="{DAD592AF-3FD9-46B4-9E59-2DCE11BC63CD}" srcOrd="2" destOrd="0" parTransId="{CB445500-9256-4D72-AF5C-1FE04812BB3B}" sibTransId="{65A7371C-F00A-40BD-8206-6D21F49588B3}"/>
    <dgm:cxn modelId="{B4254969-7F15-4721-BB02-0DB224BF9EA2}" srcId="{8FCF61FA-3B55-4C9F-8916-55E8D6848B6C}" destId="{2A3123FB-7E54-44ED-B2B6-CE45D9166C24}" srcOrd="1" destOrd="0" parTransId="{6CF50C8C-6604-4B06-833D-125ADFC2E7A9}" sibTransId="{612A727E-273C-4A88-8768-66FE2DB50CD5}"/>
    <dgm:cxn modelId="{5A12477A-582B-4690-AA59-41C38B9DD347}" type="presOf" srcId="{8FCF61FA-3B55-4C9F-8916-55E8D6848B6C}" destId="{3F9335D5-A73B-4EED-8D42-7BFE52F1D7AA}" srcOrd="0" destOrd="0" presId="urn:microsoft.com/office/officeart/2018/5/layout/IconLeafLabelList"/>
    <dgm:cxn modelId="{AA8E35BB-953A-4EBA-A8E0-E245AAC3D01B}" srcId="{8FCF61FA-3B55-4C9F-8916-55E8D6848B6C}" destId="{15CFE18E-2B3E-44DE-BAE8-0AF50E9E8D20}" srcOrd="0" destOrd="0" parTransId="{DED6D974-DBEA-40BA-B0E9-5E7D06C369D6}" sibTransId="{693E78B8-5249-4B5D-97AD-9783093BFBF0}"/>
    <dgm:cxn modelId="{EFF5DEBF-B6E2-4E74-80F6-DEBC9141B263}" type="presOf" srcId="{DAD592AF-3FD9-46B4-9E59-2DCE11BC63CD}" destId="{91275E5E-19D8-42A9-9607-58F5A6B6E823}" srcOrd="0" destOrd="0" presId="urn:microsoft.com/office/officeart/2018/5/layout/IconLeafLabelList"/>
    <dgm:cxn modelId="{00AA60C9-E798-46A9-9281-37C7592B74B0}" srcId="{8FCF61FA-3B55-4C9F-8916-55E8D6848B6C}" destId="{4AAB8834-2CC7-4CDE-8FF9-146C71BF49FA}" srcOrd="3" destOrd="0" parTransId="{88E95B50-E955-4A7D-A615-384C4B6D0952}" sibTransId="{BEBA0826-DFE3-44C6-A3E9-022E7DA14477}"/>
    <dgm:cxn modelId="{21E947F3-6BCB-4D00-9D78-194E4C403D35}" type="presOf" srcId="{15CFE18E-2B3E-44DE-BAE8-0AF50E9E8D20}" destId="{9E74B08D-7755-46BE-A90D-EB8B45A17ADD}" srcOrd="0" destOrd="0" presId="urn:microsoft.com/office/officeart/2018/5/layout/IconLeafLabelList"/>
    <dgm:cxn modelId="{5632AAC8-4AC8-47AA-8C97-221CD9A2BD3A}" type="presParOf" srcId="{3F9335D5-A73B-4EED-8D42-7BFE52F1D7AA}" destId="{79996F5E-832D-40FE-B22C-98E37B048D25}" srcOrd="0" destOrd="0" presId="urn:microsoft.com/office/officeart/2018/5/layout/IconLeafLabelList"/>
    <dgm:cxn modelId="{30571D6C-2112-46F0-9A90-8DBFADFF314A}" type="presParOf" srcId="{79996F5E-832D-40FE-B22C-98E37B048D25}" destId="{763BD7CB-7D67-465E-B737-1F0DA99618CB}" srcOrd="0" destOrd="0" presId="urn:microsoft.com/office/officeart/2018/5/layout/IconLeafLabelList"/>
    <dgm:cxn modelId="{24DE39C6-A0B4-4E9C-9C30-7AD03B5D4466}" type="presParOf" srcId="{79996F5E-832D-40FE-B22C-98E37B048D25}" destId="{7615FCC7-A46F-4B35-87CF-DF92EFA9115F}" srcOrd="1" destOrd="0" presId="urn:microsoft.com/office/officeart/2018/5/layout/IconLeafLabelList"/>
    <dgm:cxn modelId="{6B4A9842-E0E0-4448-A848-402B2380E774}" type="presParOf" srcId="{79996F5E-832D-40FE-B22C-98E37B048D25}" destId="{EDD5FAC1-3474-4925-8C50-9ADF004FC014}" srcOrd="2" destOrd="0" presId="urn:microsoft.com/office/officeart/2018/5/layout/IconLeafLabelList"/>
    <dgm:cxn modelId="{FC692B60-AB9F-43F6-BF34-085574EA1F81}" type="presParOf" srcId="{79996F5E-832D-40FE-B22C-98E37B048D25}" destId="{9E74B08D-7755-46BE-A90D-EB8B45A17ADD}" srcOrd="3" destOrd="0" presId="urn:microsoft.com/office/officeart/2018/5/layout/IconLeafLabelList"/>
    <dgm:cxn modelId="{0D6DEA36-BCDB-424F-AD40-2113587E2A0D}" type="presParOf" srcId="{3F9335D5-A73B-4EED-8D42-7BFE52F1D7AA}" destId="{996E40B0-BD2A-4F29-B0AA-4ADC05CFE14E}" srcOrd="1" destOrd="0" presId="urn:microsoft.com/office/officeart/2018/5/layout/IconLeafLabelList"/>
    <dgm:cxn modelId="{38C97C39-2DCA-492B-896A-CE5B75DC8E0E}" type="presParOf" srcId="{3F9335D5-A73B-4EED-8D42-7BFE52F1D7AA}" destId="{A3EA0A22-9318-4DF5-97C1-37F1EADFD4B5}" srcOrd="2" destOrd="0" presId="urn:microsoft.com/office/officeart/2018/5/layout/IconLeafLabelList"/>
    <dgm:cxn modelId="{B5556EE5-EC04-4D3E-83FC-DB9E39B29DAB}" type="presParOf" srcId="{A3EA0A22-9318-4DF5-97C1-37F1EADFD4B5}" destId="{A255D422-A437-4DEE-BB1C-44D64E6C4839}" srcOrd="0" destOrd="0" presId="urn:microsoft.com/office/officeart/2018/5/layout/IconLeafLabelList"/>
    <dgm:cxn modelId="{288786F8-F692-456E-AE20-A8C8423B1615}" type="presParOf" srcId="{A3EA0A22-9318-4DF5-97C1-37F1EADFD4B5}" destId="{8C930ED6-D798-4C50-B24E-A8795885D848}" srcOrd="1" destOrd="0" presId="urn:microsoft.com/office/officeart/2018/5/layout/IconLeafLabelList"/>
    <dgm:cxn modelId="{198F0ACF-0115-49DF-B551-9D61B1A5E5AC}" type="presParOf" srcId="{A3EA0A22-9318-4DF5-97C1-37F1EADFD4B5}" destId="{9F0B86E5-444D-44B9-B799-8BDB45967C10}" srcOrd="2" destOrd="0" presId="urn:microsoft.com/office/officeart/2018/5/layout/IconLeafLabelList"/>
    <dgm:cxn modelId="{4F43D832-E89A-4789-86C1-C0AA6744133A}" type="presParOf" srcId="{A3EA0A22-9318-4DF5-97C1-37F1EADFD4B5}" destId="{68829CFB-06D3-486A-9A68-84298B17E054}" srcOrd="3" destOrd="0" presId="urn:microsoft.com/office/officeart/2018/5/layout/IconLeafLabelList"/>
    <dgm:cxn modelId="{D9CCB50C-D83A-4867-A346-B12196A7872E}" type="presParOf" srcId="{3F9335D5-A73B-4EED-8D42-7BFE52F1D7AA}" destId="{2089109F-8F0E-4FE4-9B29-D4FD91428E73}" srcOrd="3" destOrd="0" presId="urn:microsoft.com/office/officeart/2018/5/layout/IconLeafLabelList"/>
    <dgm:cxn modelId="{31157290-68D9-47D5-8472-9684D6B85BDE}" type="presParOf" srcId="{3F9335D5-A73B-4EED-8D42-7BFE52F1D7AA}" destId="{30B71958-770A-47AA-9FEB-A708593BD936}" srcOrd="4" destOrd="0" presId="urn:microsoft.com/office/officeart/2018/5/layout/IconLeafLabelList"/>
    <dgm:cxn modelId="{2ED7BEAB-8D24-48D5-9E56-A9A1593272B8}" type="presParOf" srcId="{30B71958-770A-47AA-9FEB-A708593BD936}" destId="{DC1889F6-BBAB-4C06-B287-4B2743B7A202}" srcOrd="0" destOrd="0" presId="urn:microsoft.com/office/officeart/2018/5/layout/IconLeafLabelList"/>
    <dgm:cxn modelId="{A21CA10A-4F21-46FA-A896-9693707CD476}" type="presParOf" srcId="{30B71958-770A-47AA-9FEB-A708593BD936}" destId="{3095ADF3-63A2-4888-B98C-BC294F464963}" srcOrd="1" destOrd="0" presId="urn:microsoft.com/office/officeart/2018/5/layout/IconLeafLabelList"/>
    <dgm:cxn modelId="{7DDD1430-EF32-4DEB-B3B2-203D50D2EBC1}" type="presParOf" srcId="{30B71958-770A-47AA-9FEB-A708593BD936}" destId="{8F3AF235-209A-437B-91ED-0C52D7D341A4}" srcOrd="2" destOrd="0" presId="urn:microsoft.com/office/officeart/2018/5/layout/IconLeafLabelList"/>
    <dgm:cxn modelId="{F4A6AFEA-5DC6-4895-B161-D5D9FB1CA66B}" type="presParOf" srcId="{30B71958-770A-47AA-9FEB-A708593BD936}" destId="{91275E5E-19D8-42A9-9607-58F5A6B6E823}" srcOrd="3" destOrd="0" presId="urn:microsoft.com/office/officeart/2018/5/layout/IconLeafLabelList"/>
    <dgm:cxn modelId="{89E6FF84-E8B1-4A6A-ABCB-EC4E054EBD70}" type="presParOf" srcId="{3F9335D5-A73B-4EED-8D42-7BFE52F1D7AA}" destId="{22DC3938-B950-4965-81A7-099DE67BE5B4}" srcOrd="5" destOrd="0" presId="urn:microsoft.com/office/officeart/2018/5/layout/IconLeafLabelList"/>
    <dgm:cxn modelId="{4D40DAD1-0C1A-46A9-A048-489E2620035E}" type="presParOf" srcId="{3F9335D5-A73B-4EED-8D42-7BFE52F1D7AA}" destId="{EC6C1219-8A6D-487F-B93F-94FB9F20961C}" srcOrd="6" destOrd="0" presId="urn:microsoft.com/office/officeart/2018/5/layout/IconLeafLabelList"/>
    <dgm:cxn modelId="{3DBAF995-C629-48D0-85E7-CF90A6589736}" type="presParOf" srcId="{EC6C1219-8A6D-487F-B93F-94FB9F20961C}" destId="{8A2CA0A3-78C0-4577-B923-C5D763A036FD}" srcOrd="0" destOrd="0" presId="urn:microsoft.com/office/officeart/2018/5/layout/IconLeafLabelList"/>
    <dgm:cxn modelId="{0E21D249-C5DC-47BA-ABED-494C8ED1D18F}" type="presParOf" srcId="{EC6C1219-8A6D-487F-B93F-94FB9F20961C}" destId="{0082EB78-3B09-4022-95D8-215611C3ACCA}" srcOrd="1" destOrd="0" presId="urn:microsoft.com/office/officeart/2018/5/layout/IconLeafLabelList"/>
    <dgm:cxn modelId="{1D004E78-4A4D-4DA8-8A81-246A4460B5E6}" type="presParOf" srcId="{EC6C1219-8A6D-487F-B93F-94FB9F20961C}" destId="{3CA1FC17-3642-4D8E-854A-43ED238FA44B}" srcOrd="2" destOrd="0" presId="urn:microsoft.com/office/officeart/2018/5/layout/IconLeafLabelList"/>
    <dgm:cxn modelId="{0DB9CAEA-F48A-4B96-9D9A-4E0EC923252E}" type="presParOf" srcId="{EC6C1219-8A6D-487F-B93F-94FB9F20961C}" destId="{AF4E724B-2074-4968-B0F4-915E72F46FA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BD7CB-7D67-465E-B737-1F0DA99618CB}">
      <dsp:nvSpPr>
        <dsp:cNvPr id="0" name=""/>
        <dsp:cNvSpPr/>
      </dsp:nvSpPr>
      <dsp:spPr>
        <a:xfrm>
          <a:off x="894784" y="413560"/>
          <a:ext cx="1260708" cy="126070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15FCC7-A46F-4B35-87CF-DF92EFA9115F}">
      <dsp:nvSpPr>
        <dsp:cNvPr id="0" name=""/>
        <dsp:cNvSpPr/>
      </dsp:nvSpPr>
      <dsp:spPr>
        <a:xfrm>
          <a:off x="1163460" y="682236"/>
          <a:ext cx="723357" cy="7233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74B08D-7755-46BE-A90D-EB8B45A17ADD}">
      <dsp:nvSpPr>
        <dsp:cNvPr id="0" name=""/>
        <dsp:cNvSpPr/>
      </dsp:nvSpPr>
      <dsp:spPr>
        <a:xfrm>
          <a:off x="491771" y="2066948"/>
          <a:ext cx="20667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Automation of repetitive tasks</a:t>
          </a:r>
        </a:p>
      </dsp:txBody>
      <dsp:txXfrm>
        <a:off x="491771" y="2066948"/>
        <a:ext cx="2066734" cy="720000"/>
      </dsp:txXfrm>
    </dsp:sp>
    <dsp:sp modelId="{A255D422-A437-4DEE-BB1C-44D64E6C4839}">
      <dsp:nvSpPr>
        <dsp:cNvPr id="0" name=""/>
        <dsp:cNvSpPr/>
      </dsp:nvSpPr>
      <dsp:spPr>
        <a:xfrm>
          <a:off x="3323198" y="413560"/>
          <a:ext cx="1260708" cy="126070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930ED6-D798-4C50-B24E-A8795885D848}">
      <dsp:nvSpPr>
        <dsp:cNvPr id="0" name=""/>
        <dsp:cNvSpPr/>
      </dsp:nvSpPr>
      <dsp:spPr>
        <a:xfrm>
          <a:off x="3591874" y="682236"/>
          <a:ext cx="723357" cy="7233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829CFB-06D3-486A-9A68-84298B17E054}">
      <dsp:nvSpPr>
        <dsp:cNvPr id="0" name=""/>
        <dsp:cNvSpPr/>
      </dsp:nvSpPr>
      <dsp:spPr>
        <a:xfrm>
          <a:off x="2920185" y="2066948"/>
          <a:ext cx="20667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Improved data analysis and insights</a:t>
          </a:r>
        </a:p>
      </dsp:txBody>
      <dsp:txXfrm>
        <a:off x="2920185" y="2066948"/>
        <a:ext cx="2066734" cy="720000"/>
      </dsp:txXfrm>
    </dsp:sp>
    <dsp:sp modelId="{DC1889F6-BBAB-4C06-B287-4B2743B7A202}">
      <dsp:nvSpPr>
        <dsp:cNvPr id="0" name=""/>
        <dsp:cNvSpPr/>
      </dsp:nvSpPr>
      <dsp:spPr>
        <a:xfrm>
          <a:off x="5751612" y="413560"/>
          <a:ext cx="1260708" cy="126070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95ADF3-63A2-4888-B98C-BC294F464963}">
      <dsp:nvSpPr>
        <dsp:cNvPr id="0" name=""/>
        <dsp:cNvSpPr/>
      </dsp:nvSpPr>
      <dsp:spPr>
        <a:xfrm>
          <a:off x="6020287" y="682236"/>
          <a:ext cx="723357" cy="7233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275E5E-19D8-42A9-9607-58F5A6B6E823}">
      <dsp:nvSpPr>
        <dsp:cNvPr id="0" name=""/>
        <dsp:cNvSpPr/>
      </dsp:nvSpPr>
      <dsp:spPr>
        <a:xfrm>
          <a:off x="5348598" y="2066948"/>
          <a:ext cx="20667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Enhanced search</a:t>
          </a:r>
        </a:p>
      </dsp:txBody>
      <dsp:txXfrm>
        <a:off x="5348598" y="2066948"/>
        <a:ext cx="2066734" cy="720000"/>
      </dsp:txXfrm>
    </dsp:sp>
    <dsp:sp modelId="{8A2CA0A3-78C0-4577-B923-C5D763A036FD}">
      <dsp:nvSpPr>
        <dsp:cNvPr id="0" name=""/>
        <dsp:cNvSpPr/>
      </dsp:nvSpPr>
      <dsp:spPr>
        <a:xfrm>
          <a:off x="8180025" y="413560"/>
          <a:ext cx="1260708" cy="126070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2EB78-3B09-4022-95D8-215611C3ACCA}">
      <dsp:nvSpPr>
        <dsp:cNvPr id="0" name=""/>
        <dsp:cNvSpPr/>
      </dsp:nvSpPr>
      <dsp:spPr>
        <a:xfrm>
          <a:off x="8448701" y="682236"/>
          <a:ext cx="723357" cy="7233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4E724B-2074-4968-B0F4-915E72F46FA8}">
      <dsp:nvSpPr>
        <dsp:cNvPr id="0" name=""/>
        <dsp:cNvSpPr/>
      </dsp:nvSpPr>
      <dsp:spPr>
        <a:xfrm>
          <a:off x="7777012" y="2066948"/>
          <a:ext cx="20667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Content generation</a:t>
          </a:r>
        </a:p>
      </dsp:txBody>
      <dsp:txXfrm>
        <a:off x="7777012" y="2066948"/>
        <a:ext cx="2066734"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10/22/2024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58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10/22/2024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3778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10/22/2024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149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10/22/2024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27863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10/22/2024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777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10/22/2024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2485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10/22/2024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33215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10/22/2024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7253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10/22/2024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722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10/22/2024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46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10/22/2024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998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10/22/2024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62116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aint splatter on a white background&#10;&#10;Description automatically generated">
            <a:extLst>
              <a:ext uri="{FF2B5EF4-FFF2-40B4-BE49-F238E27FC236}">
                <a16:creationId xmlns:a16="http://schemas.microsoft.com/office/drawing/2014/main" id="{8B500BA2-7B34-2B98-48D1-369C4BA89BDB}"/>
              </a:ext>
            </a:extLst>
          </p:cNvPr>
          <p:cNvPicPr>
            <a:picLocks noChangeAspect="1"/>
          </p:cNvPicPr>
          <p:nvPr/>
        </p:nvPicPr>
        <p:blipFill>
          <a:blip r:embed="rId2"/>
          <a:srcRect l="3665" r="3304" b="1"/>
          <a:stretch/>
        </p:blipFill>
        <p:spPr>
          <a:xfrm>
            <a:off x="20" y="-1"/>
            <a:ext cx="11144289" cy="6858001"/>
          </a:xfrm>
          <a:prstGeom prst="rect">
            <a:avLst/>
          </a:prstGeom>
          <a:effectLst>
            <a:outerShdw blurRad="596900" dist="330200" dir="8820000" sx="87000" sy="87000" algn="ctr" rotWithShape="0">
              <a:srgbClr val="000000">
                <a:alpha val="29000"/>
              </a:srgbClr>
            </a:outerShdw>
          </a:effectLst>
        </p:spPr>
      </p:pic>
      <p:sp>
        <p:nvSpPr>
          <p:cNvPr id="20"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6D2D1-C1CE-A58E-CD4A-633A5C9E1FA6}"/>
              </a:ext>
            </a:extLst>
          </p:cNvPr>
          <p:cNvSpPr>
            <a:spLocks noGrp="1"/>
          </p:cNvSpPr>
          <p:nvPr>
            <p:ph type="ctrTitle"/>
          </p:nvPr>
        </p:nvSpPr>
        <p:spPr>
          <a:xfrm>
            <a:off x="589559" y="1549597"/>
            <a:ext cx="6710652" cy="2483316"/>
          </a:xfrm>
        </p:spPr>
        <p:txBody>
          <a:bodyPr anchor="b">
            <a:normAutofit/>
          </a:bodyPr>
          <a:lstStyle/>
          <a:p>
            <a:r>
              <a:rPr lang="en-US" dirty="0">
                <a:solidFill>
                  <a:srgbClr val="FFFFFF"/>
                </a:solidFill>
              </a:rPr>
              <a:t>Natural Language Processing</a:t>
            </a:r>
            <a:endParaRPr lang="en-PK" dirty="0">
              <a:solidFill>
                <a:srgbClr val="FFFFFF"/>
              </a:solidFill>
            </a:endParaRPr>
          </a:p>
        </p:txBody>
      </p:sp>
      <p:sp>
        <p:nvSpPr>
          <p:cNvPr id="3" name="Subtitle 2">
            <a:extLst>
              <a:ext uri="{FF2B5EF4-FFF2-40B4-BE49-F238E27FC236}">
                <a16:creationId xmlns:a16="http://schemas.microsoft.com/office/drawing/2014/main" id="{1CD36DE3-C4B5-769C-2B1D-0A707C1E069F}"/>
              </a:ext>
            </a:extLst>
          </p:cNvPr>
          <p:cNvSpPr>
            <a:spLocks noGrp="1"/>
          </p:cNvSpPr>
          <p:nvPr>
            <p:ph type="subTitle" idx="1"/>
          </p:nvPr>
        </p:nvSpPr>
        <p:spPr>
          <a:xfrm>
            <a:off x="589558" y="4237630"/>
            <a:ext cx="4501056" cy="1653618"/>
          </a:xfrm>
        </p:spPr>
        <p:txBody>
          <a:bodyPr anchor="t">
            <a:normAutofit/>
          </a:bodyPr>
          <a:lstStyle/>
          <a:p>
            <a:r>
              <a:rPr lang="en-US">
                <a:solidFill>
                  <a:srgbClr val="FFFFFF"/>
                </a:solidFill>
              </a:rPr>
              <a:t>In Python with Projects</a:t>
            </a:r>
            <a:endParaRPr lang="en-PK">
              <a:solidFill>
                <a:srgbClr val="FFFFFF"/>
              </a:solidFill>
            </a:endParaRPr>
          </a:p>
        </p:txBody>
      </p:sp>
      <p:cxnSp>
        <p:nvCxnSpPr>
          <p:cNvPr id="21" name="Straight Connector 20">
            <a:extLst>
              <a:ext uri="{FF2B5EF4-FFF2-40B4-BE49-F238E27FC236}">
                <a16:creationId xmlns:a16="http://schemas.microsoft.com/office/drawing/2014/main" id="{3816C099-0516-4486-BC06-E0DCD29DD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49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9E038-38BE-53ED-F5DC-51655F2BAEAD}"/>
              </a:ext>
            </a:extLst>
          </p:cNvPr>
          <p:cNvSpPr>
            <a:spLocks noGrp="1"/>
          </p:cNvSpPr>
          <p:nvPr>
            <p:ph type="title"/>
          </p:nvPr>
        </p:nvSpPr>
        <p:spPr>
          <a:xfrm>
            <a:off x="6788582" y="858983"/>
            <a:ext cx="3968783" cy="2021378"/>
          </a:xfrm>
        </p:spPr>
        <p:txBody>
          <a:bodyPr>
            <a:normAutofit/>
          </a:bodyPr>
          <a:lstStyle/>
          <a:p>
            <a:r>
              <a:rPr lang="en-US" sz="4800"/>
              <a:t>What is NLP?</a:t>
            </a:r>
            <a:endParaRPr lang="en-PK" sz="4800"/>
          </a:p>
        </p:txBody>
      </p:sp>
      <p:pic>
        <p:nvPicPr>
          <p:cNvPr id="5" name="Picture 4" descr="Angle view of circuit shaped like a brain">
            <a:extLst>
              <a:ext uri="{FF2B5EF4-FFF2-40B4-BE49-F238E27FC236}">
                <a16:creationId xmlns:a16="http://schemas.microsoft.com/office/drawing/2014/main" id="{D2717A60-37E8-32E5-3669-0976B430006D}"/>
              </a:ext>
            </a:extLst>
          </p:cNvPr>
          <p:cNvPicPr>
            <a:picLocks noChangeAspect="1"/>
          </p:cNvPicPr>
          <p:nvPr/>
        </p:nvPicPr>
        <p:blipFill>
          <a:blip r:embed="rId2"/>
          <a:srcRect l="17654" r="17510" b="1"/>
          <a:stretch/>
        </p:blipFill>
        <p:spPr>
          <a:xfrm>
            <a:off x="-1" y="-2"/>
            <a:ext cx="6374929" cy="6858002"/>
          </a:xfrm>
          <a:prstGeom prst="rect">
            <a:avLst/>
          </a:prstGeom>
        </p:spPr>
      </p:pic>
      <p:sp>
        <p:nvSpPr>
          <p:cNvPr id="3" name="Content Placeholder 2">
            <a:extLst>
              <a:ext uri="{FF2B5EF4-FFF2-40B4-BE49-F238E27FC236}">
                <a16:creationId xmlns:a16="http://schemas.microsoft.com/office/drawing/2014/main" id="{607BB275-E2D2-A8E1-2DD4-63449B29875B}"/>
              </a:ext>
            </a:extLst>
          </p:cNvPr>
          <p:cNvSpPr>
            <a:spLocks noGrp="1"/>
          </p:cNvSpPr>
          <p:nvPr>
            <p:ph idx="1"/>
          </p:nvPr>
        </p:nvSpPr>
        <p:spPr>
          <a:xfrm>
            <a:off x="6788582" y="3282696"/>
            <a:ext cx="3968783" cy="2957383"/>
          </a:xfrm>
        </p:spPr>
        <p:txBody>
          <a:bodyPr anchor="ctr">
            <a:normAutofit/>
          </a:bodyPr>
          <a:lstStyle/>
          <a:p>
            <a:pPr>
              <a:lnSpc>
                <a:spcPct val="100000"/>
              </a:lnSpc>
            </a:pPr>
            <a:r>
              <a:rPr lang="en-US" dirty="0"/>
              <a:t>Natural language processing (NLP) is a subfield of computer science and artificial intelligence (AI) that uses machine learning to enable computers to understand and communicate with human language.</a:t>
            </a:r>
            <a:endParaRPr lang="en-PK" dirty="0"/>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27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5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0BD754D-81FF-DC0C-1DF9-945BD5A1274D}"/>
              </a:ext>
            </a:extLst>
          </p:cNvPr>
          <p:cNvSpPr>
            <a:spLocks noGrp="1"/>
          </p:cNvSpPr>
          <p:nvPr>
            <p:ph type="title"/>
          </p:nvPr>
        </p:nvSpPr>
        <p:spPr>
          <a:xfrm>
            <a:off x="761802" y="956281"/>
            <a:ext cx="4230482" cy="2010284"/>
          </a:xfrm>
        </p:spPr>
        <p:txBody>
          <a:bodyPr anchor="b">
            <a:normAutofit/>
          </a:bodyPr>
          <a:lstStyle/>
          <a:p>
            <a:r>
              <a:rPr lang="en-US" dirty="0"/>
              <a:t>What is NLP?</a:t>
            </a:r>
            <a:endParaRPr lang="en-PK" dirty="0"/>
          </a:p>
        </p:txBody>
      </p:sp>
      <p:sp>
        <p:nvSpPr>
          <p:cNvPr id="3" name="Content Placeholder 2">
            <a:extLst>
              <a:ext uri="{FF2B5EF4-FFF2-40B4-BE49-F238E27FC236}">
                <a16:creationId xmlns:a16="http://schemas.microsoft.com/office/drawing/2014/main" id="{DF705186-5BCA-9FA5-E630-9F18ABF0B9F2}"/>
              </a:ext>
            </a:extLst>
          </p:cNvPr>
          <p:cNvSpPr>
            <a:spLocks noGrp="1"/>
          </p:cNvSpPr>
          <p:nvPr>
            <p:ph idx="1"/>
          </p:nvPr>
        </p:nvSpPr>
        <p:spPr>
          <a:xfrm>
            <a:off x="761803" y="3566161"/>
            <a:ext cx="4230482" cy="2551176"/>
          </a:xfrm>
        </p:spPr>
        <p:txBody>
          <a:bodyPr anchor="ctr">
            <a:normAutofit/>
          </a:bodyPr>
          <a:lstStyle/>
          <a:p>
            <a:pPr>
              <a:lnSpc>
                <a:spcPct val="100000"/>
              </a:lnSpc>
            </a:pPr>
            <a:r>
              <a:rPr lang="en-US" sz="2000" dirty="0"/>
              <a:t>NLP enables computers and digital devices to recognize, understand and generate text and speech by combining computational linguistics—the rule-based modeling of human language—together with statistical modeling, machine learning and deep learning. </a:t>
            </a:r>
            <a:endParaRPr lang="en-PK" sz="2000" dirty="0"/>
          </a:p>
        </p:txBody>
      </p:sp>
      <p:sp useBgFill="1">
        <p:nvSpPr>
          <p:cNvPr id="12" name="Rectangle 11">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004" y="0"/>
            <a:ext cx="6559995" cy="6858000"/>
          </a:xfrm>
          <a:prstGeom prst="rect">
            <a:avLst/>
          </a:prstGeom>
          <a:ln>
            <a:noFill/>
          </a:ln>
          <a:effectLst>
            <a:outerShdw blurRad="381000" dist="317500" dir="85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2B4CBE06-173F-F814-14AD-E54A8341E2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338" y="1292845"/>
            <a:ext cx="4511442" cy="4511442"/>
          </a:xfrm>
          <a:prstGeom prst="rect">
            <a:avLst/>
          </a:prstGeom>
        </p:spPr>
      </p:pic>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73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5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37CFBADB-6B9A-4FC9-992B-80E06E885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F55C4355-A815-4111-AD5F-EA3D520B6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144310" cy="2544415"/>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BEE88A-88DB-3B5E-E85F-4EFD7BC082F5}"/>
              </a:ext>
            </a:extLst>
          </p:cNvPr>
          <p:cNvSpPr>
            <a:spLocks noGrp="1"/>
          </p:cNvSpPr>
          <p:nvPr>
            <p:ph type="title"/>
          </p:nvPr>
        </p:nvSpPr>
        <p:spPr>
          <a:xfrm>
            <a:off x="761801" y="858982"/>
            <a:ext cx="9589765" cy="1432273"/>
          </a:xfrm>
        </p:spPr>
        <p:txBody>
          <a:bodyPr>
            <a:normAutofit/>
          </a:bodyPr>
          <a:lstStyle/>
          <a:p>
            <a:r>
              <a:rPr lang="en-US" dirty="0"/>
              <a:t>Benefits of NLP</a:t>
            </a:r>
            <a:endParaRPr lang="en-PK" dirty="0"/>
          </a:p>
        </p:txBody>
      </p:sp>
      <p:sp>
        <p:nvSpPr>
          <p:cNvPr id="3" name="Content Placeholder 2">
            <a:extLst>
              <a:ext uri="{FF2B5EF4-FFF2-40B4-BE49-F238E27FC236}">
                <a16:creationId xmlns:a16="http://schemas.microsoft.com/office/drawing/2014/main" id="{75249A6B-9BED-E01D-4C64-7BCAE84D7580}"/>
              </a:ext>
            </a:extLst>
          </p:cNvPr>
          <p:cNvSpPr>
            <a:spLocks noGrp="1"/>
          </p:cNvSpPr>
          <p:nvPr>
            <p:ph idx="1"/>
          </p:nvPr>
        </p:nvSpPr>
        <p:spPr>
          <a:xfrm>
            <a:off x="761800" y="2980525"/>
            <a:ext cx="9590349" cy="3031390"/>
          </a:xfrm>
        </p:spPr>
        <p:txBody>
          <a:bodyPr>
            <a:normAutofit/>
          </a:bodyPr>
          <a:lstStyle/>
          <a:p>
            <a:r>
              <a:rPr lang="en-US" dirty="0"/>
              <a:t>NLP makes it easier for humans to communicate and collaborate with machines, by allowing them to do so in the natural human language they use every day. This offers benefits across many industries and applications.</a:t>
            </a:r>
            <a:endParaRPr lang="en-PK" dirty="0"/>
          </a:p>
        </p:txBody>
      </p:sp>
      <p:cxnSp>
        <p:nvCxnSpPr>
          <p:cNvPr id="14" name="Straight Connector 13">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69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5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ABB9488E-CCD7-40EB-A47D-CD30D3BB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43879FB-5E6C-4203-AC25-A44F3CE4E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583140"/>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76845-6E5C-8310-8992-726752028005}"/>
              </a:ext>
            </a:extLst>
          </p:cNvPr>
          <p:cNvSpPr>
            <a:spLocks noGrp="1"/>
          </p:cNvSpPr>
          <p:nvPr>
            <p:ph type="title"/>
          </p:nvPr>
        </p:nvSpPr>
        <p:spPr>
          <a:xfrm>
            <a:off x="761801" y="858983"/>
            <a:ext cx="9906799" cy="1359170"/>
          </a:xfrm>
        </p:spPr>
        <p:txBody>
          <a:bodyPr anchor="b">
            <a:normAutofit/>
          </a:bodyPr>
          <a:lstStyle/>
          <a:p>
            <a:r>
              <a:rPr lang="en-US" dirty="0"/>
              <a:t>Benefits of NLP</a:t>
            </a:r>
            <a:endParaRPr lang="en-PK" dirty="0"/>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09A133A-381A-8E5A-307F-7FEE7BA0FC7D}"/>
              </a:ext>
            </a:extLst>
          </p:cNvPr>
          <p:cNvGraphicFramePr>
            <a:graphicFrameLocks noGrp="1"/>
          </p:cNvGraphicFramePr>
          <p:nvPr>
            <p:ph idx="1"/>
            <p:extLst>
              <p:ext uri="{D42A27DB-BD31-4B8C-83A1-F6EECF244321}">
                <p14:modId xmlns:p14="http://schemas.microsoft.com/office/powerpoint/2010/main" val="2186431484"/>
              </p:ext>
            </p:extLst>
          </p:nvPr>
        </p:nvGraphicFramePr>
        <p:xfrm>
          <a:off x="332481" y="2811354"/>
          <a:ext cx="10335519" cy="3200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16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fferent coloured organisers">
            <a:extLst>
              <a:ext uri="{FF2B5EF4-FFF2-40B4-BE49-F238E27FC236}">
                <a16:creationId xmlns:a16="http://schemas.microsoft.com/office/drawing/2014/main" id="{1D9192AB-62A3-2B67-04D0-C53AC5BE5063}"/>
              </a:ext>
            </a:extLst>
          </p:cNvPr>
          <p:cNvPicPr>
            <a:picLocks noChangeAspect="1"/>
          </p:cNvPicPr>
          <p:nvPr/>
        </p:nvPicPr>
        <p:blipFill>
          <a:blip r:embed="rId2"/>
          <a:srcRect l="28679" r="28572" b="1"/>
          <a:stretch/>
        </p:blipFill>
        <p:spPr>
          <a:xfrm>
            <a:off x="20" y="-2"/>
            <a:ext cx="484584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30B144-0215-7B3D-AE72-814E6EDD7D57}"/>
              </a:ext>
            </a:extLst>
          </p:cNvPr>
          <p:cNvSpPr>
            <a:spLocks noGrp="1"/>
          </p:cNvSpPr>
          <p:nvPr>
            <p:ph type="title"/>
          </p:nvPr>
        </p:nvSpPr>
        <p:spPr>
          <a:xfrm>
            <a:off x="5606552" y="858982"/>
            <a:ext cx="4369757" cy="2129878"/>
          </a:xfrm>
        </p:spPr>
        <p:txBody>
          <a:bodyPr>
            <a:normAutofit/>
          </a:bodyPr>
          <a:lstStyle/>
          <a:p>
            <a:r>
              <a:rPr lang="en-US" dirty="0"/>
              <a:t>Automation of Repetitive tasks</a:t>
            </a:r>
            <a:endParaRPr lang="en-PK" dirty="0"/>
          </a:p>
        </p:txBody>
      </p:sp>
      <p:sp>
        <p:nvSpPr>
          <p:cNvPr id="3" name="Content Placeholder 2">
            <a:extLst>
              <a:ext uri="{FF2B5EF4-FFF2-40B4-BE49-F238E27FC236}">
                <a16:creationId xmlns:a16="http://schemas.microsoft.com/office/drawing/2014/main" id="{80D6787D-56D4-8550-D870-9B09387F32CF}"/>
              </a:ext>
            </a:extLst>
          </p:cNvPr>
          <p:cNvSpPr>
            <a:spLocks noGrp="1"/>
          </p:cNvSpPr>
          <p:nvPr>
            <p:ph idx="1"/>
          </p:nvPr>
        </p:nvSpPr>
        <p:spPr>
          <a:xfrm>
            <a:off x="5606552" y="3467499"/>
            <a:ext cx="5012796" cy="2544416"/>
          </a:xfrm>
        </p:spPr>
        <p:txBody>
          <a:bodyPr>
            <a:normAutofit/>
          </a:bodyPr>
          <a:lstStyle/>
          <a:p>
            <a:r>
              <a:rPr lang="en-US" dirty="0"/>
              <a:t>NLP is especially useful in fully or partially automating tasks like customer support, data entry and document handling.</a:t>
            </a:r>
            <a:endParaRPr lang="en-PK" dirty="0"/>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00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5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green triangle pattern&#10;&#10;Description automatically generated">
            <a:extLst>
              <a:ext uri="{FF2B5EF4-FFF2-40B4-BE49-F238E27FC236}">
                <a16:creationId xmlns:a16="http://schemas.microsoft.com/office/drawing/2014/main" id="{E14F2AF2-898A-626E-6848-86136D3C9712}"/>
              </a:ext>
            </a:extLst>
          </p:cNvPr>
          <p:cNvPicPr>
            <a:picLocks noChangeAspect="1"/>
          </p:cNvPicPr>
          <p:nvPr/>
        </p:nvPicPr>
        <p:blipFill>
          <a:blip r:embed="rId2"/>
          <a:srcRect l="2129" r="50705" b="-2"/>
          <a:stretch/>
        </p:blipFill>
        <p:spPr>
          <a:xfrm>
            <a:off x="20" y="-2"/>
            <a:ext cx="484584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FBDA13-0528-BB14-FC3C-CCE98CCF778B}"/>
              </a:ext>
            </a:extLst>
          </p:cNvPr>
          <p:cNvSpPr>
            <a:spLocks noGrp="1"/>
          </p:cNvSpPr>
          <p:nvPr>
            <p:ph type="title"/>
          </p:nvPr>
        </p:nvSpPr>
        <p:spPr>
          <a:xfrm>
            <a:off x="5606552" y="858982"/>
            <a:ext cx="4369757" cy="2129878"/>
          </a:xfrm>
        </p:spPr>
        <p:txBody>
          <a:bodyPr>
            <a:normAutofit/>
          </a:bodyPr>
          <a:lstStyle/>
          <a:p>
            <a:r>
              <a:rPr lang="en-US" dirty="0"/>
              <a:t>Improved data analysis</a:t>
            </a:r>
            <a:endParaRPr lang="en-PK" dirty="0"/>
          </a:p>
        </p:txBody>
      </p:sp>
      <p:sp>
        <p:nvSpPr>
          <p:cNvPr id="3" name="Content Placeholder 2">
            <a:extLst>
              <a:ext uri="{FF2B5EF4-FFF2-40B4-BE49-F238E27FC236}">
                <a16:creationId xmlns:a16="http://schemas.microsoft.com/office/drawing/2014/main" id="{5EE2BCEE-E349-261A-D8F8-E3D257F3AB4C}"/>
              </a:ext>
            </a:extLst>
          </p:cNvPr>
          <p:cNvSpPr>
            <a:spLocks noGrp="1"/>
          </p:cNvSpPr>
          <p:nvPr>
            <p:ph idx="1"/>
          </p:nvPr>
        </p:nvSpPr>
        <p:spPr>
          <a:xfrm>
            <a:off x="5606552" y="3467499"/>
            <a:ext cx="5012796" cy="2544416"/>
          </a:xfrm>
        </p:spPr>
        <p:txBody>
          <a:bodyPr>
            <a:normAutofit/>
          </a:bodyPr>
          <a:lstStyle/>
          <a:p>
            <a:r>
              <a:rPr lang="en-US" sz="2000" dirty="0"/>
              <a:t>NLP enhances data analysis by enabling the extraction of insights from unstructured text data, such as customer reviews, social media posts and news articles. By using text mining techniques, NLP can identify patterns, trends and sentiments that are not immediately obvious in large datasets.</a:t>
            </a:r>
            <a:endParaRPr lang="en-PK" sz="2000" dirty="0"/>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4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5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4A6683D7-3903-0A48-759B-E94BECFC3FB2}"/>
              </a:ext>
            </a:extLst>
          </p:cNvPr>
          <p:cNvPicPr>
            <a:picLocks noChangeAspect="1"/>
          </p:cNvPicPr>
          <p:nvPr/>
        </p:nvPicPr>
        <p:blipFill>
          <a:blip r:embed="rId2"/>
          <a:srcRect l="11135" r="41699" b="-2"/>
          <a:stretch/>
        </p:blipFill>
        <p:spPr>
          <a:xfrm>
            <a:off x="20" y="-2"/>
            <a:ext cx="484584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4E7155-F937-5A5B-201F-6EAC701BAEC6}"/>
              </a:ext>
            </a:extLst>
          </p:cNvPr>
          <p:cNvSpPr>
            <a:spLocks noGrp="1"/>
          </p:cNvSpPr>
          <p:nvPr>
            <p:ph type="title"/>
          </p:nvPr>
        </p:nvSpPr>
        <p:spPr>
          <a:xfrm>
            <a:off x="5606552" y="858982"/>
            <a:ext cx="4369757" cy="2129878"/>
          </a:xfrm>
        </p:spPr>
        <p:txBody>
          <a:bodyPr>
            <a:normAutofit/>
          </a:bodyPr>
          <a:lstStyle/>
          <a:p>
            <a:r>
              <a:rPr lang="en-US" dirty="0"/>
              <a:t>Enhanced search</a:t>
            </a:r>
            <a:endParaRPr lang="en-PK" dirty="0"/>
          </a:p>
        </p:txBody>
      </p:sp>
      <p:sp>
        <p:nvSpPr>
          <p:cNvPr id="3" name="Content Placeholder 2">
            <a:extLst>
              <a:ext uri="{FF2B5EF4-FFF2-40B4-BE49-F238E27FC236}">
                <a16:creationId xmlns:a16="http://schemas.microsoft.com/office/drawing/2014/main" id="{7C7727E0-7DBF-A7C8-6B9D-C0A7C71AA878}"/>
              </a:ext>
            </a:extLst>
          </p:cNvPr>
          <p:cNvSpPr>
            <a:spLocks noGrp="1"/>
          </p:cNvSpPr>
          <p:nvPr>
            <p:ph idx="1"/>
          </p:nvPr>
        </p:nvSpPr>
        <p:spPr>
          <a:xfrm>
            <a:off x="5606552" y="3467499"/>
            <a:ext cx="5012796" cy="2544416"/>
          </a:xfrm>
        </p:spPr>
        <p:txBody>
          <a:bodyPr>
            <a:normAutofit/>
          </a:bodyPr>
          <a:lstStyle/>
          <a:p>
            <a:pPr>
              <a:lnSpc>
                <a:spcPct val="100000"/>
              </a:lnSpc>
            </a:pPr>
            <a:r>
              <a:rPr lang="en-US" sz="2000" dirty="0"/>
              <a:t>NLP benefits search by enabling systems to understand the intent behind user queries, providing more accurate and contextually relevant results. Instead of relying solely on keyword matching, NLP-powered search engines analyze the meaning of words and phrases, making it easier to find information even when queries are vague or complex.</a:t>
            </a:r>
            <a:endParaRPr lang="en-PK" sz="2000" dirty="0"/>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99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5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ulti-coloured paper-craft art">
            <a:extLst>
              <a:ext uri="{FF2B5EF4-FFF2-40B4-BE49-F238E27FC236}">
                <a16:creationId xmlns:a16="http://schemas.microsoft.com/office/drawing/2014/main" id="{BAD46362-351E-FDA3-F7A7-9D209EDA9C4E}"/>
              </a:ext>
            </a:extLst>
          </p:cNvPr>
          <p:cNvPicPr>
            <a:picLocks noChangeAspect="1"/>
          </p:cNvPicPr>
          <p:nvPr/>
        </p:nvPicPr>
        <p:blipFill>
          <a:blip r:embed="rId2"/>
          <a:srcRect l="27536" r="25298" b="-2"/>
          <a:stretch/>
        </p:blipFill>
        <p:spPr>
          <a:xfrm>
            <a:off x="20" y="-2"/>
            <a:ext cx="484584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3A6A8F-7C5A-0BF8-8390-70FB3920E128}"/>
              </a:ext>
            </a:extLst>
          </p:cNvPr>
          <p:cNvSpPr>
            <a:spLocks noGrp="1"/>
          </p:cNvSpPr>
          <p:nvPr>
            <p:ph type="title"/>
          </p:nvPr>
        </p:nvSpPr>
        <p:spPr>
          <a:xfrm>
            <a:off x="5606552" y="858982"/>
            <a:ext cx="4369757" cy="2129878"/>
          </a:xfrm>
        </p:spPr>
        <p:txBody>
          <a:bodyPr>
            <a:normAutofit/>
          </a:bodyPr>
          <a:lstStyle/>
          <a:p>
            <a:r>
              <a:rPr lang="en-US" dirty="0"/>
              <a:t>Powerful content generation</a:t>
            </a:r>
            <a:endParaRPr lang="en-PK" dirty="0"/>
          </a:p>
        </p:txBody>
      </p:sp>
      <p:sp>
        <p:nvSpPr>
          <p:cNvPr id="3" name="Content Placeholder 2">
            <a:extLst>
              <a:ext uri="{FF2B5EF4-FFF2-40B4-BE49-F238E27FC236}">
                <a16:creationId xmlns:a16="http://schemas.microsoft.com/office/drawing/2014/main" id="{FE09908E-6E42-42A0-4532-4835E6EB0FEF}"/>
              </a:ext>
            </a:extLst>
          </p:cNvPr>
          <p:cNvSpPr>
            <a:spLocks noGrp="1"/>
          </p:cNvSpPr>
          <p:nvPr>
            <p:ph idx="1"/>
          </p:nvPr>
        </p:nvSpPr>
        <p:spPr>
          <a:xfrm>
            <a:off x="5606552" y="3467499"/>
            <a:ext cx="5012796" cy="2544416"/>
          </a:xfrm>
        </p:spPr>
        <p:txBody>
          <a:bodyPr>
            <a:normAutofit/>
          </a:bodyPr>
          <a:lstStyle/>
          <a:p>
            <a:pPr>
              <a:lnSpc>
                <a:spcPct val="100000"/>
              </a:lnSpc>
            </a:pPr>
            <a:r>
              <a:rPr lang="en-US" sz="1700" dirty="0"/>
              <a:t>NLP powers advanced language models to create human-like text for various purposes. Pre-trained models, such as GPT-4, can generate articles, reports, marketing copy, product descriptions and even creative writing based on prompts provided by users. NLP-powered tools can also assist in automating tasks like drafting emails, writing social media posts or legal documentation.</a:t>
            </a:r>
            <a:endParaRPr lang="en-PK" sz="1700" dirty="0"/>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87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52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velVTI">
  <a:themeElements>
    <a:clrScheme name="AnalogousFromRegularSeedRightStep">
      <a:dk1>
        <a:srgbClr val="000000"/>
      </a:dk1>
      <a:lt1>
        <a:srgbClr val="FFFFFF"/>
      </a:lt1>
      <a:dk2>
        <a:srgbClr val="3F3424"/>
      </a:dk2>
      <a:lt2>
        <a:srgbClr val="E2E7E8"/>
      </a:lt2>
      <a:accent1>
        <a:srgbClr val="E74B29"/>
      </a:accent1>
      <a:accent2>
        <a:srgbClr val="D58817"/>
      </a:accent2>
      <a:accent3>
        <a:srgbClr val="A6A81E"/>
      </a:accent3>
      <a:accent4>
        <a:srgbClr val="70B514"/>
      </a:accent4>
      <a:accent5>
        <a:srgbClr val="39BA21"/>
      </a:accent5>
      <a:accent6>
        <a:srgbClr val="14BA40"/>
      </a:accent6>
      <a:hlink>
        <a:srgbClr val="358EA1"/>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15</TotalTime>
  <Words>342</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Bierstadt</vt:lpstr>
      <vt:lpstr>BevelVTI</vt:lpstr>
      <vt:lpstr>Natural Language Processing</vt:lpstr>
      <vt:lpstr>What is NLP?</vt:lpstr>
      <vt:lpstr>What is NLP?</vt:lpstr>
      <vt:lpstr>Benefits of NLP</vt:lpstr>
      <vt:lpstr>Benefits of NLP</vt:lpstr>
      <vt:lpstr>Automation of Repetitive tasks</vt:lpstr>
      <vt:lpstr>Improved data analysis</vt:lpstr>
      <vt:lpstr>Enhanced search</vt:lpstr>
      <vt:lpstr>Powerful content generation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Shafique</dc:creator>
  <cp:lastModifiedBy>Ahmed Shafique</cp:lastModifiedBy>
  <cp:revision>13</cp:revision>
  <dcterms:created xsi:type="dcterms:W3CDTF">2024-10-22T17:16:44Z</dcterms:created>
  <dcterms:modified xsi:type="dcterms:W3CDTF">2024-10-22T17:43:34Z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2024-10-22T17:20:40Z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a33e4807-f663-4a79-9bb1-29e1871ca909</vt:lpwstr>
  </property>
  <property fmtid="{D5CDD505-2E9C-101B-9397-08002B2CF9AE}" pid="7" name="MSIP_Label_defa4170-0d19-0005-0004-bc88714345d2_ActionId">
    <vt:lpwstr>cbc735f1-be0f-46d2-b255-1f99f7a5f3ed</vt:lpwstr>
  </property>
  <property fmtid="{D5CDD505-2E9C-101B-9397-08002B2CF9AE}" pid="8" name="MSIP_Label_defa4170-0d19-0005-0004-bc88714345d2_ContentBits">
    <vt:lpwstr>0</vt:lpwstr>
  </property>
</Properties>
</file>