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97F3-9DF0-5FA7-0B3B-95B65C5025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CD740C4B-D3A2-8EF1-070F-36191C44A9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D067F426-CDA6-2745-7534-CD736F0E715B}"/>
              </a:ext>
            </a:extLst>
          </p:cNvPr>
          <p:cNvSpPr>
            <a:spLocks noGrp="1"/>
          </p:cNvSpPr>
          <p:nvPr>
            <p:ph type="dt" sz="half" idx="10"/>
          </p:nvPr>
        </p:nvSpPr>
        <p:spPr/>
        <p:txBody>
          <a:bodyPr/>
          <a:lstStyle/>
          <a:p>
            <a:fld id="{E79525AF-18AE-4877-96F8-1309FB077E71}" type="datetimeFigureOut">
              <a:rPr lang="en-PK" smtClean="0"/>
              <a:t>22/10/2024</a:t>
            </a:fld>
            <a:endParaRPr lang="en-PK"/>
          </a:p>
        </p:txBody>
      </p:sp>
      <p:sp>
        <p:nvSpPr>
          <p:cNvPr id="5" name="Footer Placeholder 4">
            <a:extLst>
              <a:ext uri="{FF2B5EF4-FFF2-40B4-BE49-F238E27FC236}">
                <a16:creationId xmlns:a16="http://schemas.microsoft.com/office/drawing/2014/main" id="{78028453-0836-F429-9173-4F71AC279AE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5941F52-6A18-344D-DBEB-9241FA7D1A49}"/>
              </a:ext>
            </a:extLst>
          </p:cNvPr>
          <p:cNvSpPr>
            <a:spLocks noGrp="1"/>
          </p:cNvSpPr>
          <p:nvPr>
            <p:ph type="sldNum" sz="quarter" idx="12"/>
          </p:nvPr>
        </p:nvSpPr>
        <p:spPr/>
        <p:txBody>
          <a:bodyPr/>
          <a:lstStyle/>
          <a:p>
            <a:fld id="{C46722F8-D14A-435B-8A62-0EB5CE59FFCC}" type="slidenum">
              <a:rPr lang="en-PK" smtClean="0"/>
              <a:t>‹#›</a:t>
            </a:fld>
            <a:endParaRPr lang="en-PK"/>
          </a:p>
        </p:txBody>
      </p:sp>
    </p:spTree>
    <p:extLst>
      <p:ext uri="{BB962C8B-B14F-4D97-AF65-F5344CB8AC3E}">
        <p14:creationId xmlns:p14="http://schemas.microsoft.com/office/powerpoint/2010/main" val="110084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90496-939D-8258-2E9C-DFABE1366680}"/>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81F57D9-F9DB-13F3-3381-3923F2748E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1EFCC88-EDCD-EA94-AE54-44BF180D95A7}"/>
              </a:ext>
            </a:extLst>
          </p:cNvPr>
          <p:cNvSpPr>
            <a:spLocks noGrp="1"/>
          </p:cNvSpPr>
          <p:nvPr>
            <p:ph type="dt" sz="half" idx="10"/>
          </p:nvPr>
        </p:nvSpPr>
        <p:spPr/>
        <p:txBody>
          <a:bodyPr/>
          <a:lstStyle/>
          <a:p>
            <a:fld id="{E79525AF-18AE-4877-96F8-1309FB077E71}" type="datetimeFigureOut">
              <a:rPr lang="en-PK" smtClean="0"/>
              <a:t>22/10/2024</a:t>
            </a:fld>
            <a:endParaRPr lang="en-PK"/>
          </a:p>
        </p:txBody>
      </p:sp>
      <p:sp>
        <p:nvSpPr>
          <p:cNvPr id="5" name="Footer Placeholder 4">
            <a:extLst>
              <a:ext uri="{FF2B5EF4-FFF2-40B4-BE49-F238E27FC236}">
                <a16:creationId xmlns:a16="http://schemas.microsoft.com/office/drawing/2014/main" id="{07222BFE-8203-7E8A-E17A-2E2803C081A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DBAAD99-0EF9-CBCC-41AD-CD05BF02C2EB}"/>
              </a:ext>
            </a:extLst>
          </p:cNvPr>
          <p:cNvSpPr>
            <a:spLocks noGrp="1"/>
          </p:cNvSpPr>
          <p:nvPr>
            <p:ph type="sldNum" sz="quarter" idx="12"/>
          </p:nvPr>
        </p:nvSpPr>
        <p:spPr/>
        <p:txBody>
          <a:bodyPr/>
          <a:lstStyle/>
          <a:p>
            <a:fld id="{C46722F8-D14A-435B-8A62-0EB5CE59FFCC}" type="slidenum">
              <a:rPr lang="en-PK" smtClean="0"/>
              <a:t>‹#›</a:t>
            </a:fld>
            <a:endParaRPr lang="en-PK"/>
          </a:p>
        </p:txBody>
      </p:sp>
    </p:spTree>
    <p:extLst>
      <p:ext uri="{BB962C8B-B14F-4D97-AF65-F5344CB8AC3E}">
        <p14:creationId xmlns:p14="http://schemas.microsoft.com/office/powerpoint/2010/main" val="256170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DCF7F0-8392-89CF-AC76-AB62085FEB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1ADCD51-1FC8-90F3-8F7B-4898FC14A5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912A2B0-7F72-D48E-4A6D-08B4A43C9725}"/>
              </a:ext>
            </a:extLst>
          </p:cNvPr>
          <p:cNvSpPr>
            <a:spLocks noGrp="1"/>
          </p:cNvSpPr>
          <p:nvPr>
            <p:ph type="dt" sz="half" idx="10"/>
          </p:nvPr>
        </p:nvSpPr>
        <p:spPr/>
        <p:txBody>
          <a:bodyPr/>
          <a:lstStyle/>
          <a:p>
            <a:fld id="{E79525AF-18AE-4877-96F8-1309FB077E71}" type="datetimeFigureOut">
              <a:rPr lang="en-PK" smtClean="0"/>
              <a:t>22/10/2024</a:t>
            </a:fld>
            <a:endParaRPr lang="en-PK"/>
          </a:p>
        </p:txBody>
      </p:sp>
      <p:sp>
        <p:nvSpPr>
          <p:cNvPr id="5" name="Footer Placeholder 4">
            <a:extLst>
              <a:ext uri="{FF2B5EF4-FFF2-40B4-BE49-F238E27FC236}">
                <a16:creationId xmlns:a16="http://schemas.microsoft.com/office/drawing/2014/main" id="{CFA55602-B7EE-27CA-074B-0FEF5890810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1CC10B8-4813-6F4E-0BF2-EF8D1ADBA947}"/>
              </a:ext>
            </a:extLst>
          </p:cNvPr>
          <p:cNvSpPr>
            <a:spLocks noGrp="1"/>
          </p:cNvSpPr>
          <p:nvPr>
            <p:ph type="sldNum" sz="quarter" idx="12"/>
          </p:nvPr>
        </p:nvSpPr>
        <p:spPr/>
        <p:txBody>
          <a:bodyPr/>
          <a:lstStyle/>
          <a:p>
            <a:fld id="{C46722F8-D14A-435B-8A62-0EB5CE59FFCC}" type="slidenum">
              <a:rPr lang="en-PK" smtClean="0"/>
              <a:t>‹#›</a:t>
            </a:fld>
            <a:endParaRPr lang="en-PK"/>
          </a:p>
        </p:txBody>
      </p:sp>
    </p:spTree>
    <p:extLst>
      <p:ext uri="{BB962C8B-B14F-4D97-AF65-F5344CB8AC3E}">
        <p14:creationId xmlns:p14="http://schemas.microsoft.com/office/powerpoint/2010/main" val="374571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C715B-A391-EA07-6751-A802D968A031}"/>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BF16B9B-6C91-5D6D-2F14-D217378961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BF006DD-5B6D-879B-4EC4-02FD63C5B904}"/>
              </a:ext>
            </a:extLst>
          </p:cNvPr>
          <p:cNvSpPr>
            <a:spLocks noGrp="1"/>
          </p:cNvSpPr>
          <p:nvPr>
            <p:ph type="dt" sz="half" idx="10"/>
          </p:nvPr>
        </p:nvSpPr>
        <p:spPr/>
        <p:txBody>
          <a:bodyPr/>
          <a:lstStyle/>
          <a:p>
            <a:fld id="{E79525AF-18AE-4877-96F8-1309FB077E71}" type="datetimeFigureOut">
              <a:rPr lang="en-PK" smtClean="0"/>
              <a:t>22/10/2024</a:t>
            </a:fld>
            <a:endParaRPr lang="en-PK"/>
          </a:p>
        </p:txBody>
      </p:sp>
      <p:sp>
        <p:nvSpPr>
          <p:cNvPr id="5" name="Footer Placeholder 4">
            <a:extLst>
              <a:ext uri="{FF2B5EF4-FFF2-40B4-BE49-F238E27FC236}">
                <a16:creationId xmlns:a16="http://schemas.microsoft.com/office/drawing/2014/main" id="{76FB1831-D880-7FC3-1C2F-58A9023CAAD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8EC1008-7F7A-333F-F766-AFF4563AC6FF}"/>
              </a:ext>
            </a:extLst>
          </p:cNvPr>
          <p:cNvSpPr>
            <a:spLocks noGrp="1"/>
          </p:cNvSpPr>
          <p:nvPr>
            <p:ph type="sldNum" sz="quarter" idx="12"/>
          </p:nvPr>
        </p:nvSpPr>
        <p:spPr/>
        <p:txBody>
          <a:bodyPr/>
          <a:lstStyle/>
          <a:p>
            <a:fld id="{C46722F8-D14A-435B-8A62-0EB5CE59FFCC}" type="slidenum">
              <a:rPr lang="en-PK" smtClean="0"/>
              <a:t>‹#›</a:t>
            </a:fld>
            <a:endParaRPr lang="en-PK"/>
          </a:p>
        </p:txBody>
      </p:sp>
    </p:spTree>
    <p:extLst>
      <p:ext uri="{BB962C8B-B14F-4D97-AF65-F5344CB8AC3E}">
        <p14:creationId xmlns:p14="http://schemas.microsoft.com/office/powerpoint/2010/main" val="582769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ACEB-C188-76E3-0053-900B3265D6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AB63502F-077A-FDFD-291D-018FF12F91C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1239E8-3A3B-CAC5-4F33-290E85A62F0F}"/>
              </a:ext>
            </a:extLst>
          </p:cNvPr>
          <p:cNvSpPr>
            <a:spLocks noGrp="1"/>
          </p:cNvSpPr>
          <p:nvPr>
            <p:ph type="dt" sz="half" idx="10"/>
          </p:nvPr>
        </p:nvSpPr>
        <p:spPr/>
        <p:txBody>
          <a:bodyPr/>
          <a:lstStyle/>
          <a:p>
            <a:fld id="{E79525AF-18AE-4877-96F8-1309FB077E71}" type="datetimeFigureOut">
              <a:rPr lang="en-PK" smtClean="0"/>
              <a:t>22/10/2024</a:t>
            </a:fld>
            <a:endParaRPr lang="en-PK"/>
          </a:p>
        </p:txBody>
      </p:sp>
      <p:sp>
        <p:nvSpPr>
          <p:cNvPr id="5" name="Footer Placeholder 4">
            <a:extLst>
              <a:ext uri="{FF2B5EF4-FFF2-40B4-BE49-F238E27FC236}">
                <a16:creationId xmlns:a16="http://schemas.microsoft.com/office/drawing/2014/main" id="{B0264605-9BB0-D51F-4E35-EB3C7294EFC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DEADA50-73BD-AC4B-C6DA-9C86EEAAC8FF}"/>
              </a:ext>
            </a:extLst>
          </p:cNvPr>
          <p:cNvSpPr>
            <a:spLocks noGrp="1"/>
          </p:cNvSpPr>
          <p:nvPr>
            <p:ph type="sldNum" sz="quarter" idx="12"/>
          </p:nvPr>
        </p:nvSpPr>
        <p:spPr/>
        <p:txBody>
          <a:bodyPr/>
          <a:lstStyle/>
          <a:p>
            <a:fld id="{C46722F8-D14A-435B-8A62-0EB5CE59FFCC}" type="slidenum">
              <a:rPr lang="en-PK" smtClean="0"/>
              <a:t>‹#›</a:t>
            </a:fld>
            <a:endParaRPr lang="en-PK"/>
          </a:p>
        </p:txBody>
      </p:sp>
    </p:spTree>
    <p:extLst>
      <p:ext uri="{BB962C8B-B14F-4D97-AF65-F5344CB8AC3E}">
        <p14:creationId xmlns:p14="http://schemas.microsoft.com/office/powerpoint/2010/main" val="19563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4AA0D-D3B5-2D8F-0327-2FA34BBB3E0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77DFEBE7-E804-6D71-9A71-27E2A0D6B1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6D235DE8-7D10-F950-184E-906364E2D0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A1402402-ADA5-2872-C447-24B60D8D3024}"/>
              </a:ext>
            </a:extLst>
          </p:cNvPr>
          <p:cNvSpPr>
            <a:spLocks noGrp="1"/>
          </p:cNvSpPr>
          <p:nvPr>
            <p:ph type="dt" sz="half" idx="10"/>
          </p:nvPr>
        </p:nvSpPr>
        <p:spPr/>
        <p:txBody>
          <a:bodyPr/>
          <a:lstStyle/>
          <a:p>
            <a:fld id="{E79525AF-18AE-4877-96F8-1309FB077E71}" type="datetimeFigureOut">
              <a:rPr lang="en-PK" smtClean="0"/>
              <a:t>22/10/2024</a:t>
            </a:fld>
            <a:endParaRPr lang="en-PK"/>
          </a:p>
        </p:txBody>
      </p:sp>
      <p:sp>
        <p:nvSpPr>
          <p:cNvPr id="6" name="Footer Placeholder 5">
            <a:extLst>
              <a:ext uri="{FF2B5EF4-FFF2-40B4-BE49-F238E27FC236}">
                <a16:creationId xmlns:a16="http://schemas.microsoft.com/office/drawing/2014/main" id="{4835B634-4B93-3569-2048-CE4D03CB3C8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7BBD2B2-3278-E575-6034-B3D45B9F12A3}"/>
              </a:ext>
            </a:extLst>
          </p:cNvPr>
          <p:cNvSpPr>
            <a:spLocks noGrp="1"/>
          </p:cNvSpPr>
          <p:nvPr>
            <p:ph type="sldNum" sz="quarter" idx="12"/>
          </p:nvPr>
        </p:nvSpPr>
        <p:spPr/>
        <p:txBody>
          <a:bodyPr/>
          <a:lstStyle/>
          <a:p>
            <a:fld id="{C46722F8-D14A-435B-8A62-0EB5CE59FFCC}" type="slidenum">
              <a:rPr lang="en-PK" smtClean="0"/>
              <a:t>‹#›</a:t>
            </a:fld>
            <a:endParaRPr lang="en-PK"/>
          </a:p>
        </p:txBody>
      </p:sp>
    </p:spTree>
    <p:extLst>
      <p:ext uri="{BB962C8B-B14F-4D97-AF65-F5344CB8AC3E}">
        <p14:creationId xmlns:p14="http://schemas.microsoft.com/office/powerpoint/2010/main" val="3027298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435AE-BF66-9794-7956-6E3038E3EA51}"/>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68093A2-C2AD-83CF-D40D-791AE30F3E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0997A6-38A6-3A6E-7329-3DC3D2326B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DF567B07-DB4F-7318-4DC7-B37F69D38B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A27B22-C333-3AC0-947D-4BBD0781B0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C487D42C-DFDD-42BC-50AD-84AEAD7F210F}"/>
              </a:ext>
            </a:extLst>
          </p:cNvPr>
          <p:cNvSpPr>
            <a:spLocks noGrp="1"/>
          </p:cNvSpPr>
          <p:nvPr>
            <p:ph type="dt" sz="half" idx="10"/>
          </p:nvPr>
        </p:nvSpPr>
        <p:spPr/>
        <p:txBody>
          <a:bodyPr/>
          <a:lstStyle/>
          <a:p>
            <a:fld id="{E79525AF-18AE-4877-96F8-1309FB077E71}" type="datetimeFigureOut">
              <a:rPr lang="en-PK" smtClean="0"/>
              <a:t>22/10/2024</a:t>
            </a:fld>
            <a:endParaRPr lang="en-PK"/>
          </a:p>
        </p:txBody>
      </p:sp>
      <p:sp>
        <p:nvSpPr>
          <p:cNvPr id="8" name="Footer Placeholder 7">
            <a:extLst>
              <a:ext uri="{FF2B5EF4-FFF2-40B4-BE49-F238E27FC236}">
                <a16:creationId xmlns:a16="http://schemas.microsoft.com/office/drawing/2014/main" id="{6490465B-B580-D31D-20FF-56113507337B}"/>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EAEB878C-FD81-683F-6555-8B7A2B0BB953}"/>
              </a:ext>
            </a:extLst>
          </p:cNvPr>
          <p:cNvSpPr>
            <a:spLocks noGrp="1"/>
          </p:cNvSpPr>
          <p:nvPr>
            <p:ph type="sldNum" sz="quarter" idx="12"/>
          </p:nvPr>
        </p:nvSpPr>
        <p:spPr/>
        <p:txBody>
          <a:bodyPr/>
          <a:lstStyle/>
          <a:p>
            <a:fld id="{C46722F8-D14A-435B-8A62-0EB5CE59FFCC}" type="slidenum">
              <a:rPr lang="en-PK" smtClean="0"/>
              <a:t>‹#›</a:t>
            </a:fld>
            <a:endParaRPr lang="en-PK"/>
          </a:p>
        </p:txBody>
      </p:sp>
    </p:spTree>
    <p:extLst>
      <p:ext uri="{BB962C8B-B14F-4D97-AF65-F5344CB8AC3E}">
        <p14:creationId xmlns:p14="http://schemas.microsoft.com/office/powerpoint/2010/main" val="2049976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CBB4-95A7-5769-1D07-13F311325B30}"/>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D7B34D3B-0BCC-484A-D0D0-3B9E69E66DC5}"/>
              </a:ext>
            </a:extLst>
          </p:cNvPr>
          <p:cNvSpPr>
            <a:spLocks noGrp="1"/>
          </p:cNvSpPr>
          <p:nvPr>
            <p:ph type="dt" sz="half" idx="10"/>
          </p:nvPr>
        </p:nvSpPr>
        <p:spPr/>
        <p:txBody>
          <a:bodyPr/>
          <a:lstStyle/>
          <a:p>
            <a:fld id="{E79525AF-18AE-4877-96F8-1309FB077E71}" type="datetimeFigureOut">
              <a:rPr lang="en-PK" smtClean="0"/>
              <a:t>22/10/2024</a:t>
            </a:fld>
            <a:endParaRPr lang="en-PK"/>
          </a:p>
        </p:txBody>
      </p:sp>
      <p:sp>
        <p:nvSpPr>
          <p:cNvPr id="4" name="Footer Placeholder 3">
            <a:extLst>
              <a:ext uri="{FF2B5EF4-FFF2-40B4-BE49-F238E27FC236}">
                <a16:creationId xmlns:a16="http://schemas.microsoft.com/office/drawing/2014/main" id="{2BC83EBE-3AE2-1185-3BBD-88B8015705AC}"/>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7DAE2B9F-7EFC-D061-4393-1AAAC760A86C}"/>
              </a:ext>
            </a:extLst>
          </p:cNvPr>
          <p:cNvSpPr>
            <a:spLocks noGrp="1"/>
          </p:cNvSpPr>
          <p:nvPr>
            <p:ph type="sldNum" sz="quarter" idx="12"/>
          </p:nvPr>
        </p:nvSpPr>
        <p:spPr/>
        <p:txBody>
          <a:bodyPr/>
          <a:lstStyle/>
          <a:p>
            <a:fld id="{C46722F8-D14A-435B-8A62-0EB5CE59FFCC}" type="slidenum">
              <a:rPr lang="en-PK" smtClean="0"/>
              <a:t>‹#›</a:t>
            </a:fld>
            <a:endParaRPr lang="en-PK"/>
          </a:p>
        </p:txBody>
      </p:sp>
    </p:spTree>
    <p:extLst>
      <p:ext uri="{BB962C8B-B14F-4D97-AF65-F5344CB8AC3E}">
        <p14:creationId xmlns:p14="http://schemas.microsoft.com/office/powerpoint/2010/main" val="2758920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1A27C5-4959-6887-E7D2-4C066938571A}"/>
              </a:ext>
            </a:extLst>
          </p:cNvPr>
          <p:cNvSpPr>
            <a:spLocks noGrp="1"/>
          </p:cNvSpPr>
          <p:nvPr>
            <p:ph type="dt" sz="half" idx="10"/>
          </p:nvPr>
        </p:nvSpPr>
        <p:spPr/>
        <p:txBody>
          <a:bodyPr/>
          <a:lstStyle/>
          <a:p>
            <a:fld id="{E79525AF-18AE-4877-96F8-1309FB077E71}" type="datetimeFigureOut">
              <a:rPr lang="en-PK" smtClean="0"/>
              <a:t>22/10/2024</a:t>
            </a:fld>
            <a:endParaRPr lang="en-PK"/>
          </a:p>
        </p:txBody>
      </p:sp>
      <p:sp>
        <p:nvSpPr>
          <p:cNvPr id="3" name="Footer Placeholder 2">
            <a:extLst>
              <a:ext uri="{FF2B5EF4-FFF2-40B4-BE49-F238E27FC236}">
                <a16:creationId xmlns:a16="http://schemas.microsoft.com/office/drawing/2014/main" id="{E8FCD1DE-3695-E531-D1DD-FF187F1DD7CF}"/>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F8276E46-A8F1-620A-E1EA-ACD6DB122B93}"/>
              </a:ext>
            </a:extLst>
          </p:cNvPr>
          <p:cNvSpPr>
            <a:spLocks noGrp="1"/>
          </p:cNvSpPr>
          <p:nvPr>
            <p:ph type="sldNum" sz="quarter" idx="12"/>
          </p:nvPr>
        </p:nvSpPr>
        <p:spPr/>
        <p:txBody>
          <a:bodyPr/>
          <a:lstStyle/>
          <a:p>
            <a:fld id="{C46722F8-D14A-435B-8A62-0EB5CE59FFCC}" type="slidenum">
              <a:rPr lang="en-PK" smtClean="0"/>
              <a:t>‹#›</a:t>
            </a:fld>
            <a:endParaRPr lang="en-PK"/>
          </a:p>
        </p:txBody>
      </p:sp>
    </p:spTree>
    <p:extLst>
      <p:ext uri="{BB962C8B-B14F-4D97-AF65-F5344CB8AC3E}">
        <p14:creationId xmlns:p14="http://schemas.microsoft.com/office/powerpoint/2010/main" val="2400505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19F4-A91A-2916-DDBB-975DF13DC6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F8B760B2-1233-3118-8E9A-E478E02AF4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936C3EC-7A74-E783-4C39-AF9BC362DB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7F0845-97CA-F84A-5DEA-B70B1D185BD3}"/>
              </a:ext>
            </a:extLst>
          </p:cNvPr>
          <p:cNvSpPr>
            <a:spLocks noGrp="1"/>
          </p:cNvSpPr>
          <p:nvPr>
            <p:ph type="dt" sz="half" idx="10"/>
          </p:nvPr>
        </p:nvSpPr>
        <p:spPr/>
        <p:txBody>
          <a:bodyPr/>
          <a:lstStyle/>
          <a:p>
            <a:fld id="{E79525AF-18AE-4877-96F8-1309FB077E71}" type="datetimeFigureOut">
              <a:rPr lang="en-PK" smtClean="0"/>
              <a:t>22/10/2024</a:t>
            </a:fld>
            <a:endParaRPr lang="en-PK"/>
          </a:p>
        </p:txBody>
      </p:sp>
      <p:sp>
        <p:nvSpPr>
          <p:cNvPr id="6" name="Footer Placeholder 5">
            <a:extLst>
              <a:ext uri="{FF2B5EF4-FFF2-40B4-BE49-F238E27FC236}">
                <a16:creationId xmlns:a16="http://schemas.microsoft.com/office/drawing/2014/main" id="{C2574763-1F47-696D-5425-466AF1A0C51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7910863-C492-497B-ACB9-02C654962CD3}"/>
              </a:ext>
            </a:extLst>
          </p:cNvPr>
          <p:cNvSpPr>
            <a:spLocks noGrp="1"/>
          </p:cNvSpPr>
          <p:nvPr>
            <p:ph type="sldNum" sz="quarter" idx="12"/>
          </p:nvPr>
        </p:nvSpPr>
        <p:spPr/>
        <p:txBody>
          <a:bodyPr/>
          <a:lstStyle/>
          <a:p>
            <a:fld id="{C46722F8-D14A-435B-8A62-0EB5CE59FFCC}" type="slidenum">
              <a:rPr lang="en-PK" smtClean="0"/>
              <a:t>‹#›</a:t>
            </a:fld>
            <a:endParaRPr lang="en-PK"/>
          </a:p>
        </p:txBody>
      </p:sp>
    </p:spTree>
    <p:extLst>
      <p:ext uri="{BB962C8B-B14F-4D97-AF65-F5344CB8AC3E}">
        <p14:creationId xmlns:p14="http://schemas.microsoft.com/office/powerpoint/2010/main" val="852826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6BF4-2BF4-2952-7C36-BDD83D520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68402873-7BBC-64F3-F112-AAD592D9CE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A33810AD-9BD0-430D-7778-176782E48D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DC13C6-2419-5011-5B83-485ED016AC99}"/>
              </a:ext>
            </a:extLst>
          </p:cNvPr>
          <p:cNvSpPr>
            <a:spLocks noGrp="1"/>
          </p:cNvSpPr>
          <p:nvPr>
            <p:ph type="dt" sz="half" idx="10"/>
          </p:nvPr>
        </p:nvSpPr>
        <p:spPr/>
        <p:txBody>
          <a:bodyPr/>
          <a:lstStyle/>
          <a:p>
            <a:fld id="{E79525AF-18AE-4877-96F8-1309FB077E71}" type="datetimeFigureOut">
              <a:rPr lang="en-PK" smtClean="0"/>
              <a:t>22/10/2024</a:t>
            </a:fld>
            <a:endParaRPr lang="en-PK"/>
          </a:p>
        </p:txBody>
      </p:sp>
      <p:sp>
        <p:nvSpPr>
          <p:cNvPr id="6" name="Footer Placeholder 5">
            <a:extLst>
              <a:ext uri="{FF2B5EF4-FFF2-40B4-BE49-F238E27FC236}">
                <a16:creationId xmlns:a16="http://schemas.microsoft.com/office/drawing/2014/main" id="{DDEE4021-3AC7-4C44-1EEC-D0A04B941FC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FF3318A-886B-9707-1A10-FE7F00C0A881}"/>
              </a:ext>
            </a:extLst>
          </p:cNvPr>
          <p:cNvSpPr>
            <a:spLocks noGrp="1"/>
          </p:cNvSpPr>
          <p:nvPr>
            <p:ph type="sldNum" sz="quarter" idx="12"/>
          </p:nvPr>
        </p:nvSpPr>
        <p:spPr/>
        <p:txBody>
          <a:bodyPr/>
          <a:lstStyle/>
          <a:p>
            <a:fld id="{C46722F8-D14A-435B-8A62-0EB5CE59FFCC}" type="slidenum">
              <a:rPr lang="en-PK" smtClean="0"/>
              <a:t>‹#›</a:t>
            </a:fld>
            <a:endParaRPr lang="en-PK"/>
          </a:p>
        </p:txBody>
      </p:sp>
    </p:spTree>
    <p:extLst>
      <p:ext uri="{BB962C8B-B14F-4D97-AF65-F5344CB8AC3E}">
        <p14:creationId xmlns:p14="http://schemas.microsoft.com/office/powerpoint/2010/main" val="217574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5BE3B4-9081-9818-23AB-8531B0B06F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1F8763E-DFCD-3FE3-0247-5BDBE5217D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3EADA83-CB7C-39A3-E0FB-90197ACB2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9525AF-18AE-4877-96F8-1309FB077E71}" type="datetimeFigureOut">
              <a:rPr lang="en-PK" smtClean="0"/>
              <a:t>22/10/2024</a:t>
            </a:fld>
            <a:endParaRPr lang="en-PK"/>
          </a:p>
        </p:txBody>
      </p:sp>
      <p:sp>
        <p:nvSpPr>
          <p:cNvPr id="5" name="Footer Placeholder 4">
            <a:extLst>
              <a:ext uri="{FF2B5EF4-FFF2-40B4-BE49-F238E27FC236}">
                <a16:creationId xmlns:a16="http://schemas.microsoft.com/office/drawing/2014/main" id="{CE0A2AE5-2A3F-2BA7-89E0-12063A277C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K"/>
          </a:p>
        </p:txBody>
      </p:sp>
      <p:sp>
        <p:nvSpPr>
          <p:cNvPr id="6" name="Slide Number Placeholder 5">
            <a:extLst>
              <a:ext uri="{FF2B5EF4-FFF2-40B4-BE49-F238E27FC236}">
                <a16:creationId xmlns:a16="http://schemas.microsoft.com/office/drawing/2014/main" id="{59DEB159-D327-9556-314F-EDF6FD7DF3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6722F8-D14A-435B-8A62-0EB5CE59FFCC}" type="slidenum">
              <a:rPr lang="en-PK" smtClean="0"/>
              <a:t>‹#›</a:t>
            </a:fld>
            <a:endParaRPr lang="en-PK"/>
          </a:p>
        </p:txBody>
      </p:sp>
    </p:spTree>
    <p:extLst>
      <p:ext uri="{BB962C8B-B14F-4D97-AF65-F5344CB8AC3E}">
        <p14:creationId xmlns:p14="http://schemas.microsoft.com/office/powerpoint/2010/main" val="3837844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DF6CF-A3CF-22EA-AE9F-ABD0A4D15EF1}"/>
              </a:ext>
            </a:extLst>
          </p:cNvPr>
          <p:cNvSpPr>
            <a:spLocks noGrp="1"/>
          </p:cNvSpPr>
          <p:nvPr>
            <p:ph type="ctrTitle"/>
          </p:nvPr>
        </p:nvSpPr>
        <p:spPr/>
        <p:txBody>
          <a:bodyPr/>
          <a:lstStyle/>
          <a:p>
            <a:r>
              <a:rPr lang="en-US" dirty="0"/>
              <a:t>Natural language Processing</a:t>
            </a:r>
            <a:endParaRPr lang="en-PK" dirty="0"/>
          </a:p>
        </p:txBody>
      </p:sp>
      <p:sp>
        <p:nvSpPr>
          <p:cNvPr id="3" name="Subtitle 2">
            <a:extLst>
              <a:ext uri="{FF2B5EF4-FFF2-40B4-BE49-F238E27FC236}">
                <a16:creationId xmlns:a16="http://schemas.microsoft.com/office/drawing/2014/main" id="{6E1EE648-3BE6-870D-395F-BF3368C950B7}"/>
              </a:ext>
            </a:extLst>
          </p:cNvPr>
          <p:cNvSpPr>
            <a:spLocks noGrp="1"/>
          </p:cNvSpPr>
          <p:nvPr>
            <p:ph type="subTitle" idx="1"/>
          </p:nvPr>
        </p:nvSpPr>
        <p:spPr/>
        <p:txBody>
          <a:bodyPr/>
          <a:lstStyle/>
          <a:p>
            <a:r>
              <a:rPr lang="en-US" dirty="0"/>
              <a:t>Its applications</a:t>
            </a:r>
            <a:endParaRPr lang="en-PK" dirty="0"/>
          </a:p>
        </p:txBody>
      </p:sp>
    </p:spTree>
    <p:extLst>
      <p:ext uri="{BB962C8B-B14F-4D97-AF65-F5344CB8AC3E}">
        <p14:creationId xmlns:p14="http://schemas.microsoft.com/office/powerpoint/2010/main" val="310408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ED68C-A773-BD7A-4A2A-9CDF48D1BE48}"/>
              </a:ext>
            </a:extLst>
          </p:cNvPr>
          <p:cNvSpPr>
            <a:spLocks noGrp="1"/>
          </p:cNvSpPr>
          <p:nvPr>
            <p:ph type="title"/>
          </p:nvPr>
        </p:nvSpPr>
        <p:spPr/>
        <p:txBody>
          <a:bodyPr/>
          <a:lstStyle/>
          <a:p>
            <a:r>
              <a:rPr lang="en-US" dirty="0"/>
              <a:t>NLP use cases by industry</a:t>
            </a:r>
            <a:endParaRPr lang="en-PK" dirty="0"/>
          </a:p>
        </p:txBody>
      </p:sp>
      <p:sp>
        <p:nvSpPr>
          <p:cNvPr id="3" name="Content Placeholder 2">
            <a:extLst>
              <a:ext uri="{FF2B5EF4-FFF2-40B4-BE49-F238E27FC236}">
                <a16:creationId xmlns:a16="http://schemas.microsoft.com/office/drawing/2014/main" id="{03183659-F4B1-420E-9274-6E78DAAC2314}"/>
              </a:ext>
            </a:extLst>
          </p:cNvPr>
          <p:cNvSpPr>
            <a:spLocks noGrp="1"/>
          </p:cNvSpPr>
          <p:nvPr>
            <p:ph idx="1"/>
          </p:nvPr>
        </p:nvSpPr>
        <p:spPr/>
        <p:txBody>
          <a:bodyPr/>
          <a:lstStyle/>
          <a:p>
            <a:r>
              <a:rPr lang="en-US" dirty="0"/>
              <a:t>Finance</a:t>
            </a:r>
          </a:p>
          <a:p>
            <a:r>
              <a:rPr lang="en-US" dirty="0"/>
              <a:t>Healthcare</a:t>
            </a:r>
          </a:p>
          <a:p>
            <a:r>
              <a:rPr lang="en-US" dirty="0"/>
              <a:t>Insurance</a:t>
            </a:r>
          </a:p>
          <a:p>
            <a:r>
              <a:rPr lang="en-US" dirty="0"/>
              <a:t>Legal</a:t>
            </a:r>
          </a:p>
        </p:txBody>
      </p:sp>
    </p:spTree>
    <p:extLst>
      <p:ext uri="{BB962C8B-B14F-4D97-AF65-F5344CB8AC3E}">
        <p14:creationId xmlns:p14="http://schemas.microsoft.com/office/powerpoint/2010/main" val="2280239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EF4E2-52AB-946E-D23D-41799B8EFB7F}"/>
              </a:ext>
            </a:extLst>
          </p:cNvPr>
          <p:cNvSpPr>
            <a:spLocks noGrp="1"/>
          </p:cNvSpPr>
          <p:nvPr>
            <p:ph type="title"/>
          </p:nvPr>
        </p:nvSpPr>
        <p:spPr/>
        <p:txBody>
          <a:bodyPr/>
          <a:lstStyle/>
          <a:p>
            <a:r>
              <a:rPr lang="en-US" dirty="0"/>
              <a:t>Finance</a:t>
            </a:r>
            <a:endParaRPr lang="en-PK" dirty="0"/>
          </a:p>
        </p:txBody>
      </p:sp>
      <p:sp>
        <p:nvSpPr>
          <p:cNvPr id="3" name="Content Placeholder 2">
            <a:extLst>
              <a:ext uri="{FF2B5EF4-FFF2-40B4-BE49-F238E27FC236}">
                <a16:creationId xmlns:a16="http://schemas.microsoft.com/office/drawing/2014/main" id="{F5472454-A221-9FAB-D2E9-A9565A3D9280}"/>
              </a:ext>
            </a:extLst>
          </p:cNvPr>
          <p:cNvSpPr>
            <a:spLocks noGrp="1"/>
          </p:cNvSpPr>
          <p:nvPr>
            <p:ph idx="1"/>
          </p:nvPr>
        </p:nvSpPr>
        <p:spPr/>
        <p:txBody>
          <a:bodyPr/>
          <a:lstStyle/>
          <a:p>
            <a:pPr marL="0" indent="0">
              <a:buNone/>
            </a:pPr>
            <a:r>
              <a:rPr lang="en-US" dirty="0"/>
              <a:t>In financial dealings, nanoseconds might make the difference between success and failure when accessing data or making trades or deals. NLP can speed the mining of information from financial statements, annual and regulatory reports, news releases or even social media</a:t>
            </a:r>
            <a:endParaRPr lang="en-PK" dirty="0"/>
          </a:p>
        </p:txBody>
      </p:sp>
    </p:spTree>
    <p:extLst>
      <p:ext uri="{BB962C8B-B14F-4D97-AF65-F5344CB8AC3E}">
        <p14:creationId xmlns:p14="http://schemas.microsoft.com/office/powerpoint/2010/main" val="4253669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29B53-7C10-F19D-A76F-83868B565AD8}"/>
              </a:ext>
            </a:extLst>
          </p:cNvPr>
          <p:cNvSpPr>
            <a:spLocks noGrp="1"/>
          </p:cNvSpPr>
          <p:nvPr>
            <p:ph type="title"/>
          </p:nvPr>
        </p:nvSpPr>
        <p:spPr/>
        <p:txBody>
          <a:bodyPr/>
          <a:lstStyle/>
          <a:p>
            <a:r>
              <a:rPr lang="en-US" dirty="0"/>
              <a:t>Healthcare</a:t>
            </a:r>
            <a:endParaRPr lang="en-PK" dirty="0"/>
          </a:p>
        </p:txBody>
      </p:sp>
      <p:sp>
        <p:nvSpPr>
          <p:cNvPr id="3" name="Content Placeholder 2">
            <a:extLst>
              <a:ext uri="{FF2B5EF4-FFF2-40B4-BE49-F238E27FC236}">
                <a16:creationId xmlns:a16="http://schemas.microsoft.com/office/drawing/2014/main" id="{D5C2E11A-0D12-338D-B496-504418077B93}"/>
              </a:ext>
            </a:extLst>
          </p:cNvPr>
          <p:cNvSpPr>
            <a:spLocks noGrp="1"/>
          </p:cNvSpPr>
          <p:nvPr>
            <p:ph idx="1"/>
          </p:nvPr>
        </p:nvSpPr>
        <p:spPr/>
        <p:txBody>
          <a:bodyPr/>
          <a:lstStyle/>
          <a:p>
            <a:pPr marL="0" indent="0">
              <a:buNone/>
            </a:pPr>
            <a:r>
              <a:rPr lang="en-US" dirty="0"/>
              <a:t>New medical insights and breakthroughs can arrive faster than many healthcare professionals can keep up. NLP and AI-based tools can help speed the analysis of health records and medical research papers, making better-informed medical decisions possible, or assisting in the detection or even prevention of medical conditions.</a:t>
            </a:r>
            <a:endParaRPr lang="en-PK" dirty="0"/>
          </a:p>
        </p:txBody>
      </p:sp>
    </p:spTree>
    <p:extLst>
      <p:ext uri="{BB962C8B-B14F-4D97-AF65-F5344CB8AC3E}">
        <p14:creationId xmlns:p14="http://schemas.microsoft.com/office/powerpoint/2010/main" val="1481904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A05CB-8EBD-0EB2-76D5-3A1C52BBEEC1}"/>
              </a:ext>
            </a:extLst>
          </p:cNvPr>
          <p:cNvSpPr>
            <a:spLocks noGrp="1"/>
          </p:cNvSpPr>
          <p:nvPr>
            <p:ph type="title"/>
          </p:nvPr>
        </p:nvSpPr>
        <p:spPr/>
        <p:txBody>
          <a:bodyPr/>
          <a:lstStyle/>
          <a:p>
            <a:r>
              <a:rPr lang="en-US" dirty="0"/>
              <a:t>Insurance</a:t>
            </a:r>
            <a:endParaRPr lang="en-PK" dirty="0"/>
          </a:p>
        </p:txBody>
      </p:sp>
      <p:sp>
        <p:nvSpPr>
          <p:cNvPr id="3" name="Content Placeholder 2">
            <a:extLst>
              <a:ext uri="{FF2B5EF4-FFF2-40B4-BE49-F238E27FC236}">
                <a16:creationId xmlns:a16="http://schemas.microsoft.com/office/drawing/2014/main" id="{D2AA4748-E4FE-DFAD-F9C3-406B36C303A6}"/>
              </a:ext>
            </a:extLst>
          </p:cNvPr>
          <p:cNvSpPr>
            <a:spLocks noGrp="1"/>
          </p:cNvSpPr>
          <p:nvPr>
            <p:ph idx="1"/>
          </p:nvPr>
        </p:nvSpPr>
        <p:spPr/>
        <p:txBody>
          <a:bodyPr/>
          <a:lstStyle/>
          <a:p>
            <a:pPr marL="0" indent="0">
              <a:buNone/>
            </a:pPr>
            <a:r>
              <a:rPr lang="en-US" dirty="0"/>
              <a:t>NLP can analyze claims to look for patterns that can identify areas of concern and find inefficiencies in claims processing—leading to greater optimization of processing and employee efforts.</a:t>
            </a:r>
            <a:endParaRPr lang="en-PK" dirty="0"/>
          </a:p>
        </p:txBody>
      </p:sp>
    </p:spTree>
    <p:extLst>
      <p:ext uri="{BB962C8B-B14F-4D97-AF65-F5344CB8AC3E}">
        <p14:creationId xmlns:p14="http://schemas.microsoft.com/office/powerpoint/2010/main" val="358715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FD3CD-031E-198C-6C30-7CB27335DB3E}"/>
              </a:ext>
            </a:extLst>
          </p:cNvPr>
          <p:cNvSpPr>
            <a:spLocks noGrp="1"/>
          </p:cNvSpPr>
          <p:nvPr>
            <p:ph type="title"/>
          </p:nvPr>
        </p:nvSpPr>
        <p:spPr/>
        <p:txBody>
          <a:bodyPr/>
          <a:lstStyle/>
          <a:p>
            <a:r>
              <a:rPr lang="en-US" dirty="0"/>
              <a:t>Legal</a:t>
            </a:r>
            <a:endParaRPr lang="en-PK" dirty="0"/>
          </a:p>
        </p:txBody>
      </p:sp>
      <p:sp>
        <p:nvSpPr>
          <p:cNvPr id="3" name="Content Placeholder 2">
            <a:extLst>
              <a:ext uri="{FF2B5EF4-FFF2-40B4-BE49-F238E27FC236}">
                <a16:creationId xmlns:a16="http://schemas.microsoft.com/office/drawing/2014/main" id="{F8001CBC-1E0E-0E0A-B096-9B1F6DE4DF22}"/>
              </a:ext>
            </a:extLst>
          </p:cNvPr>
          <p:cNvSpPr>
            <a:spLocks noGrp="1"/>
          </p:cNvSpPr>
          <p:nvPr>
            <p:ph idx="1"/>
          </p:nvPr>
        </p:nvSpPr>
        <p:spPr/>
        <p:txBody>
          <a:bodyPr/>
          <a:lstStyle/>
          <a:p>
            <a:pPr marL="0" indent="0">
              <a:buNone/>
            </a:pPr>
            <a:r>
              <a:rPr lang="en-US" dirty="0"/>
              <a:t>Almost any legal case might require reviewing mounds of paperwork, background information and legal precedent. NLP can help automate legal discovery, assisting in the organization of information, speeding review and making sure that all relevant details are captured for consideration.</a:t>
            </a:r>
            <a:endParaRPr lang="en-PK" dirty="0"/>
          </a:p>
        </p:txBody>
      </p:sp>
    </p:spTree>
    <p:extLst>
      <p:ext uri="{BB962C8B-B14F-4D97-AF65-F5344CB8AC3E}">
        <p14:creationId xmlns:p14="http://schemas.microsoft.com/office/powerpoint/2010/main" val="2772268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189</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Natural language Processing</vt:lpstr>
      <vt:lpstr>NLP use cases by industry</vt:lpstr>
      <vt:lpstr>Finance</vt:lpstr>
      <vt:lpstr>Healthcare</vt:lpstr>
      <vt:lpstr>Insurance</vt:lpstr>
      <vt:lpstr>Legal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Shafique</dc:creator>
  <cp:lastModifiedBy>Ahmed Shafique</cp:lastModifiedBy>
  <cp:revision>3</cp:revision>
  <dcterms:created xsi:type="dcterms:W3CDTF">2024-10-22T17:39:15Z</dcterms:created>
  <dcterms:modified xsi:type="dcterms:W3CDTF">2024-10-22T17:43:21Z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2024-10-22T17:40:04Z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a33e4807-f663-4a79-9bb1-29e1871ca909</vt:lpwstr>
  </property>
  <property fmtid="{D5CDD505-2E9C-101B-9397-08002B2CF9AE}" pid="7" name="MSIP_Label_defa4170-0d19-0005-0004-bc88714345d2_ActionId">
    <vt:lpwstr>25dc9892-b8a9-4ad1-b96c-cffad1bea605</vt:lpwstr>
  </property>
  <property fmtid="{D5CDD505-2E9C-101B-9397-08002B2CF9AE}" pid="8" name="MSIP_Label_defa4170-0d19-0005-0004-bc88714345d2_ContentBits">
    <vt:lpwstr>0</vt:lpwstr>
  </property>
</Properties>
</file>