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584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119CC-C4FB-4CF9-A9C5-1D3E64D251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69A3EE-4BC1-4080-A417-C92E0B3C7EC2}">
      <dgm:prSet/>
      <dgm:spPr/>
      <dgm:t>
        <a:bodyPr/>
        <a:lstStyle/>
        <a:p>
          <a:r>
            <a:rPr lang="en-US"/>
            <a:t>class Bike:</a:t>
          </a:r>
        </a:p>
      </dgm:t>
    </dgm:pt>
    <dgm:pt modelId="{CD406ACC-569D-4A11-9BC8-497063027293}" type="parTrans" cxnId="{4602A7D4-D26C-40DC-8EE5-94723BED0BFD}">
      <dgm:prSet/>
      <dgm:spPr/>
      <dgm:t>
        <a:bodyPr/>
        <a:lstStyle/>
        <a:p>
          <a:endParaRPr lang="en-US"/>
        </a:p>
      </dgm:t>
    </dgm:pt>
    <dgm:pt modelId="{64D96C00-6EA4-4D6C-9222-F69DBBB84032}" type="sibTrans" cxnId="{4602A7D4-D26C-40DC-8EE5-94723BED0BFD}">
      <dgm:prSet/>
      <dgm:spPr/>
      <dgm:t>
        <a:bodyPr/>
        <a:lstStyle/>
        <a:p>
          <a:endParaRPr lang="en-US"/>
        </a:p>
      </dgm:t>
    </dgm:pt>
    <dgm:pt modelId="{954737C7-6C22-49D0-A194-E29A54CE2494}">
      <dgm:prSet/>
      <dgm:spPr/>
      <dgm:t>
        <a:bodyPr/>
        <a:lstStyle/>
        <a:p>
          <a:r>
            <a:rPr lang="en-US"/>
            <a:t># constructor function    </a:t>
          </a:r>
        </a:p>
      </dgm:t>
    </dgm:pt>
    <dgm:pt modelId="{8733AA09-F589-41CD-934E-E647ABC1466F}" type="parTrans" cxnId="{ECB2A876-228F-4E89-8CF9-52780F8D6C4A}">
      <dgm:prSet/>
      <dgm:spPr/>
      <dgm:t>
        <a:bodyPr/>
        <a:lstStyle/>
        <a:p>
          <a:endParaRPr lang="en-US"/>
        </a:p>
      </dgm:t>
    </dgm:pt>
    <dgm:pt modelId="{C7D1726E-1777-47BC-BDC2-7065A13C78F1}" type="sibTrans" cxnId="{ECB2A876-228F-4E89-8CF9-52780F8D6C4A}">
      <dgm:prSet/>
      <dgm:spPr/>
      <dgm:t>
        <a:bodyPr/>
        <a:lstStyle/>
        <a:p>
          <a:endParaRPr lang="en-US"/>
        </a:p>
      </dgm:t>
    </dgm:pt>
    <dgm:pt modelId="{E8F8B556-877D-4695-8BB2-C91767907EAC}">
      <dgm:prSet/>
      <dgm:spPr/>
      <dgm:t>
        <a:bodyPr/>
        <a:lstStyle/>
        <a:p>
          <a:r>
            <a:rPr lang="en-US"/>
            <a:t>def __init__(self, name = ""):</a:t>
          </a:r>
        </a:p>
      </dgm:t>
    </dgm:pt>
    <dgm:pt modelId="{64FC16D3-6E56-4D41-900F-0108DCDF94B2}" type="parTrans" cxnId="{0F1EE072-EB40-402F-A7FE-A683BC55FF24}">
      <dgm:prSet/>
      <dgm:spPr/>
      <dgm:t>
        <a:bodyPr/>
        <a:lstStyle/>
        <a:p>
          <a:endParaRPr lang="en-US"/>
        </a:p>
      </dgm:t>
    </dgm:pt>
    <dgm:pt modelId="{EE089D5D-995E-4D71-8ED1-BC74C8939979}" type="sibTrans" cxnId="{0F1EE072-EB40-402F-A7FE-A683BC55FF24}">
      <dgm:prSet/>
      <dgm:spPr/>
      <dgm:t>
        <a:bodyPr/>
        <a:lstStyle/>
        <a:p>
          <a:endParaRPr lang="en-US"/>
        </a:p>
      </dgm:t>
    </dgm:pt>
    <dgm:pt modelId="{C4516C8D-F8FD-46FE-B3B1-2007E461F58E}">
      <dgm:prSet/>
      <dgm:spPr/>
      <dgm:t>
        <a:bodyPr/>
        <a:lstStyle/>
        <a:p>
          <a:r>
            <a:rPr lang="en-US"/>
            <a:t>self.name = name</a:t>
          </a:r>
        </a:p>
      </dgm:t>
    </dgm:pt>
    <dgm:pt modelId="{85DEC2E1-60C8-4EC3-91E8-6C1B082FA4FA}" type="parTrans" cxnId="{DFE0FB79-BF06-44D3-86DC-3181ACB90BAF}">
      <dgm:prSet/>
      <dgm:spPr/>
      <dgm:t>
        <a:bodyPr/>
        <a:lstStyle/>
        <a:p>
          <a:endParaRPr lang="en-US"/>
        </a:p>
      </dgm:t>
    </dgm:pt>
    <dgm:pt modelId="{5BB88B03-610F-416F-B8E3-A99BB7050EA0}" type="sibTrans" cxnId="{DFE0FB79-BF06-44D3-86DC-3181ACB90BAF}">
      <dgm:prSet/>
      <dgm:spPr/>
      <dgm:t>
        <a:bodyPr/>
        <a:lstStyle/>
        <a:p>
          <a:endParaRPr lang="en-US"/>
        </a:p>
      </dgm:t>
    </dgm:pt>
    <dgm:pt modelId="{61EF5298-05F6-49D3-AAC9-2D5984B41DF6}" type="pres">
      <dgm:prSet presAssocID="{16D119CC-C4FB-4CF9-A9C5-1D3E64D25178}" presName="linear" presStyleCnt="0">
        <dgm:presLayoutVars>
          <dgm:animLvl val="lvl"/>
          <dgm:resizeHandles val="exact"/>
        </dgm:presLayoutVars>
      </dgm:prSet>
      <dgm:spPr/>
    </dgm:pt>
    <dgm:pt modelId="{7EB6F010-8733-4DC7-AD51-207C2EADB145}" type="pres">
      <dgm:prSet presAssocID="{5069A3EE-4BC1-4080-A417-C92E0B3C7EC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9E88DD1-4246-4D93-9D82-8A3012A57403}" type="pres">
      <dgm:prSet presAssocID="{64D96C00-6EA4-4D6C-9222-F69DBBB84032}" presName="spacer" presStyleCnt="0"/>
      <dgm:spPr/>
    </dgm:pt>
    <dgm:pt modelId="{37B2E877-3F00-457D-9DF4-AC808AA3086E}" type="pres">
      <dgm:prSet presAssocID="{954737C7-6C22-49D0-A194-E29A54CE24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6E4EC6E-B628-438A-8B2D-48E5612FBDFE}" type="pres">
      <dgm:prSet presAssocID="{C7D1726E-1777-47BC-BDC2-7065A13C78F1}" presName="spacer" presStyleCnt="0"/>
      <dgm:spPr/>
    </dgm:pt>
    <dgm:pt modelId="{63270029-399E-46AC-A323-1BEFC4CA31B8}" type="pres">
      <dgm:prSet presAssocID="{E8F8B556-877D-4695-8BB2-C91767907E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DC4B985-019E-440F-AC22-9A8265F91CC3}" type="pres">
      <dgm:prSet presAssocID="{EE089D5D-995E-4D71-8ED1-BC74C8939979}" presName="spacer" presStyleCnt="0"/>
      <dgm:spPr/>
    </dgm:pt>
    <dgm:pt modelId="{8AA43676-4E5C-4163-BAE0-E8FA6DD3B8B4}" type="pres">
      <dgm:prSet presAssocID="{C4516C8D-F8FD-46FE-B3B1-2007E461F58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BBBFE06-F99B-477A-9B64-01C8354E57D5}" type="presOf" srcId="{E8F8B556-877D-4695-8BB2-C91767907EAC}" destId="{63270029-399E-46AC-A323-1BEFC4CA31B8}" srcOrd="0" destOrd="0" presId="urn:microsoft.com/office/officeart/2005/8/layout/vList2"/>
    <dgm:cxn modelId="{F19BE60F-43CC-4A26-87D4-4F580734185B}" type="presOf" srcId="{C4516C8D-F8FD-46FE-B3B1-2007E461F58E}" destId="{8AA43676-4E5C-4163-BAE0-E8FA6DD3B8B4}" srcOrd="0" destOrd="0" presId="urn:microsoft.com/office/officeart/2005/8/layout/vList2"/>
    <dgm:cxn modelId="{8734C95F-DB90-4F9D-B9A0-BF0F2D48D6B2}" type="presOf" srcId="{954737C7-6C22-49D0-A194-E29A54CE2494}" destId="{37B2E877-3F00-457D-9DF4-AC808AA3086E}" srcOrd="0" destOrd="0" presId="urn:microsoft.com/office/officeart/2005/8/layout/vList2"/>
    <dgm:cxn modelId="{C14D1845-CA6B-4BDF-9E70-40A4D478C922}" type="presOf" srcId="{16D119CC-C4FB-4CF9-A9C5-1D3E64D25178}" destId="{61EF5298-05F6-49D3-AAC9-2D5984B41DF6}" srcOrd="0" destOrd="0" presId="urn:microsoft.com/office/officeart/2005/8/layout/vList2"/>
    <dgm:cxn modelId="{0F1EE072-EB40-402F-A7FE-A683BC55FF24}" srcId="{16D119CC-C4FB-4CF9-A9C5-1D3E64D25178}" destId="{E8F8B556-877D-4695-8BB2-C91767907EAC}" srcOrd="2" destOrd="0" parTransId="{64FC16D3-6E56-4D41-900F-0108DCDF94B2}" sibTransId="{EE089D5D-995E-4D71-8ED1-BC74C8939979}"/>
    <dgm:cxn modelId="{ECB2A876-228F-4E89-8CF9-52780F8D6C4A}" srcId="{16D119CC-C4FB-4CF9-A9C5-1D3E64D25178}" destId="{954737C7-6C22-49D0-A194-E29A54CE2494}" srcOrd="1" destOrd="0" parTransId="{8733AA09-F589-41CD-934E-E647ABC1466F}" sibTransId="{C7D1726E-1777-47BC-BDC2-7065A13C78F1}"/>
    <dgm:cxn modelId="{DFE0FB79-BF06-44D3-86DC-3181ACB90BAF}" srcId="{16D119CC-C4FB-4CF9-A9C5-1D3E64D25178}" destId="{C4516C8D-F8FD-46FE-B3B1-2007E461F58E}" srcOrd="3" destOrd="0" parTransId="{85DEC2E1-60C8-4EC3-91E8-6C1B082FA4FA}" sibTransId="{5BB88B03-610F-416F-B8E3-A99BB7050EA0}"/>
    <dgm:cxn modelId="{4602A7D4-D26C-40DC-8EE5-94723BED0BFD}" srcId="{16D119CC-C4FB-4CF9-A9C5-1D3E64D25178}" destId="{5069A3EE-4BC1-4080-A417-C92E0B3C7EC2}" srcOrd="0" destOrd="0" parTransId="{CD406ACC-569D-4A11-9BC8-497063027293}" sibTransId="{64D96C00-6EA4-4D6C-9222-F69DBBB84032}"/>
    <dgm:cxn modelId="{C18B4CDE-FC81-4454-8509-E88B25B14AFE}" type="presOf" srcId="{5069A3EE-4BC1-4080-A417-C92E0B3C7EC2}" destId="{7EB6F010-8733-4DC7-AD51-207C2EADB145}" srcOrd="0" destOrd="0" presId="urn:microsoft.com/office/officeart/2005/8/layout/vList2"/>
    <dgm:cxn modelId="{7D584A95-81C7-4007-858A-532BFC84E04A}" type="presParOf" srcId="{61EF5298-05F6-49D3-AAC9-2D5984B41DF6}" destId="{7EB6F010-8733-4DC7-AD51-207C2EADB145}" srcOrd="0" destOrd="0" presId="urn:microsoft.com/office/officeart/2005/8/layout/vList2"/>
    <dgm:cxn modelId="{635C46E9-4E8B-4B7C-A22C-474CBFB5E9BA}" type="presParOf" srcId="{61EF5298-05F6-49D3-AAC9-2D5984B41DF6}" destId="{39E88DD1-4246-4D93-9D82-8A3012A57403}" srcOrd="1" destOrd="0" presId="urn:microsoft.com/office/officeart/2005/8/layout/vList2"/>
    <dgm:cxn modelId="{D6099DF3-1975-43DC-BDBE-0B4ACA518B5D}" type="presParOf" srcId="{61EF5298-05F6-49D3-AAC9-2D5984B41DF6}" destId="{37B2E877-3F00-457D-9DF4-AC808AA3086E}" srcOrd="2" destOrd="0" presId="urn:microsoft.com/office/officeart/2005/8/layout/vList2"/>
    <dgm:cxn modelId="{7A9E7377-20BF-4A51-8A40-4EBDFFE38F39}" type="presParOf" srcId="{61EF5298-05F6-49D3-AAC9-2D5984B41DF6}" destId="{06E4EC6E-B628-438A-8B2D-48E5612FBDFE}" srcOrd="3" destOrd="0" presId="urn:microsoft.com/office/officeart/2005/8/layout/vList2"/>
    <dgm:cxn modelId="{26646B96-C50C-4A5F-A8C7-59B99B4F7BF6}" type="presParOf" srcId="{61EF5298-05F6-49D3-AAC9-2D5984B41DF6}" destId="{63270029-399E-46AC-A323-1BEFC4CA31B8}" srcOrd="4" destOrd="0" presId="urn:microsoft.com/office/officeart/2005/8/layout/vList2"/>
    <dgm:cxn modelId="{0C5B4916-30A9-4FD5-B976-7852028F10B5}" type="presParOf" srcId="{61EF5298-05F6-49D3-AAC9-2D5984B41DF6}" destId="{8DC4B985-019E-440F-AC22-9A8265F91CC3}" srcOrd="5" destOrd="0" presId="urn:microsoft.com/office/officeart/2005/8/layout/vList2"/>
    <dgm:cxn modelId="{5DDF6869-CCE2-4895-9C4B-A26F72FA1EEE}" type="presParOf" srcId="{61EF5298-05F6-49D3-AAC9-2D5984B41DF6}" destId="{8AA43676-4E5C-4163-BAE0-E8FA6DD3B8B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6F010-8733-4DC7-AD51-207C2EADB145}">
      <dsp:nvSpPr>
        <dsp:cNvPr id="0" name=""/>
        <dsp:cNvSpPr/>
      </dsp:nvSpPr>
      <dsp:spPr>
        <a:xfrm>
          <a:off x="0" y="9603"/>
          <a:ext cx="949325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class Bike:</a:t>
          </a:r>
        </a:p>
      </dsp:txBody>
      <dsp:txXfrm>
        <a:off x="44549" y="54152"/>
        <a:ext cx="9404152" cy="823502"/>
      </dsp:txXfrm>
    </dsp:sp>
    <dsp:sp modelId="{37B2E877-3F00-457D-9DF4-AC808AA3086E}">
      <dsp:nvSpPr>
        <dsp:cNvPr id="0" name=""/>
        <dsp:cNvSpPr/>
      </dsp:nvSpPr>
      <dsp:spPr>
        <a:xfrm>
          <a:off x="0" y="1034523"/>
          <a:ext cx="949325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# constructor function    </a:t>
          </a:r>
        </a:p>
      </dsp:txBody>
      <dsp:txXfrm>
        <a:off x="44549" y="1079072"/>
        <a:ext cx="9404152" cy="823502"/>
      </dsp:txXfrm>
    </dsp:sp>
    <dsp:sp modelId="{63270029-399E-46AC-A323-1BEFC4CA31B8}">
      <dsp:nvSpPr>
        <dsp:cNvPr id="0" name=""/>
        <dsp:cNvSpPr/>
      </dsp:nvSpPr>
      <dsp:spPr>
        <a:xfrm>
          <a:off x="0" y="2059444"/>
          <a:ext cx="949325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def __init__(self, name = ""):</a:t>
          </a:r>
        </a:p>
      </dsp:txBody>
      <dsp:txXfrm>
        <a:off x="44549" y="2103993"/>
        <a:ext cx="9404152" cy="823502"/>
      </dsp:txXfrm>
    </dsp:sp>
    <dsp:sp modelId="{8AA43676-4E5C-4163-BAE0-E8FA6DD3B8B4}">
      <dsp:nvSpPr>
        <dsp:cNvPr id="0" name=""/>
        <dsp:cNvSpPr/>
      </dsp:nvSpPr>
      <dsp:spPr>
        <a:xfrm>
          <a:off x="0" y="3084363"/>
          <a:ext cx="949325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self.name = name</a:t>
          </a:r>
        </a:p>
      </dsp:txBody>
      <dsp:txXfrm>
        <a:off x="44549" y="3128912"/>
        <a:ext cx="9404152" cy="823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8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9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0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7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4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4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5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1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37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89" r:id="rId6"/>
    <p:sldLayoutId id="2147483694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12846D-642B-42C7-A845-0CD48A66E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75D6C8-F038-4FF5-B1D7-0C9145AA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59452"/>
            <a:ext cx="12192000" cy="2028868"/>
          </a:xfrm>
          <a:custGeom>
            <a:avLst/>
            <a:gdLst>
              <a:gd name="connsiteX0" fmla="*/ 1390955 w 12192000"/>
              <a:gd name="connsiteY0" fmla="*/ 184 h 2028868"/>
              <a:gd name="connsiteX1" fmla="*/ 1434549 w 12192000"/>
              <a:gd name="connsiteY1" fmla="*/ 5530 h 2028868"/>
              <a:gd name="connsiteX2" fmla="*/ 1637948 w 12192000"/>
              <a:gd name="connsiteY2" fmla="*/ 65776 h 2028868"/>
              <a:gd name="connsiteX3" fmla="*/ 1759056 w 12192000"/>
              <a:gd name="connsiteY3" fmla="*/ 111492 h 2028868"/>
              <a:gd name="connsiteX4" fmla="*/ 1877728 w 12192000"/>
              <a:gd name="connsiteY4" fmla="*/ 135429 h 2028868"/>
              <a:gd name="connsiteX5" fmla="*/ 2042244 w 12192000"/>
              <a:gd name="connsiteY5" fmla="*/ 179641 h 2028868"/>
              <a:gd name="connsiteX6" fmla="*/ 2058061 w 12192000"/>
              <a:gd name="connsiteY6" fmla="*/ 187052 h 2028868"/>
              <a:gd name="connsiteX7" fmla="*/ 2164831 w 12192000"/>
              <a:gd name="connsiteY7" fmla="*/ 223826 h 2028868"/>
              <a:gd name="connsiteX8" fmla="*/ 2287219 w 12192000"/>
              <a:gd name="connsiteY8" fmla="*/ 234911 h 2028868"/>
              <a:gd name="connsiteX9" fmla="*/ 2373568 w 12192000"/>
              <a:gd name="connsiteY9" fmla="*/ 230563 h 2028868"/>
              <a:gd name="connsiteX10" fmla="*/ 2476147 w 12192000"/>
              <a:gd name="connsiteY10" fmla="*/ 235343 h 2028868"/>
              <a:gd name="connsiteX11" fmla="*/ 2713522 w 12192000"/>
              <a:gd name="connsiteY11" fmla="*/ 243255 h 2028868"/>
              <a:gd name="connsiteX12" fmla="*/ 2718916 w 12192000"/>
              <a:gd name="connsiteY12" fmla="*/ 242580 h 2028868"/>
              <a:gd name="connsiteX13" fmla="*/ 2843662 w 12192000"/>
              <a:gd name="connsiteY13" fmla="*/ 240993 h 2028868"/>
              <a:gd name="connsiteX14" fmla="*/ 2874892 w 12192000"/>
              <a:gd name="connsiteY14" fmla="*/ 237503 h 2028868"/>
              <a:gd name="connsiteX15" fmla="*/ 2875436 w 12192000"/>
              <a:gd name="connsiteY15" fmla="*/ 236635 h 2028868"/>
              <a:gd name="connsiteX16" fmla="*/ 2942858 w 12192000"/>
              <a:gd name="connsiteY16" fmla="*/ 251822 h 2028868"/>
              <a:gd name="connsiteX17" fmla="*/ 2995934 w 12192000"/>
              <a:gd name="connsiteY17" fmla="*/ 265717 h 2028868"/>
              <a:gd name="connsiteX18" fmla="*/ 3009910 w 12192000"/>
              <a:gd name="connsiteY18" fmla="*/ 274686 h 2028868"/>
              <a:gd name="connsiteX19" fmla="*/ 3280097 w 12192000"/>
              <a:gd name="connsiteY19" fmla="*/ 311905 h 2028868"/>
              <a:gd name="connsiteX20" fmla="*/ 3405770 w 12192000"/>
              <a:gd name="connsiteY20" fmla="*/ 326517 h 2028868"/>
              <a:gd name="connsiteX21" fmla="*/ 3567259 w 12192000"/>
              <a:gd name="connsiteY21" fmla="*/ 337325 h 2028868"/>
              <a:gd name="connsiteX22" fmla="*/ 3758105 w 12192000"/>
              <a:gd name="connsiteY22" fmla="*/ 358365 h 2028868"/>
              <a:gd name="connsiteX23" fmla="*/ 3812162 w 12192000"/>
              <a:gd name="connsiteY23" fmla="*/ 354818 h 2028868"/>
              <a:gd name="connsiteX24" fmla="*/ 3931396 w 12192000"/>
              <a:gd name="connsiteY24" fmla="*/ 370955 h 2028868"/>
              <a:gd name="connsiteX25" fmla="*/ 4002267 w 12192000"/>
              <a:gd name="connsiteY25" fmla="*/ 377340 h 2028868"/>
              <a:gd name="connsiteX26" fmla="*/ 4028460 w 12192000"/>
              <a:gd name="connsiteY26" fmla="*/ 374630 h 2028868"/>
              <a:gd name="connsiteX27" fmla="*/ 4065532 w 12192000"/>
              <a:gd name="connsiteY27" fmla="*/ 374300 h 2028868"/>
              <a:gd name="connsiteX28" fmla="*/ 4191732 w 12192000"/>
              <a:gd name="connsiteY28" fmla="*/ 372499 h 2028868"/>
              <a:gd name="connsiteX29" fmla="*/ 4232518 w 12192000"/>
              <a:gd name="connsiteY29" fmla="*/ 377131 h 2028868"/>
              <a:gd name="connsiteX30" fmla="*/ 4238372 w 12192000"/>
              <a:gd name="connsiteY30" fmla="*/ 378188 h 2028868"/>
              <a:gd name="connsiteX31" fmla="*/ 4290981 w 12192000"/>
              <a:gd name="connsiteY31" fmla="*/ 389671 h 2028868"/>
              <a:gd name="connsiteX32" fmla="*/ 4379064 w 12192000"/>
              <a:gd name="connsiteY32" fmla="*/ 411561 h 2028868"/>
              <a:gd name="connsiteX33" fmla="*/ 4459811 w 12192000"/>
              <a:gd name="connsiteY33" fmla="*/ 430329 h 2028868"/>
              <a:gd name="connsiteX34" fmla="*/ 4513724 w 12192000"/>
              <a:gd name="connsiteY34" fmla="*/ 436060 h 2028868"/>
              <a:gd name="connsiteX35" fmla="*/ 4536504 w 12192000"/>
              <a:gd name="connsiteY35" fmla="*/ 442541 h 2028868"/>
              <a:gd name="connsiteX36" fmla="*/ 4640313 w 12192000"/>
              <a:gd name="connsiteY36" fmla="*/ 443540 h 2028868"/>
              <a:gd name="connsiteX37" fmla="*/ 4691075 w 12192000"/>
              <a:gd name="connsiteY37" fmla="*/ 426921 h 2028868"/>
              <a:gd name="connsiteX38" fmla="*/ 4811440 w 12192000"/>
              <a:gd name="connsiteY38" fmla="*/ 423744 h 2028868"/>
              <a:gd name="connsiteX39" fmla="*/ 4882386 w 12192000"/>
              <a:gd name="connsiteY39" fmla="*/ 418695 h 2028868"/>
              <a:gd name="connsiteX40" fmla="*/ 4907662 w 12192000"/>
              <a:gd name="connsiteY40" fmla="*/ 411831 h 2028868"/>
              <a:gd name="connsiteX41" fmla="*/ 4944087 w 12192000"/>
              <a:gd name="connsiteY41" fmla="*/ 405573 h 2028868"/>
              <a:gd name="connsiteX42" fmla="*/ 5007075 w 12192000"/>
              <a:gd name="connsiteY42" fmla="*/ 390694 h 2028868"/>
              <a:gd name="connsiteX43" fmla="*/ 5067961 w 12192000"/>
              <a:gd name="connsiteY43" fmla="*/ 383600 h 2028868"/>
              <a:gd name="connsiteX44" fmla="*/ 5108970 w 12192000"/>
              <a:gd name="connsiteY44" fmla="*/ 381637 h 2028868"/>
              <a:gd name="connsiteX45" fmla="*/ 5114928 w 12192000"/>
              <a:gd name="connsiteY45" fmla="*/ 381742 h 2028868"/>
              <a:gd name="connsiteX46" fmla="*/ 5149802 w 12192000"/>
              <a:gd name="connsiteY46" fmla="*/ 384642 h 2028868"/>
              <a:gd name="connsiteX47" fmla="*/ 5221533 w 12192000"/>
              <a:gd name="connsiteY47" fmla="*/ 382595 h 2028868"/>
              <a:gd name="connsiteX48" fmla="*/ 5453307 w 12192000"/>
              <a:gd name="connsiteY48" fmla="*/ 413241 h 2028868"/>
              <a:gd name="connsiteX49" fmla="*/ 5505015 w 12192000"/>
              <a:gd name="connsiteY49" fmla="*/ 409536 h 2028868"/>
              <a:gd name="connsiteX50" fmla="*/ 5518799 w 12192000"/>
              <a:gd name="connsiteY50" fmla="*/ 410457 h 2028868"/>
              <a:gd name="connsiteX51" fmla="*/ 5643534 w 12192000"/>
              <a:gd name="connsiteY51" fmla="*/ 425433 h 2028868"/>
              <a:gd name="connsiteX52" fmla="*/ 5785959 w 12192000"/>
              <a:gd name="connsiteY52" fmla="*/ 452296 h 2028868"/>
              <a:gd name="connsiteX53" fmla="*/ 5880652 w 12192000"/>
              <a:gd name="connsiteY53" fmla="*/ 448078 h 2028868"/>
              <a:gd name="connsiteX54" fmla="*/ 6098321 w 12192000"/>
              <a:gd name="connsiteY54" fmla="*/ 504503 h 2028868"/>
              <a:gd name="connsiteX55" fmla="*/ 6243319 w 12192000"/>
              <a:gd name="connsiteY55" fmla="*/ 529881 h 2028868"/>
              <a:gd name="connsiteX56" fmla="*/ 6364035 w 12192000"/>
              <a:gd name="connsiteY56" fmla="*/ 557003 h 2028868"/>
              <a:gd name="connsiteX57" fmla="*/ 6471012 w 12192000"/>
              <a:gd name="connsiteY57" fmla="*/ 546378 h 2028868"/>
              <a:gd name="connsiteX58" fmla="*/ 6508541 w 12192000"/>
              <a:gd name="connsiteY58" fmla="*/ 555958 h 2028868"/>
              <a:gd name="connsiteX59" fmla="*/ 6516595 w 12192000"/>
              <a:gd name="connsiteY59" fmla="*/ 557205 h 2028868"/>
              <a:gd name="connsiteX60" fmla="*/ 6554894 w 12192000"/>
              <a:gd name="connsiteY60" fmla="*/ 560169 h 2028868"/>
              <a:gd name="connsiteX61" fmla="*/ 6655235 w 12192000"/>
              <a:gd name="connsiteY61" fmla="*/ 562659 h 2028868"/>
              <a:gd name="connsiteX62" fmla="*/ 6692251 w 12192000"/>
              <a:gd name="connsiteY62" fmla="*/ 568022 h 2028868"/>
              <a:gd name="connsiteX63" fmla="*/ 6795372 w 12192000"/>
              <a:gd name="connsiteY63" fmla="*/ 579221 h 2028868"/>
              <a:gd name="connsiteX64" fmla="*/ 6900177 w 12192000"/>
              <a:gd name="connsiteY64" fmla="*/ 587811 h 2028868"/>
              <a:gd name="connsiteX65" fmla="*/ 7164601 w 12192000"/>
              <a:gd name="connsiteY65" fmla="*/ 616537 h 2028868"/>
              <a:gd name="connsiteX66" fmla="*/ 7183121 w 12192000"/>
              <a:gd name="connsiteY66" fmla="*/ 627558 h 2028868"/>
              <a:gd name="connsiteX67" fmla="*/ 7224458 w 12192000"/>
              <a:gd name="connsiteY67" fmla="*/ 649111 h 2028868"/>
              <a:gd name="connsiteX68" fmla="*/ 7230737 w 12192000"/>
              <a:gd name="connsiteY68" fmla="*/ 659205 h 2028868"/>
              <a:gd name="connsiteX69" fmla="*/ 7377870 w 12192000"/>
              <a:gd name="connsiteY69" fmla="*/ 697453 h 2028868"/>
              <a:gd name="connsiteX70" fmla="*/ 7483437 w 12192000"/>
              <a:gd name="connsiteY70" fmla="*/ 741396 h 2028868"/>
              <a:gd name="connsiteX71" fmla="*/ 7548172 w 12192000"/>
              <a:gd name="connsiteY71" fmla="*/ 800442 h 2028868"/>
              <a:gd name="connsiteX72" fmla="*/ 7786819 w 12192000"/>
              <a:gd name="connsiteY72" fmla="*/ 837889 h 2028868"/>
              <a:gd name="connsiteX73" fmla="*/ 7840612 w 12192000"/>
              <a:gd name="connsiteY73" fmla="*/ 847226 h 2028868"/>
              <a:gd name="connsiteX74" fmla="*/ 7902328 w 12192000"/>
              <a:gd name="connsiteY74" fmla="*/ 870096 h 2028868"/>
              <a:gd name="connsiteX75" fmla="*/ 8074238 w 12192000"/>
              <a:gd name="connsiteY75" fmla="*/ 912874 h 2028868"/>
              <a:gd name="connsiteX76" fmla="*/ 8275497 w 12192000"/>
              <a:gd name="connsiteY76" fmla="*/ 949357 h 2028868"/>
              <a:gd name="connsiteX77" fmla="*/ 8363469 w 12192000"/>
              <a:gd name="connsiteY77" fmla="*/ 966614 h 2028868"/>
              <a:gd name="connsiteX78" fmla="*/ 8396651 w 12192000"/>
              <a:gd name="connsiteY78" fmla="*/ 985282 h 2028868"/>
              <a:gd name="connsiteX79" fmla="*/ 8403540 w 12192000"/>
              <a:gd name="connsiteY79" fmla="*/ 991133 h 2028868"/>
              <a:gd name="connsiteX80" fmla="*/ 8400610 w 12192000"/>
              <a:gd name="connsiteY80" fmla="*/ 990219 h 2028868"/>
              <a:gd name="connsiteX81" fmla="*/ 8411626 w 12192000"/>
              <a:gd name="connsiteY81" fmla="*/ 998000 h 2028868"/>
              <a:gd name="connsiteX82" fmla="*/ 8403540 w 12192000"/>
              <a:gd name="connsiteY82" fmla="*/ 991133 h 2028868"/>
              <a:gd name="connsiteX83" fmla="*/ 8419755 w 12192000"/>
              <a:gd name="connsiteY83" fmla="*/ 996188 h 2028868"/>
              <a:gd name="connsiteX84" fmla="*/ 8665605 w 12192000"/>
              <a:gd name="connsiteY84" fmla="*/ 1098798 h 2028868"/>
              <a:gd name="connsiteX85" fmla="*/ 8838610 w 12192000"/>
              <a:gd name="connsiteY85" fmla="*/ 1133530 h 2028868"/>
              <a:gd name="connsiteX86" fmla="*/ 8886001 w 12192000"/>
              <a:gd name="connsiteY86" fmla="*/ 1140946 h 2028868"/>
              <a:gd name="connsiteX87" fmla="*/ 8968445 w 12192000"/>
              <a:gd name="connsiteY87" fmla="*/ 1155831 h 2028868"/>
              <a:gd name="connsiteX88" fmla="*/ 9003462 w 12192000"/>
              <a:gd name="connsiteY88" fmla="*/ 1165329 h 2028868"/>
              <a:gd name="connsiteX89" fmla="*/ 9133985 w 12192000"/>
              <a:gd name="connsiteY89" fmla="*/ 1161395 h 2028868"/>
              <a:gd name="connsiteX90" fmla="*/ 9155969 w 12192000"/>
              <a:gd name="connsiteY90" fmla="*/ 1161050 h 2028868"/>
              <a:gd name="connsiteX91" fmla="*/ 9188177 w 12192000"/>
              <a:gd name="connsiteY91" fmla="*/ 1172073 h 2028868"/>
              <a:gd name="connsiteX92" fmla="*/ 9268019 w 12192000"/>
              <a:gd name="connsiteY92" fmla="*/ 1199345 h 2028868"/>
              <a:gd name="connsiteX93" fmla="*/ 9392919 w 12192000"/>
              <a:gd name="connsiteY93" fmla="*/ 1211784 h 2028868"/>
              <a:gd name="connsiteX94" fmla="*/ 9410017 w 12192000"/>
              <a:gd name="connsiteY94" fmla="*/ 1212490 h 2028868"/>
              <a:gd name="connsiteX95" fmla="*/ 9500499 w 12192000"/>
              <a:gd name="connsiteY95" fmla="*/ 1250677 h 2028868"/>
              <a:gd name="connsiteX96" fmla="*/ 9683005 w 12192000"/>
              <a:gd name="connsiteY96" fmla="*/ 1309587 h 2028868"/>
              <a:gd name="connsiteX97" fmla="*/ 9767091 w 12192000"/>
              <a:gd name="connsiteY97" fmla="*/ 1332526 h 2028868"/>
              <a:gd name="connsiteX98" fmla="*/ 9918248 w 12192000"/>
              <a:gd name="connsiteY98" fmla="*/ 1384986 h 2028868"/>
              <a:gd name="connsiteX99" fmla="*/ 9943887 w 12192000"/>
              <a:gd name="connsiteY99" fmla="*/ 1397135 h 2028868"/>
              <a:gd name="connsiteX100" fmla="*/ 9997044 w 12192000"/>
              <a:gd name="connsiteY100" fmla="*/ 1420496 h 2028868"/>
              <a:gd name="connsiteX101" fmla="*/ 10167995 w 12192000"/>
              <a:gd name="connsiteY101" fmla="*/ 1439259 h 2028868"/>
              <a:gd name="connsiteX102" fmla="*/ 10211200 w 12192000"/>
              <a:gd name="connsiteY102" fmla="*/ 1432770 h 2028868"/>
              <a:gd name="connsiteX103" fmla="*/ 10458762 w 12192000"/>
              <a:gd name="connsiteY103" fmla="*/ 1444554 h 2028868"/>
              <a:gd name="connsiteX104" fmla="*/ 10803046 w 12192000"/>
              <a:gd name="connsiteY104" fmla="*/ 1426140 h 2028868"/>
              <a:gd name="connsiteX105" fmla="*/ 11058755 w 12192000"/>
              <a:gd name="connsiteY105" fmla="*/ 1450181 h 2028868"/>
              <a:gd name="connsiteX106" fmla="*/ 11165209 w 12192000"/>
              <a:gd name="connsiteY106" fmla="*/ 1450925 h 2028868"/>
              <a:gd name="connsiteX107" fmla="*/ 11358455 w 12192000"/>
              <a:gd name="connsiteY107" fmla="*/ 1452150 h 2028868"/>
              <a:gd name="connsiteX108" fmla="*/ 11560424 w 12192000"/>
              <a:gd name="connsiteY108" fmla="*/ 1451737 h 2028868"/>
              <a:gd name="connsiteX109" fmla="*/ 11649954 w 12192000"/>
              <a:gd name="connsiteY109" fmla="*/ 1450170 h 2028868"/>
              <a:gd name="connsiteX110" fmla="*/ 11890686 w 12192000"/>
              <a:gd name="connsiteY110" fmla="*/ 1466575 h 2028868"/>
              <a:gd name="connsiteX111" fmla="*/ 12192000 w 12192000"/>
              <a:gd name="connsiteY111" fmla="*/ 1448544 h 2028868"/>
              <a:gd name="connsiteX112" fmla="*/ 12192000 w 12192000"/>
              <a:gd name="connsiteY112" fmla="*/ 2028868 h 2028868"/>
              <a:gd name="connsiteX113" fmla="*/ 0 w 12192000"/>
              <a:gd name="connsiteY113" fmla="*/ 2028868 h 2028868"/>
              <a:gd name="connsiteX114" fmla="*/ 0 w 12192000"/>
              <a:gd name="connsiteY114" fmla="*/ 126221 h 2028868"/>
              <a:gd name="connsiteX115" fmla="*/ 4572 w 12192000"/>
              <a:gd name="connsiteY115" fmla="*/ 125615 h 2028868"/>
              <a:gd name="connsiteX116" fmla="*/ 37645 w 12192000"/>
              <a:gd name="connsiteY116" fmla="*/ 121422 h 2028868"/>
              <a:gd name="connsiteX117" fmla="*/ 77641 w 12192000"/>
              <a:gd name="connsiteY117" fmla="*/ 110298 h 2028868"/>
              <a:gd name="connsiteX118" fmla="*/ 273386 w 12192000"/>
              <a:gd name="connsiteY118" fmla="*/ 95008 h 2028868"/>
              <a:gd name="connsiteX119" fmla="*/ 376513 w 12192000"/>
              <a:gd name="connsiteY119" fmla="*/ 83856 h 2028868"/>
              <a:gd name="connsiteX120" fmla="*/ 413835 w 12192000"/>
              <a:gd name="connsiteY120" fmla="*/ 81162 h 2028868"/>
              <a:gd name="connsiteX121" fmla="*/ 520671 w 12192000"/>
              <a:gd name="connsiteY121" fmla="*/ 57621 h 2028868"/>
              <a:gd name="connsiteX122" fmla="*/ 597225 w 12192000"/>
              <a:gd name="connsiteY122" fmla="*/ 57602 h 2028868"/>
              <a:gd name="connsiteX123" fmla="*/ 812914 w 12192000"/>
              <a:gd name="connsiteY123" fmla="*/ 29295 h 2028868"/>
              <a:gd name="connsiteX124" fmla="*/ 970251 w 12192000"/>
              <a:gd name="connsiteY124" fmla="*/ 18657 h 2028868"/>
              <a:gd name="connsiteX125" fmla="*/ 1195347 w 12192000"/>
              <a:gd name="connsiteY125" fmla="*/ 27097 h 2028868"/>
              <a:gd name="connsiteX126" fmla="*/ 1279765 w 12192000"/>
              <a:gd name="connsiteY126" fmla="*/ 10281 h 2028868"/>
              <a:gd name="connsiteX127" fmla="*/ 1356367 w 12192000"/>
              <a:gd name="connsiteY127" fmla="*/ 4978 h 2028868"/>
              <a:gd name="connsiteX128" fmla="*/ 1370962 w 12192000"/>
              <a:gd name="connsiteY128" fmla="*/ 2658 h 2028868"/>
              <a:gd name="connsiteX129" fmla="*/ 1390955 w 12192000"/>
              <a:gd name="connsiteY129" fmla="*/ 184 h 202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2192000" h="2028868">
                <a:moveTo>
                  <a:pt x="1390955" y="184"/>
                </a:moveTo>
                <a:cubicBezTo>
                  <a:pt x="1399661" y="-425"/>
                  <a:pt x="1412300" y="270"/>
                  <a:pt x="1434549" y="5530"/>
                </a:cubicBezTo>
                <a:cubicBezTo>
                  <a:pt x="1496241" y="30386"/>
                  <a:pt x="1587306" y="32254"/>
                  <a:pt x="1637948" y="65776"/>
                </a:cubicBezTo>
                <a:cubicBezTo>
                  <a:pt x="1691494" y="76965"/>
                  <a:pt x="1719091" y="99884"/>
                  <a:pt x="1759056" y="111492"/>
                </a:cubicBezTo>
                <a:cubicBezTo>
                  <a:pt x="1818769" y="127666"/>
                  <a:pt x="1839146" y="134470"/>
                  <a:pt x="1877728" y="135429"/>
                </a:cubicBezTo>
                <a:cubicBezTo>
                  <a:pt x="1896351" y="125356"/>
                  <a:pt x="2012576" y="170998"/>
                  <a:pt x="2042244" y="179641"/>
                </a:cubicBezTo>
                <a:lnTo>
                  <a:pt x="2058061" y="187052"/>
                </a:lnTo>
                <a:cubicBezTo>
                  <a:pt x="2078492" y="194416"/>
                  <a:pt x="2133996" y="216916"/>
                  <a:pt x="2164831" y="223826"/>
                </a:cubicBezTo>
                <a:cubicBezTo>
                  <a:pt x="2205627" y="227521"/>
                  <a:pt x="2221974" y="221435"/>
                  <a:pt x="2287219" y="234911"/>
                </a:cubicBezTo>
                <a:cubicBezTo>
                  <a:pt x="2308969" y="236839"/>
                  <a:pt x="2342080" y="230491"/>
                  <a:pt x="2373568" y="230563"/>
                </a:cubicBezTo>
                <a:cubicBezTo>
                  <a:pt x="2413847" y="234140"/>
                  <a:pt x="2437134" y="220427"/>
                  <a:pt x="2476147" y="235343"/>
                </a:cubicBezTo>
                <a:lnTo>
                  <a:pt x="2713522" y="243255"/>
                </a:lnTo>
                <a:lnTo>
                  <a:pt x="2718916" y="242580"/>
                </a:lnTo>
                <a:lnTo>
                  <a:pt x="2843662" y="240993"/>
                </a:lnTo>
                <a:cubicBezTo>
                  <a:pt x="2856789" y="237802"/>
                  <a:pt x="2869596" y="238229"/>
                  <a:pt x="2874892" y="237503"/>
                </a:cubicBezTo>
                <a:lnTo>
                  <a:pt x="2875436" y="236635"/>
                </a:lnTo>
                <a:lnTo>
                  <a:pt x="2942858" y="251822"/>
                </a:lnTo>
                <a:lnTo>
                  <a:pt x="2995934" y="265717"/>
                </a:lnTo>
                <a:cubicBezTo>
                  <a:pt x="3001138" y="268164"/>
                  <a:pt x="3005875" y="271094"/>
                  <a:pt x="3009910" y="274686"/>
                </a:cubicBezTo>
                <a:cubicBezTo>
                  <a:pt x="3052347" y="298998"/>
                  <a:pt x="3120979" y="287593"/>
                  <a:pt x="3280097" y="311905"/>
                </a:cubicBezTo>
                <a:cubicBezTo>
                  <a:pt x="3312439" y="328299"/>
                  <a:pt x="3361027" y="313842"/>
                  <a:pt x="3405770" y="326517"/>
                </a:cubicBezTo>
                <a:cubicBezTo>
                  <a:pt x="3463644" y="332812"/>
                  <a:pt x="3512865" y="333000"/>
                  <a:pt x="3567259" y="337325"/>
                </a:cubicBezTo>
                <a:cubicBezTo>
                  <a:pt x="3625982" y="342633"/>
                  <a:pt x="3717288" y="355449"/>
                  <a:pt x="3758105" y="358365"/>
                </a:cubicBezTo>
                <a:cubicBezTo>
                  <a:pt x="3780102" y="359345"/>
                  <a:pt x="3778518" y="353911"/>
                  <a:pt x="3812162" y="354818"/>
                </a:cubicBezTo>
                <a:cubicBezTo>
                  <a:pt x="3844059" y="370288"/>
                  <a:pt x="3891932" y="350638"/>
                  <a:pt x="3931396" y="370955"/>
                </a:cubicBezTo>
                <a:cubicBezTo>
                  <a:pt x="3946095" y="376605"/>
                  <a:pt x="3992749" y="382936"/>
                  <a:pt x="4002267" y="377340"/>
                </a:cubicBezTo>
                <a:cubicBezTo>
                  <a:pt x="4012138" y="377261"/>
                  <a:pt x="4023224" y="381342"/>
                  <a:pt x="4028460" y="374630"/>
                </a:cubicBezTo>
                <a:cubicBezTo>
                  <a:pt x="4036780" y="366846"/>
                  <a:pt x="4069305" y="385457"/>
                  <a:pt x="4065532" y="374300"/>
                </a:cubicBezTo>
                <a:lnTo>
                  <a:pt x="4191732" y="372499"/>
                </a:lnTo>
                <a:lnTo>
                  <a:pt x="4232518" y="377131"/>
                </a:lnTo>
                <a:lnTo>
                  <a:pt x="4238372" y="378188"/>
                </a:lnTo>
                <a:cubicBezTo>
                  <a:pt x="4248116" y="380278"/>
                  <a:pt x="4277508" y="386971"/>
                  <a:pt x="4290981" y="389671"/>
                </a:cubicBezTo>
                <a:cubicBezTo>
                  <a:pt x="4313198" y="404112"/>
                  <a:pt x="4349703" y="404265"/>
                  <a:pt x="4379064" y="411561"/>
                </a:cubicBezTo>
                <a:lnTo>
                  <a:pt x="4459811" y="430329"/>
                </a:lnTo>
                <a:lnTo>
                  <a:pt x="4513724" y="436060"/>
                </a:lnTo>
                <a:lnTo>
                  <a:pt x="4536504" y="442541"/>
                </a:lnTo>
                <a:cubicBezTo>
                  <a:pt x="4552839" y="444978"/>
                  <a:pt x="4614551" y="446144"/>
                  <a:pt x="4640313" y="443540"/>
                </a:cubicBezTo>
                <a:cubicBezTo>
                  <a:pt x="4662147" y="440986"/>
                  <a:pt x="4657791" y="431411"/>
                  <a:pt x="4691075" y="426921"/>
                </a:cubicBezTo>
                <a:cubicBezTo>
                  <a:pt x="4725356" y="437067"/>
                  <a:pt x="4768806" y="410033"/>
                  <a:pt x="4811440" y="423744"/>
                </a:cubicBezTo>
                <a:cubicBezTo>
                  <a:pt x="4826963" y="426960"/>
                  <a:pt x="4874062" y="425734"/>
                  <a:pt x="4882386" y="418695"/>
                </a:cubicBezTo>
                <a:cubicBezTo>
                  <a:pt x="4892087" y="417037"/>
                  <a:pt x="4903760" y="419286"/>
                  <a:pt x="4907662" y="411831"/>
                </a:cubicBezTo>
                <a:cubicBezTo>
                  <a:pt x="4914397" y="402828"/>
                  <a:pt x="4949882" y="415966"/>
                  <a:pt x="4944087" y="405573"/>
                </a:cubicBezTo>
                <a:cubicBezTo>
                  <a:pt x="4969259" y="414559"/>
                  <a:pt x="4987003" y="395636"/>
                  <a:pt x="5007075" y="390694"/>
                </a:cubicBezTo>
                <a:lnTo>
                  <a:pt x="5067961" y="383600"/>
                </a:lnTo>
                <a:lnTo>
                  <a:pt x="5108970" y="381637"/>
                </a:lnTo>
                <a:lnTo>
                  <a:pt x="5114928" y="381742"/>
                </a:lnTo>
                <a:cubicBezTo>
                  <a:pt x="5124907" y="382243"/>
                  <a:pt x="5138262" y="384897"/>
                  <a:pt x="5149802" y="384642"/>
                </a:cubicBezTo>
                <a:lnTo>
                  <a:pt x="5221533" y="382595"/>
                </a:lnTo>
                <a:cubicBezTo>
                  <a:pt x="5272117" y="387362"/>
                  <a:pt x="5364785" y="393670"/>
                  <a:pt x="5453307" y="413241"/>
                </a:cubicBezTo>
                <a:lnTo>
                  <a:pt x="5505015" y="409536"/>
                </a:lnTo>
                <a:lnTo>
                  <a:pt x="5518799" y="410457"/>
                </a:lnTo>
                <a:lnTo>
                  <a:pt x="5643534" y="425433"/>
                </a:lnTo>
                <a:cubicBezTo>
                  <a:pt x="5707481" y="443152"/>
                  <a:pt x="5732223" y="424753"/>
                  <a:pt x="5785959" y="452296"/>
                </a:cubicBezTo>
                <a:cubicBezTo>
                  <a:pt x="5777344" y="441597"/>
                  <a:pt x="5862008" y="442986"/>
                  <a:pt x="5880652" y="448078"/>
                </a:cubicBezTo>
                <a:cubicBezTo>
                  <a:pt x="5902526" y="457387"/>
                  <a:pt x="6036512" y="492361"/>
                  <a:pt x="6098321" y="504503"/>
                </a:cubicBezTo>
                <a:cubicBezTo>
                  <a:pt x="6162673" y="518137"/>
                  <a:pt x="6212879" y="524641"/>
                  <a:pt x="6243319" y="529881"/>
                </a:cubicBezTo>
                <a:lnTo>
                  <a:pt x="6364035" y="557003"/>
                </a:lnTo>
                <a:cubicBezTo>
                  <a:pt x="6395710" y="558741"/>
                  <a:pt x="6446928" y="546552"/>
                  <a:pt x="6471012" y="546378"/>
                </a:cubicBezTo>
                <a:cubicBezTo>
                  <a:pt x="6482908" y="549834"/>
                  <a:pt x="6495493" y="553080"/>
                  <a:pt x="6508541" y="555958"/>
                </a:cubicBezTo>
                <a:lnTo>
                  <a:pt x="6516595" y="557205"/>
                </a:lnTo>
                <a:lnTo>
                  <a:pt x="6554894" y="560169"/>
                </a:lnTo>
                <a:cubicBezTo>
                  <a:pt x="6578001" y="561078"/>
                  <a:pt x="6632342" y="561350"/>
                  <a:pt x="6655235" y="562659"/>
                </a:cubicBezTo>
                <a:cubicBezTo>
                  <a:pt x="6665282" y="571828"/>
                  <a:pt x="6678032" y="571391"/>
                  <a:pt x="6692251" y="568022"/>
                </a:cubicBezTo>
                <a:cubicBezTo>
                  <a:pt x="6723150" y="576843"/>
                  <a:pt x="6757466" y="574624"/>
                  <a:pt x="6795372" y="579221"/>
                </a:cubicBezTo>
                <a:cubicBezTo>
                  <a:pt x="6829973" y="594877"/>
                  <a:pt x="6859708" y="582830"/>
                  <a:pt x="6900177" y="587811"/>
                </a:cubicBezTo>
                <a:cubicBezTo>
                  <a:pt x="6961715" y="594030"/>
                  <a:pt x="7117444" y="609912"/>
                  <a:pt x="7164601" y="616537"/>
                </a:cubicBezTo>
                <a:lnTo>
                  <a:pt x="7183121" y="627558"/>
                </a:lnTo>
                <a:lnTo>
                  <a:pt x="7224458" y="649111"/>
                </a:lnTo>
                <a:cubicBezTo>
                  <a:pt x="7227568" y="652127"/>
                  <a:pt x="7229794" y="655455"/>
                  <a:pt x="7230737" y="659205"/>
                </a:cubicBezTo>
                <a:cubicBezTo>
                  <a:pt x="7290459" y="658119"/>
                  <a:pt x="7324166" y="684952"/>
                  <a:pt x="7377870" y="697453"/>
                </a:cubicBezTo>
                <a:cubicBezTo>
                  <a:pt x="7432754" y="717853"/>
                  <a:pt x="7446517" y="728831"/>
                  <a:pt x="7483437" y="741396"/>
                </a:cubicBezTo>
                <a:cubicBezTo>
                  <a:pt x="7499280" y="748892"/>
                  <a:pt x="7520370" y="804613"/>
                  <a:pt x="7548172" y="800442"/>
                </a:cubicBezTo>
                <a:cubicBezTo>
                  <a:pt x="7556449" y="807964"/>
                  <a:pt x="7732613" y="811934"/>
                  <a:pt x="7786819" y="837889"/>
                </a:cubicBezTo>
                <a:cubicBezTo>
                  <a:pt x="7836041" y="827850"/>
                  <a:pt x="7803208" y="840858"/>
                  <a:pt x="7840612" y="847226"/>
                </a:cubicBezTo>
                <a:cubicBezTo>
                  <a:pt x="7861184" y="854849"/>
                  <a:pt x="7876994" y="845805"/>
                  <a:pt x="7902328" y="870096"/>
                </a:cubicBezTo>
                <a:cubicBezTo>
                  <a:pt x="7936376" y="868812"/>
                  <a:pt x="8012043" y="899665"/>
                  <a:pt x="8074238" y="912874"/>
                </a:cubicBezTo>
                <a:cubicBezTo>
                  <a:pt x="8141324" y="925036"/>
                  <a:pt x="8194123" y="956245"/>
                  <a:pt x="8275497" y="949357"/>
                </a:cubicBezTo>
                <a:cubicBezTo>
                  <a:pt x="8283162" y="962779"/>
                  <a:pt x="8322316" y="954854"/>
                  <a:pt x="8363469" y="966614"/>
                </a:cubicBezTo>
                <a:cubicBezTo>
                  <a:pt x="8369409" y="978006"/>
                  <a:pt x="8382109" y="976698"/>
                  <a:pt x="8396651" y="985282"/>
                </a:cubicBezTo>
                <a:lnTo>
                  <a:pt x="8403540" y="991133"/>
                </a:lnTo>
                <a:lnTo>
                  <a:pt x="8400610" y="990219"/>
                </a:lnTo>
                <a:cubicBezTo>
                  <a:pt x="8392834" y="988492"/>
                  <a:pt x="8413499" y="997390"/>
                  <a:pt x="8411626" y="998000"/>
                </a:cubicBezTo>
                <a:lnTo>
                  <a:pt x="8403540" y="991133"/>
                </a:lnTo>
                <a:lnTo>
                  <a:pt x="8419755" y="996188"/>
                </a:lnTo>
                <a:cubicBezTo>
                  <a:pt x="8491424" y="1020323"/>
                  <a:pt x="8590906" y="1102801"/>
                  <a:pt x="8665605" y="1098798"/>
                </a:cubicBezTo>
                <a:cubicBezTo>
                  <a:pt x="8730608" y="1100596"/>
                  <a:pt x="8780942" y="1121953"/>
                  <a:pt x="8838610" y="1133530"/>
                </a:cubicBezTo>
                <a:cubicBezTo>
                  <a:pt x="8863283" y="1140151"/>
                  <a:pt x="8847384" y="1157896"/>
                  <a:pt x="8886001" y="1140946"/>
                </a:cubicBezTo>
                <a:lnTo>
                  <a:pt x="8968445" y="1155831"/>
                </a:lnTo>
                <a:lnTo>
                  <a:pt x="9003462" y="1165329"/>
                </a:lnTo>
                <a:cubicBezTo>
                  <a:pt x="9019227" y="1180077"/>
                  <a:pt x="9112169" y="1145509"/>
                  <a:pt x="9133985" y="1161395"/>
                </a:cubicBezTo>
                <a:cubicBezTo>
                  <a:pt x="9138567" y="1166107"/>
                  <a:pt x="9154734" y="1165854"/>
                  <a:pt x="9155969" y="1161050"/>
                </a:cubicBezTo>
                <a:cubicBezTo>
                  <a:pt x="9162516" y="1164052"/>
                  <a:pt x="9182118" y="1178881"/>
                  <a:pt x="9188177" y="1172073"/>
                </a:cubicBezTo>
                <a:lnTo>
                  <a:pt x="9268019" y="1199345"/>
                </a:lnTo>
                <a:cubicBezTo>
                  <a:pt x="9294395" y="1203950"/>
                  <a:pt x="9369253" y="1209594"/>
                  <a:pt x="9392919" y="1211784"/>
                </a:cubicBezTo>
                <a:cubicBezTo>
                  <a:pt x="9395782" y="1215475"/>
                  <a:pt x="9408360" y="1215996"/>
                  <a:pt x="9410017" y="1212490"/>
                </a:cubicBezTo>
                <a:cubicBezTo>
                  <a:pt x="9427947" y="1218972"/>
                  <a:pt x="9451943" y="1239383"/>
                  <a:pt x="9500499" y="1250677"/>
                </a:cubicBezTo>
                <a:cubicBezTo>
                  <a:pt x="9553332" y="1254635"/>
                  <a:pt x="9638573" y="1295945"/>
                  <a:pt x="9683005" y="1309587"/>
                </a:cubicBezTo>
                <a:cubicBezTo>
                  <a:pt x="9714210" y="1343428"/>
                  <a:pt x="9728743" y="1322498"/>
                  <a:pt x="9767091" y="1332526"/>
                </a:cubicBezTo>
                <a:cubicBezTo>
                  <a:pt x="9807158" y="1347631"/>
                  <a:pt x="9873419" y="1388931"/>
                  <a:pt x="9918248" y="1384986"/>
                </a:cubicBezTo>
                <a:lnTo>
                  <a:pt x="9943887" y="1397135"/>
                </a:lnTo>
                <a:cubicBezTo>
                  <a:pt x="9951331" y="1420646"/>
                  <a:pt x="9972443" y="1399871"/>
                  <a:pt x="9997044" y="1420496"/>
                </a:cubicBezTo>
                <a:cubicBezTo>
                  <a:pt x="10031208" y="1423153"/>
                  <a:pt x="10131971" y="1440080"/>
                  <a:pt x="10167995" y="1439259"/>
                </a:cubicBezTo>
                <a:cubicBezTo>
                  <a:pt x="10172943" y="1450689"/>
                  <a:pt x="10195912" y="1438948"/>
                  <a:pt x="10211200" y="1432770"/>
                </a:cubicBezTo>
                <a:cubicBezTo>
                  <a:pt x="10327242" y="1426732"/>
                  <a:pt x="10426976" y="1452305"/>
                  <a:pt x="10458762" y="1444554"/>
                </a:cubicBezTo>
                <a:cubicBezTo>
                  <a:pt x="10540854" y="1443440"/>
                  <a:pt x="10741852" y="1423642"/>
                  <a:pt x="10803046" y="1426140"/>
                </a:cubicBezTo>
                <a:cubicBezTo>
                  <a:pt x="10849163" y="1419483"/>
                  <a:pt x="10973519" y="1442167"/>
                  <a:pt x="11058755" y="1450181"/>
                </a:cubicBezTo>
                <a:cubicBezTo>
                  <a:pt x="11140250" y="1463310"/>
                  <a:pt x="11113345" y="1446365"/>
                  <a:pt x="11165209" y="1450925"/>
                </a:cubicBezTo>
                <a:cubicBezTo>
                  <a:pt x="11184875" y="1464363"/>
                  <a:pt x="11316233" y="1445181"/>
                  <a:pt x="11358455" y="1452150"/>
                </a:cubicBezTo>
                <a:cubicBezTo>
                  <a:pt x="11449669" y="1427079"/>
                  <a:pt x="11488916" y="1452094"/>
                  <a:pt x="11560424" y="1451737"/>
                </a:cubicBezTo>
                <a:cubicBezTo>
                  <a:pt x="11593031" y="1458748"/>
                  <a:pt x="11613048" y="1458612"/>
                  <a:pt x="11649954" y="1450170"/>
                </a:cubicBezTo>
                <a:cubicBezTo>
                  <a:pt x="11704998" y="1452643"/>
                  <a:pt x="11800345" y="1466845"/>
                  <a:pt x="11890686" y="1466575"/>
                </a:cubicBezTo>
                <a:cubicBezTo>
                  <a:pt x="11991124" y="1460564"/>
                  <a:pt x="12034412" y="1442650"/>
                  <a:pt x="12192000" y="1448544"/>
                </a:cubicBezTo>
                <a:lnTo>
                  <a:pt x="12192000" y="2028868"/>
                </a:lnTo>
                <a:lnTo>
                  <a:pt x="0" y="2028868"/>
                </a:lnTo>
                <a:lnTo>
                  <a:pt x="0" y="126221"/>
                </a:lnTo>
                <a:lnTo>
                  <a:pt x="4572" y="125615"/>
                </a:lnTo>
                <a:cubicBezTo>
                  <a:pt x="16534" y="125622"/>
                  <a:pt x="29688" y="127083"/>
                  <a:pt x="37645" y="121422"/>
                </a:cubicBezTo>
                <a:lnTo>
                  <a:pt x="77641" y="110298"/>
                </a:lnTo>
                <a:cubicBezTo>
                  <a:pt x="116931" y="105895"/>
                  <a:pt x="223574" y="99415"/>
                  <a:pt x="273386" y="95008"/>
                </a:cubicBezTo>
                <a:cubicBezTo>
                  <a:pt x="311403" y="91377"/>
                  <a:pt x="344376" y="81866"/>
                  <a:pt x="376513" y="83856"/>
                </a:cubicBezTo>
                <a:cubicBezTo>
                  <a:pt x="389622" y="77524"/>
                  <a:pt x="401959" y="74369"/>
                  <a:pt x="413835" y="81162"/>
                </a:cubicBezTo>
                <a:cubicBezTo>
                  <a:pt x="449447" y="73314"/>
                  <a:pt x="455720" y="63023"/>
                  <a:pt x="520671" y="57621"/>
                </a:cubicBezTo>
                <a:cubicBezTo>
                  <a:pt x="534371" y="57338"/>
                  <a:pt x="575890" y="61696"/>
                  <a:pt x="597225" y="57602"/>
                </a:cubicBezTo>
                <a:cubicBezTo>
                  <a:pt x="645932" y="52882"/>
                  <a:pt x="762967" y="57791"/>
                  <a:pt x="812914" y="29295"/>
                </a:cubicBezTo>
                <a:cubicBezTo>
                  <a:pt x="857841" y="22165"/>
                  <a:pt x="913858" y="26397"/>
                  <a:pt x="970251" y="18657"/>
                </a:cubicBezTo>
                <a:cubicBezTo>
                  <a:pt x="1033292" y="17269"/>
                  <a:pt x="1171903" y="22699"/>
                  <a:pt x="1195347" y="27097"/>
                </a:cubicBezTo>
                <a:cubicBezTo>
                  <a:pt x="1209850" y="27829"/>
                  <a:pt x="1260110" y="18578"/>
                  <a:pt x="1279765" y="10281"/>
                </a:cubicBezTo>
                <a:cubicBezTo>
                  <a:pt x="1306602" y="6594"/>
                  <a:pt x="1341168" y="6249"/>
                  <a:pt x="1356367" y="4978"/>
                </a:cubicBezTo>
                <a:lnTo>
                  <a:pt x="1370962" y="2658"/>
                </a:lnTo>
                <a:cubicBezTo>
                  <a:pt x="1377477" y="2704"/>
                  <a:pt x="1382249" y="792"/>
                  <a:pt x="1390955" y="184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4DC19-CFFA-1847-696C-ECE40EB83C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t="8351" b="19429"/>
          <a:stretch/>
        </p:blipFill>
        <p:spPr>
          <a:xfrm>
            <a:off x="20" y="10"/>
            <a:ext cx="12191980" cy="6295700"/>
          </a:xfrm>
          <a:custGeom>
            <a:avLst/>
            <a:gdLst/>
            <a:ahLst/>
            <a:cxnLst/>
            <a:rect l="l" t="t" r="r" b="b"/>
            <a:pathLst>
              <a:path w="12192000" h="6295710">
                <a:moveTo>
                  <a:pt x="8400610" y="5819351"/>
                </a:moveTo>
                <a:lnTo>
                  <a:pt x="8403540" y="5820265"/>
                </a:lnTo>
                <a:lnTo>
                  <a:pt x="8411626" y="5827132"/>
                </a:lnTo>
                <a:cubicBezTo>
                  <a:pt x="8413499" y="5826522"/>
                  <a:pt x="8392834" y="5817624"/>
                  <a:pt x="8400610" y="581935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676"/>
                </a:lnTo>
                <a:cubicBezTo>
                  <a:pt x="12034412" y="6271782"/>
                  <a:pt x="11991124" y="6289696"/>
                  <a:pt x="11890686" y="6295707"/>
                </a:cubicBezTo>
                <a:cubicBezTo>
                  <a:pt x="11800345" y="6295977"/>
                  <a:pt x="11704998" y="6281775"/>
                  <a:pt x="11649954" y="6279302"/>
                </a:cubicBezTo>
                <a:cubicBezTo>
                  <a:pt x="11613048" y="6287744"/>
                  <a:pt x="11593031" y="6287880"/>
                  <a:pt x="11560424" y="6280869"/>
                </a:cubicBezTo>
                <a:cubicBezTo>
                  <a:pt x="11488916" y="6281226"/>
                  <a:pt x="11449669" y="6256211"/>
                  <a:pt x="11358455" y="6281282"/>
                </a:cubicBezTo>
                <a:cubicBezTo>
                  <a:pt x="11316233" y="6274313"/>
                  <a:pt x="11184875" y="6293495"/>
                  <a:pt x="11165209" y="6280057"/>
                </a:cubicBezTo>
                <a:cubicBezTo>
                  <a:pt x="11113345" y="6275497"/>
                  <a:pt x="11140250" y="6292442"/>
                  <a:pt x="11058755" y="6279313"/>
                </a:cubicBezTo>
                <a:cubicBezTo>
                  <a:pt x="10973519" y="6271299"/>
                  <a:pt x="10849163" y="6248615"/>
                  <a:pt x="10803046" y="6255272"/>
                </a:cubicBezTo>
                <a:cubicBezTo>
                  <a:pt x="10741852" y="6252774"/>
                  <a:pt x="10540854" y="6272572"/>
                  <a:pt x="10458762" y="6273686"/>
                </a:cubicBezTo>
                <a:cubicBezTo>
                  <a:pt x="10426976" y="6281437"/>
                  <a:pt x="10327242" y="6255864"/>
                  <a:pt x="10211200" y="6261902"/>
                </a:cubicBezTo>
                <a:cubicBezTo>
                  <a:pt x="10195912" y="6268080"/>
                  <a:pt x="10172943" y="6279821"/>
                  <a:pt x="10167995" y="6268391"/>
                </a:cubicBezTo>
                <a:cubicBezTo>
                  <a:pt x="10131971" y="6269212"/>
                  <a:pt x="10031208" y="6252285"/>
                  <a:pt x="9997044" y="6249628"/>
                </a:cubicBezTo>
                <a:cubicBezTo>
                  <a:pt x="9972443" y="6229003"/>
                  <a:pt x="9951331" y="6249778"/>
                  <a:pt x="9943887" y="6226267"/>
                </a:cubicBezTo>
                <a:lnTo>
                  <a:pt x="9918248" y="6214118"/>
                </a:lnTo>
                <a:cubicBezTo>
                  <a:pt x="9873419" y="6218063"/>
                  <a:pt x="9807158" y="6176763"/>
                  <a:pt x="9767091" y="6161658"/>
                </a:cubicBezTo>
                <a:cubicBezTo>
                  <a:pt x="9728743" y="6151630"/>
                  <a:pt x="9714210" y="6172560"/>
                  <a:pt x="9683005" y="6138719"/>
                </a:cubicBezTo>
                <a:cubicBezTo>
                  <a:pt x="9638573" y="6125077"/>
                  <a:pt x="9553332" y="6083767"/>
                  <a:pt x="9500499" y="6079809"/>
                </a:cubicBezTo>
                <a:cubicBezTo>
                  <a:pt x="9451943" y="6068515"/>
                  <a:pt x="9427947" y="6048104"/>
                  <a:pt x="9410017" y="6041622"/>
                </a:cubicBezTo>
                <a:cubicBezTo>
                  <a:pt x="9408360" y="6045128"/>
                  <a:pt x="9395782" y="6044607"/>
                  <a:pt x="9392919" y="6040916"/>
                </a:cubicBezTo>
                <a:cubicBezTo>
                  <a:pt x="9369253" y="6038726"/>
                  <a:pt x="9294395" y="6033082"/>
                  <a:pt x="9268019" y="6028477"/>
                </a:cubicBezTo>
                <a:lnTo>
                  <a:pt x="9188177" y="6001205"/>
                </a:lnTo>
                <a:cubicBezTo>
                  <a:pt x="9182118" y="6008013"/>
                  <a:pt x="9162516" y="5993184"/>
                  <a:pt x="9155969" y="5990182"/>
                </a:cubicBezTo>
                <a:cubicBezTo>
                  <a:pt x="9154734" y="5994986"/>
                  <a:pt x="9138567" y="5995239"/>
                  <a:pt x="9133985" y="5990527"/>
                </a:cubicBezTo>
                <a:cubicBezTo>
                  <a:pt x="9112169" y="5974641"/>
                  <a:pt x="9019227" y="6009209"/>
                  <a:pt x="9003462" y="5994461"/>
                </a:cubicBezTo>
                <a:lnTo>
                  <a:pt x="8968445" y="5984963"/>
                </a:lnTo>
                <a:lnTo>
                  <a:pt x="8886001" y="5970078"/>
                </a:lnTo>
                <a:cubicBezTo>
                  <a:pt x="8847384" y="5987028"/>
                  <a:pt x="8863283" y="5969283"/>
                  <a:pt x="8838610" y="5962662"/>
                </a:cubicBezTo>
                <a:cubicBezTo>
                  <a:pt x="8780942" y="5951085"/>
                  <a:pt x="8730608" y="5929728"/>
                  <a:pt x="8665605" y="5927930"/>
                </a:cubicBezTo>
                <a:cubicBezTo>
                  <a:pt x="8590906" y="5931933"/>
                  <a:pt x="8491424" y="5849455"/>
                  <a:pt x="8419755" y="5825320"/>
                </a:cubicBezTo>
                <a:lnTo>
                  <a:pt x="8403540" y="5820265"/>
                </a:lnTo>
                <a:lnTo>
                  <a:pt x="8396651" y="5814414"/>
                </a:lnTo>
                <a:cubicBezTo>
                  <a:pt x="8382109" y="5805830"/>
                  <a:pt x="8369409" y="5807138"/>
                  <a:pt x="8363469" y="5795746"/>
                </a:cubicBezTo>
                <a:cubicBezTo>
                  <a:pt x="8322316" y="5783986"/>
                  <a:pt x="8283162" y="5791911"/>
                  <a:pt x="8275497" y="5778489"/>
                </a:cubicBezTo>
                <a:cubicBezTo>
                  <a:pt x="8194123" y="5785377"/>
                  <a:pt x="8141324" y="5754168"/>
                  <a:pt x="8074238" y="5742006"/>
                </a:cubicBezTo>
                <a:cubicBezTo>
                  <a:pt x="8012043" y="5728797"/>
                  <a:pt x="7936376" y="5697944"/>
                  <a:pt x="7902328" y="5699228"/>
                </a:cubicBezTo>
                <a:cubicBezTo>
                  <a:pt x="7876994" y="5674937"/>
                  <a:pt x="7861184" y="5683981"/>
                  <a:pt x="7840612" y="5676358"/>
                </a:cubicBezTo>
                <a:cubicBezTo>
                  <a:pt x="7803208" y="5669990"/>
                  <a:pt x="7836041" y="5656982"/>
                  <a:pt x="7786819" y="5667021"/>
                </a:cubicBezTo>
                <a:cubicBezTo>
                  <a:pt x="7732613" y="5641066"/>
                  <a:pt x="7556449" y="5637096"/>
                  <a:pt x="7548172" y="5629574"/>
                </a:cubicBezTo>
                <a:cubicBezTo>
                  <a:pt x="7520370" y="5633745"/>
                  <a:pt x="7499280" y="5578024"/>
                  <a:pt x="7483437" y="5570528"/>
                </a:cubicBezTo>
                <a:cubicBezTo>
                  <a:pt x="7446517" y="5557963"/>
                  <a:pt x="7432754" y="5546985"/>
                  <a:pt x="7377870" y="5526585"/>
                </a:cubicBezTo>
                <a:cubicBezTo>
                  <a:pt x="7324166" y="5514084"/>
                  <a:pt x="7290459" y="5487251"/>
                  <a:pt x="7230737" y="5488337"/>
                </a:cubicBezTo>
                <a:cubicBezTo>
                  <a:pt x="7229794" y="5484587"/>
                  <a:pt x="7227568" y="5481259"/>
                  <a:pt x="7224458" y="5478243"/>
                </a:cubicBezTo>
                <a:lnTo>
                  <a:pt x="7183121" y="5456690"/>
                </a:lnTo>
                <a:lnTo>
                  <a:pt x="7164601" y="5445669"/>
                </a:lnTo>
                <a:cubicBezTo>
                  <a:pt x="7117444" y="5439044"/>
                  <a:pt x="6961715" y="5423162"/>
                  <a:pt x="6900177" y="5416943"/>
                </a:cubicBezTo>
                <a:cubicBezTo>
                  <a:pt x="6859708" y="5411962"/>
                  <a:pt x="6829973" y="5424009"/>
                  <a:pt x="6795372" y="5408353"/>
                </a:cubicBezTo>
                <a:cubicBezTo>
                  <a:pt x="6757466" y="5403756"/>
                  <a:pt x="6723150" y="5405975"/>
                  <a:pt x="6692251" y="5397154"/>
                </a:cubicBezTo>
                <a:cubicBezTo>
                  <a:pt x="6678032" y="5400523"/>
                  <a:pt x="6665282" y="5400960"/>
                  <a:pt x="6655235" y="5391791"/>
                </a:cubicBezTo>
                <a:cubicBezTo>
                  <a:pt x="6632342" y="5390482"/>
                  <a:pt x="6578001" y="5390210"/>
                  <a:pt x="6554894" y="5389301"/>
                </a:cubicBezTo>
                <a:lnTo>
                  <a:pt x="6516595" y="5386337"/>
                </a:lnTo>
                <a:lnTo>
                  <a:pt x="6508541" y="5385090"/>
                </a:lnTo>
                <a:cubicBezTo>
                  <a:pt x="6495493" y="5382212"/>
                  <a:pt x="6482908" y="5378966"/>
                  <a:pt x="6471012" y="5375510"/>
                </a:cubicBezTo>
                <a:cubicBezTo>
                  <a:pt x="6446928" y="5375684"/>
                  <a:pt x="6395710" y="5387873"/>
                  <a:pt x="6364035" y="5386135"/>
                </a:cubicBezTo>
                <a:lnTo>
                  <a:pt x="6243319" y="5359013"/>
                </a:lnTo>
                <a:cubicBezTo>
                  <a:pt x="6212879" y="5353773"/>
                  <a:pt x="6162673" y="5347269"/>
                  <a:pt x="6098321" y="5333635"/>
                </a:cubicBezTo>
                <a:cubicBezTo>
                  <a:pt x="6036512" y="5321493"/>
                  <a:pt x="5902526" y="5286519"/>
                  <a:pt x="5880652" y="5277210"/>
                </a:cubicBezTo>
                <a:cubicBezTo>
                  <a:pt x="5862008" y="5272118"/>
                  <a:pt x="5777344" y="5270729"/>
                  <a:pt x="5785959" y="5281428"/>
                </a:cubicBezTo>
                <a:cubicBezTo>
                  <a:pt x="5732223" y="5253885"/>
                  <a:pt x="5707481" y="5272284"/>
                  <a:pt x="5643534" y="5254565"/>
                </a:cubicBezTo>
                <a:lnTo>
                  <a:pt x="5518799" y="5239589"/>
                </a:lnTo>
                <a:lnTo>
                  <a:pt x="5505015" y="5238668"/>
                </a:lnTo>
                <a:lnTo>
                  <a:pt x="5453307" y="5242373"/>
                </a:lnTo>
                <a:cubicBezTo>
                  <a:pt x="5364785" y="5222802"/>
                  <a:pt x="5272117" y="5216494"/>
                  <a:pt x="5221533" y="5211727"/>
                </a:cubicBezTo>
                <a:lnTo>
                  <a:pt x="5149802" y="5213774"/>
                </a:lnTo>
                <a:cubicBezTo>
                  <a:pt x="5138262" y="5214029"/>
                  <a:pt x="5124907" y="5211375"/>
                  <a:pt x="5114928" y="5210874"/>
                </a:cubicBezTo>
                <a:lnTo>
                  <a:pt x="5108970" y="5210769"/>
                </a:lnTo>
                <a:lnTo>
                  <a:pt x="5067961" y="5212732"/>
                </a:lnTo>
                <a:lnTo>
                  <a:pt x="5007075" y="5219826"/>
                </a:lnTo>
                <a:cubicBezTo>
                  <a:pt x="4987003" y="5224768"/>
                  <a:pt x="4969259" y="5243691"/>
                  <a:pt x="4944087" y="5234705"/>
                </a:cubicBezTo>
                <a:cubicBezTo>
                  <a:pt x="4949882" y="5245098"/>
                  <a:pt x="4914397" y="5231960"/>
                  <a:pt x="4907662" y="5240963"/>
                </a:cubicBezTo>
                <a:cubicBezTo>
                  <a:pt x="4903760" y="5248418"/>
                  <a:pt x="4892087" y="5246169"/>
                  <a:pt x="4882386" y="5247827"/>
                </a:cubicBezTo>
                <a:cubicBezTo>
                  <a:pt x="4874062" y="5254866"/>
                  <a:pt x="4826963" y="5256092"/>
                  <a:pt x="4811440" y="5252876"/>
                </a:cubicBezTo>
                <a:cubicBezTo>
                  <a:pt x="4768806" y="5239165"/>
                  <a:pt x="4725356" y="5266199"/>
                  <a:pt x="4691075" y="5256053"/>
                </a:cubicBezTo>
                <a:cubicBezTo>
                  <a:pt x="4657791" y="5260543"/>
                  <a:pt x="4662147" y="5270118"/>
                  <a:pt x="4640313" y="5272672"/>
                </a:cubicBezTo>
                <a:cubicBezTo>
                  <a:pt x="4614551" y="5275276"/>
                  <a:pt x="4552839" y="5274110"/>
                  <a:pt x="4536504" y="5271673"/>
                </a:cubicBezTo>
                <a:lnTo>
                  <a:pt x="4513724" y="5265192"/>
                </a:lnTo>
                <a:lnTo>
                  <a:pt x="4459811" y="5259461"/>
                </a:lnTo>
                <a:lnTo>
                  <a:pt x="4379064" y="5240693"/>
                </a:lnTo>
                <a:cubicBezTo>
                  <a:pt x="4349703" y="5233397"/>
                  <a:pt x="4313198" y="5233244"/>
                  <a:pt x="4290981" y="5218803"/>
                </a:cubicBezTo>
                <a:cubicBezTo>
                  <a:pt x="4277508" y="5216103"/>
                  <a:pt x="4248116" y="5209410"/>
                  <a:pt x="4238372" y="5207320"/>
                </a:cubicBezTo>
                <a:lnTo>
                  <a:pt x="4232518" y="5206263"/>
                </a:lnTo>
                <a:lnTo>
                  <a:pt x="4191732" y="5201631"/>
                </a:lnTo>
                <a:lnTo>
                  <a:pt x="4065532" y="5203432"/>
                </a:lnTo>
                <a:cubicBezTo>
                  <a:pt x="4069305" y="5214589"/>
                  <a:pt x="4036780" y="5195978"/>
                  <a:pt x="4028460" y="5203762"/>
                </a:cubicBezTo>
                <a:cubicBezTo>
                  <a:pt x="4023224" y="5210474"/>
                  <a:pt x="4012138" y="5206393"/>
                  <a:pt x="4002267" y="5206472"/>
                </a:cubicBezTo>
                <a:cubicBezTo>
                  <a:pt x="3992749" y="5212068"/>
                  <a:pt x="3946095" y="5205737"/>
                  <a:pt x="3931396" y="5200087"/>
                </a:cubicBezTo>
                <a:cubicBezTo>
                  <a:pt x="3891932" y="5179770"/>
                  <a:pt x="3844059" y="5199420"/>
                  <a:pt x="3812162" y="5183950"/>
                </a:cubicBezTo>
                <a:cubicBezTo>
                  <a:pt x="3778518" y="5183043"/>
                  <a:pt x="3780102" y="5188477"/>
                  <a:pt x="3758105" y="5187497"/>
                </a:cubicBezTo>
                <a:cubicBezTo>
                  <a:pt x="3717288" y="5184581"/>
                  <a:pt x="3625982" y="5171765"/>
                  <a:pt x="3567259" y="5166457"/>
                </a:cubicBezTo>
                <a:cubicBezTo>
                  <a:pt x="3512865" y="5162132"/>
                  <a:pt x="3463644" y="5161944"/>
                  <a:pt x="3405770" y="5155649"/>
                </a:cubicBezTo>
                <a:cubicBezTo>
                  <a:pt x="3361027" y="5142974"/>
                  <a:pt x="3312439" y="5157431"/>
                  <a:pt x="3280097" y="5141037"/>
                </a:cubicBezTo>
                <a:cubicBezTo>
                  <a:pt x="3120979" y="5116725"/>
                  <a:pt x="3052347" y="5128130"/>
                  <a:pt x="3009910" y="5103818"/>
                </a:cubicBezTo>
                <a:cubicBezTo>
                  <a:pt x="3005875" y="5100226"/>
                  <a:pt x="3001138" y="5097296"/>
                  <a:pt x="2995934" y="5094849"/>
                </a:cubicBezTo>
                <a:lnTo>
                  <a:pt x="2942858" y="5080954"/>
                </a:lnTo>
                <a:lnTo>
                  <a:pt x="2875436" y="5065767"/>
                </a:lnTo>
                <a:lnTo>
                  <a:pt x="2874892" y="5066635"/>
                </a:lnTo>
                <a:cubicBezTo>
                  <a:pt x="2869596" y="5067361"/>
                  <a:pt x="2856789" y="5066934"/>
                  <a:pt x="2843662" y="5070125"/>
                </a:cubicBezTo>
                <a:lnTo>
                  <a:pt x="2718916" y="5071712"/>
                </a:lnTo>
                <a:lnTo>
                  <a:pt x="2713522" y="5072387"/>
                </a:lnTo>
                <a:lnTo>
                  <a:pt x="2476147" y="5064475"/>
                </a:lnTo>
                <a:cubicBezTo>
                  <a:pt x="2437134" y="5049559"/>
                  <a:pt x="2413847" y="5063272"/>
                  <a:pt x="2373568" y="5059695"/>
                </a:cubicBezTo>
                <a:cubicBezTo>
                  <a:pt x="2342080" y="5059623"/>
                  <a:pt x="2308969" y="5065971"/>
                  <a:pt x="2287219" y="5064043"/>
                </a:cubicBezTo>
                <a:cubicBezTo>
                  <a:pt x="2221974" y="5050567"/>
                  <a:pt x="2205627" y="5056653"/>
                  <a:pt x="2164831" y="5052958"/>
                </a:cubicBezTo>
                <a:cubicBezTo>
                  <a:pt x="2133996" y="5046048"/>
                  <a:pt x="2078492" y="5023548"/>
                  <a:pt x="2058061" y="5016184"/>
                </a:cubicBezTo>
                <a:lnTo>
                  <a:pt x="2042244" y="5008773"/>
                </a:lnTo>
                <a:cubicBezTo>
                  <a:pt x="2012576" y="5000130"/>
                  <a:pt x="1896351" y="4954488"/>
                  <a:pt x="1877728" y="4964561"/>
                </a:cubicBezTo>
                <a:cubicBezTo>
                  <a:pt x="1839146" y="4963602"/>
                  <a:pt x="1818769" y="4956798"/>
                  <a:pt x="1759056" y="4940624"/>
                </a:cubicBezTo>
                <a:cubicBezTo>
                  <a:pt x="1719091" y="4929016"/>
                  <a:pt x="1691494" y="4906097"/>
                  <a:pt x="1637948" y="4894908"/>
                </a:cubicBezTo>
                <a:cubicBezTo>
                  <a:pt x="1587306" y="4861386"/>
                  <a:pt x="1496241" y="4859518"/>
                  <a:pt x="1434549" y="4834662"/>
                </a:cubicBezTo>
                <a:cubicBezTo>
                  <a:pt x="1412300" y="4829402"/>
                  <a:pt x="1399661" y="4828707"/>
                  <a:pt x="1390955" y="4829316"/>
                </a:cubicBezTo>
                <a:cubicBezTo>
                  <a:pt x="1382249" y="4829924"/>
                  <a:pt x="1377477" y="4831836"/>
                  <a:pt x="1370962" y="4831790"/>
                </a:cubicBezTo>
                <a:lnTo>
                  <a:pt x="1356367" y="4834110"/>
                </a:lnTo>
                <a:cubicBezTo>
                  <a:pt x="1341168" y="4835381"/>
                  <a:pt x="1306602" y="4835726"/>
                  <a:pt x="1279765" y="4839413"/>
                </a:cubicBezTo>
                <a:cubicBezTo>
                  <a:pt x="1260110" y="4847710"/>
                  <a:pt x="1209850" y="4856961"/>
                  <a:pt x="1195347" y="4856229"/>
                </a:cubicBezTo>
                <a:cubicBezTo>
                  <a:pt x="1171903" y="4851831"/>
                  <a:pt x="1033292" y="4846401"/>
                  <a:pt x="970251" y="4847789"/>
                </a:cubicBezTo>
                <a:cubicBezTo>
                  <a:pt x="913858" y="4855529"/>
                  <a:pt x="857841" y="4851297"/>
                  <a:pt x="812914" y="4858427"/>
                </a:cubicBezTo>
                <a:cubicBezTo>
                  <a:pt x="762967" y="4886923"/>
                  <a:pt x="645932" y="4882014"/>
                  <a:pt x="597225" y="4886734"/>
                </a:cubicBezTo>
                <a:cubicBezTo>
                  <a:pt x="575890" y="4890828"/>
                  <a:pt x="534371" y="4886470"/>
                  <a:pt x="520671" y="4886753"/>
                </a:cubicBezTo>
                <a:cubicBezTo>
                  <a:pt x="455720" y="4892155"/>
                  <a:pt x="449447" y="4902446"/>
                  <a:pt x="413835" y="4910294"/>
                </a:cubicBezTo>
                <a:cubicBezTo>
                  <a:pt x="401959" y="4903501"/>
                  <a:pt x="389622" y="4906656"/>
                  <a:pt x="376513" y="4912988"/>
                </a:cubicBezTo>
                <a:cubicBezTo>
                  <a:pt x="344376" y="4910998"/>
                  <a:pt x="311403" y="4920509"/>
                  <a:pt x="273386" y="4924140"/>
                </a:cubicBezTo>
                <a:cubicBezTo>
                  <a:pt x="223574" y="4928547"/>
                  <a:pt x="116931" y="4935027"/>
                  <a:pt x="77641" y="4939430"/>
                </a:cubicBezTo>
                <a:lnTo>
                  <a:pt x="37645" y="4950554"/>
                </a:lnTo>
                <a:cubicBezTo>
                  <a:pt x="29688" y="4956215"/>
                  <a:pt x="16534" y="4954754"/>
                  <a:pt x="4572" y="4954747"/>
                </a:cubicBezTo>
                <a:lnTo>
                  <a:pt x="0" y="495535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DB7130-B491-697C-68B8-3138940E9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802828"/>
            <a:ext cx="7521633" cy="1764256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Constructors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AD0FA-0672-6D57-C016-66EAA0DFC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5905949"/>
            <a:ext cx="7732059" cy="6131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Constructor in python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36251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D27EB0-8BE0-48A7-8570-9A138605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A55D5B-D482-4672-82D9-7C01DF001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405D95-2138-40A6-A919-9C9EB54B5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626" y="217714"/>
            <a:ext cx="7424357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 coloured pencil standing out from the crowd of black pencils">
            <a:extLst>
              <a:ext uri="{FF2B5EF4-FFF2-40B4-BE49-F238E27FC236}">
                <a16:creationId xmlns:a16="http://schemas.microsoft.com/office/drawing/2014/main" id="{9CAC879F-0A01-81CB-61C3-CD0CED6843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r="34228" b="1"/>
          <a:stretch/>
        </p:blipFill>
        <p:spPr>
          <a:xfrm>
            <a:off x="356814" y="379444"/>
            <a:ext cx="7115470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72A6E7-00A3-4108-F03E-C3E78D5D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257" y="709450"/>
            <a:ext cx="5542642" cy="1725632"/>
          </a:xfrm>
        </p:spPr>
        <p:txBody>
          <a:bodyPr anchor="ctr">
            <a:normAutofit/>
          </a:bodyPr>
          <a:lstStyle/>
          <a:p>
            <a:r>
              <a:rPr lang="en-US" dirty="0"/>
              <a:t>What are constructors?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2B7D-7250-0EA0-0392-55017972B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021" y="2810013"/>
            <a:ext cx="3460880" cy="35311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A constructor is a special initialization function that is automatically called whenever a class is declared.</a:t>
            </a:r>
          </a:p>
        </p:txBody>
      </p:sp>
    </p:spTree>
    <p:extLst>
      <p:ext uri="{BB962C8B-B14F-4D97-AF65-F5344CB8AC3E}">
        <p14:creationId xmlns:p14="http://schemas.microsoft.com/office/powerpoint/2010/main" val="231616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8996-1CB4-95FF-5199-F09BDD8C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Constructor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FCABF2-9928-31BE-9F7B-BDC29F1BB7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2318032"/>
          <a:ext cx="9493250" cy="4006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494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CC5F035-24E5-4AFB-A772-E92B5273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gnifying glass on clear background">
            <a:extLst>
              <a:ext uri="{FF2B5EF4-FFF2-40B4-BE49-F238E27FC236}">
                <a16:creationId xmlns:a16="http://schemas.microsoft.com/office/drawing/2014/main" id="{07D94AAF-6EDB-6502-C163-3C107FB8DA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648F001D-C2EB-488C-B9A1-4F769F3D4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09406 w 12192000"/>
              <a:gd name="connsiteY1" fmla="*/ 0 h 6858000"/>
              <a:gd name="connsiteX2" fmla="*/ 1125884 w 12192000"/>
              <a:gd name="connsiteY2" fmla="*/ 6199122 h 6858000"/>
              <a:gd name="connsiteX3" fmla="*/ 1161452 w 12192000"/>
              <a:gd name="connsiteY3" fmla="*/ 6238852 h 6858000"/>
              <a:gd name="connsiteX4" fmla="*/ 7058548 w 12192000"/>
              <a:gd name="connsiteY4" fmla="*/ 6032921 h 6858000"/>
              <a:gd name="connsiteX5" fmla="*/ 7059893 w 12192000"/>
              <a:gd name="connsiteY5" fmla="*/ 6033143 h 6858000"/>
              <a:gd name="connsiteX6" fmla="*/ 7252590 w 12192000"/>
              <a:gd name="connsiteY6" fmla="*/ 6026327 h 6858000"/>
              <a:gd name="connsiteX7" fmla="*/ 7284293 w 12192000"/>
              <a:gd name="connsiteY7" fmla="*/ 6025038 h 6858000"/>
              <a:gd name="connsiteX8" fmla="*/ 7681126 w 12192000"/>
              <a:gd name="connsiteY8" fmla="*/ 6011180 h 6858000"/>
              <a:gd name="connsiteX9" fmla="*/ 8980556 w 12192000"/>
              <a:gd name="connsiteY9" fmla="*/ 5965803 h 6858000"/>
              <a:gd name="connsiteX10" fmla="*/ 8997302 w 12192000"/>
              <a:gd name="connsiteY10" fmla="*/ 5967033 h 6858000"/>
              <a:gd name="connsiteX11" fmla="*/ 9062670 w 12192000"/>
              <a:gd name="connsiteY11" fmla="*/ 5975972 h 6858000"/>
              <a:gd name="connsiteX12" fmla="*/ 9076767 w 12192000"/>
              <a:gd name="connsiteY12" fmla="*/ 5981774 h 6858000"/>
              <a:gd name="connsiteX13" fmla="*/ 9092774 w 12192000"/>
              <a:gd name="connsiteY13" fmla="*/ 5975839 h 6858000"/>
              <a:gd name="connsiteX14" fmla="*/ 9097406 w 12192000"/>
              <a:gd name="connsiteY14" fmla="*/ 5970403 h 6858000"/>
              <a:gd name="connsiteX15" fmla="*/ 9149458 w 12192000"/>
              <a:gd name="connsiteY15" fmla="*/ 5979058 h 6858000"/>
              <a:gd name="connsiteX16" fmla="*/ 9155718 w 12192000"/>
              <a:gd name="connsiteY16" fmla="*/ 5979132 h 6858000"/>
              <a:gd name="connsiteX17" fmla="*/ 9198750 w 12192000"/>
              <a:gd name="connsiteY17" fmla="*/ 5976148 h 6858000"/>
              <a:gd name="connsiteX18" fmla="*/ 9262565 w 12192000"/>
              <a:gd name="connsiteY18" fmla="*/ 5966268 h 6858000"/>
              <a:gd name="connsiteX19" fmla="*/ 9282778 w 12192000"/>
              <a:gd name="connsiteY19" fmla="*/ 5955249 h 6858000"/>
              <a:gd name="connsiteX20" fmla="*/ 9522749 w 12192000"/>
              <a:gd name="connsiteY20" fmla="*/ 5946869 h 6858000"/>
              <a:gd name="connsiteX21" fmla="*/ 9529356 w 12192000"/>
              <a:gd name="connsiteY21" fmla="*/ 5948235 h 6858000"/>
              <a:gd name="connsiteX22" fmla="*/ 9533869 w 12192000"/>
              <a:gd name="connsiteY22" fmla="*/ 5959313 h 6858000"/>
              <a:gd name="connsiteX23" fmla="*/ 9555959 w 12192000"/>
              <a:gd name="connsiteY23" fmla="*/ 5954792 h 6858000"/>
              <a:gd name="connsiteX24" fmla="*/ 9559813 w 12192000"/>
              <a:gd name="connsiteY24" fmla="*/ 5953778 h 6858000"/>
              <a:gd name="connsiteX25" fmla="*/ 9574308 w 12192000"/>
              <a:gd name="connsiteY25" fmla="*/ 5954833 h 6858000"/>
              <a:gd name="connsiteX26" fmla="*/ 9579542 w 12192000"/>
              <a:gd name="connsiteY26" fmla="*/ 5948734 h 6858000"/>
              <a:gd name="connsiteX27" fmla="*/ 9628544 w 12192000"/>
              <a:gd name="connsiteY27" fmla="*/ 5949468 h 6858000"/>
              <a:gd name="connsiteX28" fmla="*/ 9722319 w 12192000"/>
              <a:gd name="connsiteY28" fmla="*/ 5962013 h 6858000"/>
              <a:gd name="connsiteX29" fmla="*/ 9736909 w 12192000"/>
              <a:gd name="connsiteY29" fmla="*/ 5967977 h 6858000"/>
              <a:gd name="connsiteX30" fmla="*/ 9832325 w 12192000"/>
              <a:gd name="connsiteY30" fmla="*/ 5974983 h 6858000"/>
              <a:gd name="connsiteX31" fmla="*/ 9897693 w 12192000"/>
              <a:gd name="connsiteY31" fmla="*/ 5983922 h 6858000"/>
              <a:gd name="connsiteX32" fmla="*/ 9911789 w 12192000"/>
              <a:gd name="connsiteY32" fmla="*/ 5989724 h 6858000"/>
              <a:gd name="connsiteX33" fmla="*/ 9927796 w 12192000"/>
              <a:gd name="connsiteY33" fmla="*/ 5983789 h 6858000"/>
              <a:gd name="connsiteX34" fmla="*/ 9932430 w 12192000"/>
              <a:gd name="connsiteY34" fmla="*/ 5978353 h 6858000"/>
              <a:gd name="connsiteX35" fmla="*/ 9984480 w 12192000"/>
              <a:gd name="connsiteY35" fmla="*/ 5987008 h 6858000"/>
              <a:gd name="connsiteX36" fmla="*/ 9990740 w 12192000"/>
              <a:gd name="connsiteY36" fmla="*/ 5987083 h 6858000"/>
              <a:gd name="connsiteX37" fmla="*/ 10033772 w 12192000"/>
              <a:gd name="connsiteY37" fmla="*/ 5984099 h 6858000"/>
              <a:gd name="connsiteX38" fmla="*/ 10097587 w 12192000"/>
              <a:gd name="connsiteY38" fmla="*/ 5974220 h 6858000"/>
              <a:gd name="connsiteX39" fmla="*/ 10163469 w 12192000"/>
              <a:gd name="connsiteY39" fmla="*/ 5954174 h 6858000"/>
              <a:gd name="connsiteX40" fmla="*/ 10201610 w 12192000"/>
              <a:gd name="connsiteY40" fmla="*/ 5945637 h 6858000"/>
              <a:gd name="connsiteX41" fmla="*/ 10228031 w 12192000"/>
              <a:gd name="connsiteY41" fmla="*/ 5936429 h 6858000"/>
              <a:gd name="connsiteX42" fmla="*/ 10302448 w 12192000"/>
              <a:gd name="connsiteY42" fmla="*/ 5929110 h 6858000"/>
              <a:gd name="connsiteX43" fmla="*/ 10428798 w 12192000"/>
              <a:gd name="connsiteY43" fmla="*/ 5936013 h 6858000"/>
              <a:gd name="connsiteX44" fmla="*/ 11374253 w 12192000"/>
              <a:gd name="connsiteY44" fmla="*/ 5898411 h 6858000"/>
              <a:gd name="connsiteX45" fmla="*/ 11393300 w 12192000"/>
              <a:gd name="connsiteY45" fmla="*/ 5858751 h 6858000"/>
              <a:gd name="connsiteX46" fmla="*/ 11393115 w 12192000"/>
              <a:gd name="connsiteY46" fmla="*/ 5828949 h 6858000"/>
              <a:gd name="connsiteX47" fmla="*/ 11393118 w 12192000"/>
              <a:gd name="connsiteY47" fmla="*/ 5828943 h 6858000"/>
              <a:gd name="connsiteX48" fmla="*/ 11190973 w 12192000"/>
              <a:gd name="connsiteY48" fmla="*/ 35078 h 6858000"/>
              <a:gd name="connsiteX49" fmla="*/ 11189739 w 12192000"/>
              <a:gd name="connsiteY49" fmla="*/ 0 h 6858000"/>
              <a:gd name="connsiteX50" fmla="*/ 12192000 w 12192000"/>
              <a:gd name="connsiteY50" fmla="*/ 0 h 6858000"/>
              <a:gd name="connsiteX51" fmla="*/ 12192000 w 12192000"/>
              <a:gd name="connsiteY51" fmla="*/ 6858000 h 6858000"/>
              <a:gd name="connsiteX52" fmla="*/ 0 w 12192000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09406" y="0"/>
                </a:lnTo>
                <a:lnTo>
                  <a:pt x="1125884" y="6199122"/>
                </a:lnTo>
                <a:cubicBezTo>
                  <a:pt x="1126720" y="6221696"/>
                  <a:pt x="1142615" y="6239447"/>
                  <a:pt x="1161452" y="6238852"/>
                </a:cubicBezTo>
                <a:lnTo>
                  <a:pt x="7058548" y="6032921"/>
                </a:lnTo>
                <a:lnTo>
                  <a:pt x="7059893" y="6033143"/>
                </a:lnTo>
                <a:cubicBezTo>
                  <a:pt x="7113085" y="6038135"/>
                  <a:pt x="7259911" y="6034395"/>
                  <a:pt x="7252590" y="6026327"/>
                </a:cubicBezTo>
                <a:lnTo>
                  <a:pt x="7284293" y="6025038"/>
                </a:lnTo>
                <a:lnTo>
                  <a:pt x="7681126" y="6011180"/>
                </a:lnTo>
                <a:lnTo>
                  <a:pt x="8980556" y="5965803"/>
                </a:lnTo>
                <a:lnTo>
                  <a:pt x="8997302" y="5967033"/>
                </a:lnTo>
                <a:lnTo>
                  <a:pt x="9062670" y="5975972"/>
                </a:lnTo>
                <a:lnTo>
                  <a:pt x="9076767" y="5981774"/>
                </a:lnTo>
                <a:lnTo>
                  <a:pt x="9092774" y="5975839"/>
                </a:lnTo>
                <a:cubicBezTo>
                  <a:pt x="9094710" y="5974187"/>
                  <a:pt x="9096269" y="5972353"/>
                  <a:pt x="9097406" y="5970403"/>
                </a:cubicBezTo>
                <a:lnTo>
                  <a:pt x="9149458" y="5979058"/>
                </a:lnTo>
                <a:lnTo>
                  <a:pt x="9155718" y="5979132"/>
                </a:lnTo>
                <a:lnTo>
                  <a:pt x="9198750" y="5976148"/>
                </a:lnTo>
                <a:lnTo>
                  <a:pt x="9262565" y="5966268"/>
                </a:lnTo>
                <a:lnTo>
                  <a:pt x="9282778" y="5955249"/>
                </a:lnTo>
                <a:lnTo>
                  <a:pt x="9522749" y="5946869"/>
                </a:lnTo>
                <a:lnTo>
                  <a:pt x="9529356" y="5948235"/>
                </a:lnTo>
                <a:cubicBezTo>
                  <a:pt x="9532627" y="5950274"/>
                  <a:pt x="9534461" y="5953707"/>
                  <a:pt x="9533869" y="5959313"/>
                </a:cubicBezTo>
                <a:cubicBezTo>
                  <a:pt x="9541304" y="5958495"/>
                  <a:pt x="9548606" y="5956760"/>
                  <a:pt x="9555959" y="5954792"/>
                </a:cubicBezTo>
                <a:lnTo>
                  <a:pt x="9559813" y="5953778"/>
                </a:lnTo>
                <a:lnTo>
                  <a:pt x="9574308" y="5954833"/>
                </a:lnTo>
                <a:lnTo>
                  <a:pt x="9579542" y="5948734"/>
                </a:lnTo>
                <a:lnTo>
                  <a:pt x="9628544" y="5949468"/>
                </a:lnTo>
                <a:cubicBezTo>
                  <a:pt x="9650007" y="5964799"/>
                  <a:pt x="9689286" y="5956059"/>
                  <a:pt x="9722319" y="5962013"/>
                </a:cubicBezTo>
                <a:lnTo>
                  <a:pt x="9736909" y="5967977"/>
                </a:lnTo>
                <a:lnTo>
                  <a:pt x="9832325" y="5974983"/>
                </a:lnTo>
                <a:lnTo>
                  <a:pt x="9897693" y="5983922"/>
                </a:lnTo>
                <a:lnTo>
                  <a:pt x="9911789" y="5989724"/>
                </a:lnTo>
                <a:lnTo>
                  <a:pt x="9927796" y="5983789"/>
                </a:lnTo>
                <a:cubicBezTo>
                  <a:pt x="9929732" y="5982138"/>
                  <a:pt x="9931292" y="5980305"/>
                  <a:pt x="9932430" y="5978353"/>
                </a:cubicBezTo>
                <a:lnTo>
                  <a:pt x="9984480" y="5987008"/>
                </a:lnTo>
                <a:lnTo>
                  <a:pt x="9990740" y="5987083"/>
                </a:lnTo>
                <a:lnTo>
                  <a:pt x="10033772" y="5984099"/>
                </a:lnTo>
                <a:lnTo>
                  <a:pt x="10097587" y="5974220"/>
                </a:lnTo>
                <a:cubicBezTo>
                  <a:pt x="10118578" y="5967570"/>
                  <a:pt x="10136872" y="5942722"/>
                  <a:pt x="10163469" y="5954174"/>
                </a:cubicBezTo>
                <a:cubicBezTo>
                  <a:pt x="10157195" y="5940686"/>
                  <a:pt x="10194701" y="5957443"/>
                  <a:pt x="10201610" y="5945637"/>
                </a:cubicBezTo>
                <a:cubicBezTo>
                  <a:pt x="10205573" y="5935880"/>
                  <a:pt x="10217872" y="5938690"/>
                  <a:pt x="10228031" y="5936429"/>
                </a:cubicBezTo>
                <a:cubicBezTo>
                  <a:pt x="10236646" y="5927166"/>
                  <a:pt x="10286089" y="5925080"/>
                  <a:pt x="10302448" y="5929110"/>
                </a:cubicBezTo>
                <a:cubicBezTo>
                  <a:pt x="10347470" y="5946537"/>
                  <a:pt x="10392613" y="5923146"/>
                  <a:pt x="10428798" y="5936013"/>
                </a:cubicBezTo>
                <a:lnTo>
                  <a:pt x="11374253" y="5898411"/>
                </a:lnTo>
                <a:lnTo>
                  <a:pt x="11393300" y="5858751"/>
                </a:lnTo>
                <a:cubicBezTo>
                  <a:pt x="11393239" y="5857013"/>
                  <a:pt x="11393177" y="5830686"/>
                  <a:pt x="11393115" y="5828949"/>
                </a:cubicBezTo>
                <a:cubicBezTo>
                  <a:pt x="11393116" y="5828946"/>
                  <a:pt x="11393117" y="5828945"/>
                  <a:pt x="11393118" y="5828943"/>
                </a:cubicBezTo>
                <a:cubicBezTo>
                  <a:pt x="11360896" y="4906365"/>
                  <a:pt x="11244759" y="1564897"/>
                  <a:pt x="11190973" y="35078"/>
                </a:cubicBezTo>
                <a:lnTo>
                  <a:pt x="1118973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18E6099-4506-452C-B3FC-62EEC775B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506" y="2557149"/>
            <a:ext cx="10388270" cy="3681717"/>
          </a:xfrm>
          <a:custGeom>
            <a:avLst/>
            <a:gdLst>
              <a:gd name="connsiteX0" fmla="*/ 0 w 10483894"/>
              <a:gd name="connsiteY0" fmla="*/ 0 h 6238866"/>
              <a:gd name="connsiteX1" fmla="*/ 10280333 w 10483894"/>
              <a:gd name="connsiteY1" fmla="*/ 0 h 6238866"/>
              <a:gd name="connsiteX2" fmla="*/ 10281567 w 10483894"/>
              <a:gd name="connsiteY2" fmla="*/ 35078 h 6238866"/>
              <a:gd name="connsiteX3" fmla="*/ 10483712 w 10483894"/>
              <a:gd name="connsiteY3" fmla="*/ 5828943 h 6238866"/>
              <a:gd name="connsiteX4" fmla="*/ 10483709 w 10483894"/>
              <a:gd name="connsiteY4" fmla="*/ 5828949 h 6238866"/>
              <a:gd name="connsiteX5" fmla="*/ 10483894 w 10483894"/>
              <a:gd name="connsiteY5" fmla="*/ 5858751 h 6238866"/>
              <a:gd name="connsiteX6" fmla="*/ 10464847 w 10483894"/>
              <a:gd name="connsiteY6" fmla="*/ 5898411 h 6238866"/>
              <a:gd name="connsiteX7" fmla="*/ 9519392 w 10483894"/>
              <a:gd name="connsiteY7" fmla="*/ 5936013 h 6238866"/>
              <a:gd name="connsiteX8" fmla="*/ 9393042 w 10483894"/>
              <a:gd name="connsiteY8" fmla="*/ 5929110 h 6238866"/>
              <a:gd name="connsiteX9" fmla="*/ 9318625 w 10483894"/>
              <a:gd name="connsiteY9" fmla="*/ 5936429 h 6238866"/>
              <a:gd name="connsiteX10" fmla="*/ 9292204 w 10483894"/>
              <a:gd name="connsiteY10" fmla="*/ 5945637 h 6238866"/>
              <a:gd name="connsiteX11" fmla="*/ 9254063 w 10483894"/>
              <a:gd name="connsiteY11" fmla="*/ 5954174 h 6238866"/>
              <a:gd name="connsiteX12" fmla="*/ 9188181 w 10483894"/>
              <a:gd name="connsiteY12" fmla="*/ 5974220 h 6238866"/>
              <a:gd name="connsiteX13" fmla="*/ 9124366 w 10483894"/>
              <a:gd name="connsiteY13" fmla="*/ 5984099 h 6238866"/>
              <a:gd name="connsiteX14" fmla="*/ 9081334 w 10483894"/>
              <a:gd name="connsiteY14" fmla="*/ 5987083 h 6238866"/>
              <a:gd name="connsiteX15" fmla="*/ 9075074 w 10483894"/>
              <a:gd name="connsiteY15" fmla="*/ 5987008 h 6238866"/>
              <a:gd name="connsiteX16" fmla="*/ 9023024 w 10483894"/>
              <a:gd name="connsiteY16" fmla="*/ 5978353 h 6238866"/>
              <a:gd name="connsiteX17" fmla="*/ 9018390 w 10483894"/>
              <a:gd name="connsiteY17" fmla="*/ 5983789 h 6238866"/>
              <a:gd name="connsiteX18" fmla="*/ 9002383 w 10483894"/>
              <a:gd name="connsiteY18" fmla="*/ 5989724 h 6238866"/>
              <a:gd name="connsiteX19" fmla="*/ 8988287 w 10483894"/>
              <a:gd name="connsiteY19" fmla="*/ 5983922 h 6238866"/>
              <a:gd name="connsiteX20" fmla="*/ 8922919 w 10483894"/>
              <a:gd name="connsiteY20" fmla="*/ 5974983 h 6238866"/>
              <a:gd name="connsiteX21" fmla="*/ 8827503 w 10483894"/>
              <a:gd name="connsiteY21" fmla="*/ 5967977 h 6238866"/>
              <a:gd name="connsiteX22" fmla="*/ 8812913 w 10483894"/>
              <a:gd name="connsiteY22" fmla="*/ 5962013 h 6238866"/>
              <a:gd name="connsiteX23" fmla="*/ 8719138 w 10483894"/>
              <a:gd name="connsiteY23" fmla="*/ 5949468 h 6238866"/>
              <a:gd name="connsiteX24" fmla="*/ 8670136 w 10483894"/>
              <a:gd name="connsiteY24" fmla="*/ 5948734 h 6238866"/>
              <a:gd name="connsiteX25" fmla="*/ 8664902 w 10483894"/>
              <a:gd name="connsiteY25" fmla="*/ 5954833 h 6238866"/>
              <a:gd name="connsiteX26" fmla="*/ 8650407 w 10483894"/>
              <a:gd name="connsiteY26" fmla="*/ 5953778 h 6238866"/>
              <a:gd name="connsiteX27" fmla="*/ 8646553 w 10483894"/>
              <a:gd name="connsiteY27" fmla="*/ 5954792 h 6238866"/>
              <a:gd name="connsiteX28" fmla="*/ 8624463 w 10483894"/>
              <a:gd name="connsiteY28" fmla="*/ 5959313 h 6238866"/>
              <a:gd name="connsiteX29" fmla="*/ 8619950 w 10483894"/>
              <a:gd name="connsiteY29" fmla="*/ 5948235 h 6238866"/>
              <a:gd name="connsiteX30" fmla="*/ 8613343 w 10483894"/>
              <a:gd name="connsiteY30" fmla="*/ 5946869 h 6238866"/>
              <a:gd name="connsiteX31" fmla="*/ 8373372 w 10483894"/>
              <a:gd name="connsiteY31" fmla="*/ 5955249 h 6238866"/>
              <a:gd name="connsiteX32" fmla="*/ 8353159 w 10483894"/>
              <a:gd name="connsiteY32" fmla="*/ 5966268 h 6238866"/>
              <a:gd name="connsiteX33" fmla="*/ 8289344 w 10483894"/>
              <a:gd name="connsiteY33" fmla="*/ 5976148 h 6238866"/>
              <a:gd name="connsiteX34" fmla="*/ 8246312 w 10483894"/>
              <a:gd name="connsiteY34" fmla="*/ 5979132 h 6238866"/>
              <a:gd name="connsiteX35" fmla="*/ 8240052 w 10483894"/>
              <a:gd name="connsiteY35" fmla="*/ 5979058 h 6238866"/>
              <a:gd name="connsiteX36" fmla="*/ 8188000 w 10483894"/>
              <a:gd name="connsiteY36" fmla="*/ 5970403 h 6238866"/>
              <a:gd name="connsiteX37" fmla="*/ 8183368 w 10483894"/>
              <a:gd name="connsiteY37" fmla="*/ 5975839 h 6238866"/>
              <a:gd name="connsiteX38" fmla="*/ 8167361 w 10483894"/>
              <a:gd name="connsiteY38" fmla="*/ 5981774 h 6238866"/>
              <a:gd name="connsiteX39" fmla="*/ 8153264 w 10483894"/>
              <a:gd name="connsiteY39" fmla="*/ 5975972 h 6238866"/>
              <a:gd name="connsiteX40" fmla="*/ 8087896 w 10483894"/>
              <a:gd name="connsiteY40" fmla="*/ 5967033 h 6238866"/>
              <a:gd name="connsiteX41" fmla="*/ 8071150 w 10483894"/>
              <a:gd name="connsiteY41" fmla="*/ 5965803 h 6238866"/>
              <a:gd name="connsiteX42" fmla="*/ 6771720 w 10483894"/>
              <a:gd name="connsiteY42" fmla="*/ 6011180 h 6238866"/>
              <a:gd name="connsiteX43" fmla="*/ 6374887 w 10483894"/>
              <a:gd name="connsiteY43" fmla="*/ 6025038 h 6238866"/>
              <a:gd name="connsiteX44" fmla="*/ 6343184 w 10483894"/>
              <a:gd name="connsiteY44" fmla="*/ 6026327 h 6238866"/>
              <a:gd name="connsiteX45" fmla="*/ 6150487 w 10483894"/>
              <a:gd name="connsiteY45" fmla="*/ 6033143 h 6238866"/>
              <a:gd name="connsiteX46" fmla="*/ 6149142 w 10483894"/>
              <a:gd name="connsiteY46" fmla="*/ 6032921 h 6238866"/>
              <a:gd name="connsiteX47" fmla="*/ 252046 w 10483894"/>
              <a:gd name="connsiteY47" fmla="*/ 6238852 h 6238866"/>
              <a:gd name="connsiteX48" fmla="*/ 216478 w 10483894"/>
              <a:gd name="connsiteY48" fmla="*/ 6199122 h 6238866"/>
              <a:gd name="connsiteX0" fmla="*/ 0 w 10483894"/>
              <a:gd name="connsiteY0" fmla="*/ 0 h 6238866"/>
              <a:gd name="connsiteX1" fmla="*/ 10280333 w 10483894"/>
              <a:gd name="connsiteY1" fmla="*/ 0 h 6238866"/>
              <a:gd name="connsiteX2" fmla="*/ 10365237 w 10483894"/>
              <a:gd name="connsiteY2" fmla="*/ 2557149 h 6238866"/>
              <a:gd name="connsiteX3" fmla="*/ 10483712 w 10483894"/>
              <a:gd name="connsiteY3" fmla="*/ 5828943 h 6238866"/>
              <a:gd name="connsiteX4" fmla="*/ 10483709 w 10483894"/>
              <a:gd name="connsiteY4" fmla="*/ 5828949 h 6238866"/>
              <a:gd name="connsiteX5" fmla="*/ 10483894 w 10483894"/>
              <a:gd name="connsiteY5" fmla="*/ 5858751 h 6238866"/>
              <a:gd name="connsiteX6" fmla="*/ 10464847 w 10483894"/>
              <a:gd name="connsiteY6" fmla="*/ 5898411 h 6238866"/>
              <a:gd name="connsiteX7" fmla="*/ 9519392 w 10483894"/>
              <a:gd name="connsiteY7" fmla="*/ 5936013 h 6238866"/>
              <a:gd name="connsiteX8" fmla="*/ 9393042 w 10483894"/>
              <a:gd name="connsiteY8" fmla="*/ 5929110 h 6238866"/>
              <a:gd name="connsiteX9" fmla="*/ 9318625 w 10483894"/>
              <a:gd name="connsiteY9" fmla="*/ 5936429 h 6238866"/>
              <a:gd name="connsiteX10" fmla="*/ 9292204 w 10483894"/>
              <a:gd name="connsiteY10" fmla="*/ 5945637 h 6238866"/>
              <a:gd name="connsiteX11" fmla="*/ 9254063 w 10483894"/>
              <a:gd name="connsiteY11" fmla="*/ 5954174 h 6238866"/>
              <a:gd name="connsiteX12" fmla="*/ 9188181 w 10483894"/>
              <a:gd name="connsiteY12" fmla="*/ 5974220 h 6238866"/>
              <a:gd name="connsiteX13" fmla="*/ 9124366 w 10483894"/>
              <a:gd name="connsiteY13" fmla="*/ 5984099 h 6238866"/>
              <a:gd name="connsiteX14" fmla="*/ 9081334 w 10483894"/>
              <a:gd name="connsiteY14" fmla="*/ 5987083 h 6238866"/>
              <a:gd name="connsiteX15" fmla="*/ 9075074 w 10483894"/>
              <a:gd name="connsiteY15" fmla="*/ 5987008 h 6238866"/>
              <a:gd name="connsiteX16" fmla="*/ 9023024 w 10483894"/>
              <a:gd name="connsiteY16" fmla="*/ 5978353 h 6238866"/>
              <a:gd name="connsiteX17" fmla="*/ 9018390 w 10483894"/>
              <a:gd name="connsiteY17" fmla="*/ 5983789 h 6238866"/>
              <a:gd name="connsiteX18" fmla="*/ 9002383 w 10483894"/>
              <a:gd name="connsiteY18" fmla="*/ 5989724 h 6238866"/>
              <a:gd name="connsiteX19" fmla="*/ 8988287 w 10483894"/>
              <a:gd name="connsiteY19" fmla="*/ 5983922 h 6238866"/>
              <a:gd name="connsiteX20" fmla="*/ 8922919 w 10483894"/>
              <a:gd name="connsiteY20" fmla="*/ 5974983 h 6238866"/>
              <a:gd name="connsiteX21" fmla="*/ 8827503 w 10483894"/>
              <a:gd name="connsiteY21" fmla="*/ 5967977 h 6238866"/>
              <a:gd name="connsiteX22" fmla="*/ 8812913 w 10483894"/>
              <a:gd name="connsiteY22" fmla="*/ 5962013 h 6238866"/>
              <a:gd name="connsiteX23" fmla="*/ 8719138 w 10483894"/>
              <a:gd name="connsiteY23" fmla="*/ 5949468 h 6238866"/>
              <a:gd name="connsiteX24" fmla="*/ 8670136 w 10483894"/>
              <a:gd name="connsiteY24" fmla="*/ 5948734 h 6238866"/>
              <a:gd name="connsiteX25" fmla="*/ 8664902 w 10483894"/>
              <a:gd name="connsiteY25" fmla="*/ 5954833 h 6238866"/>
              <a:gd name="connsiteX26" fmla="*/ 8650407 w 10483894"/>
              <a:gd name="connsiteY26" fmla="*/ 5953778 h 6238866"/>
              <a:gd name="connsiteX27" fmla="*/ 8646553 w 10483894"/>
              <a:gd name="connsiteY27" fmla="*/ 5954792 h 6238866"/>
              <a:gd name="connsiteX28" fmla="*/ 8624463 w 10483894"/>
              <a:gd name="connsiteY28" fmla="*/ 5959313 h 6238866"/>
              <a:gd name="connsiteX29" fmla="*/ 8619950 w 10483894"/>
              <a:gd name="connsiteY29" fmla="*/ 5948235 h 6238866"/>
              <a:gd name="connsiteX30" fmla="*/ 8613343 w 10483894"/>
              <a:gd name="connsiteY30" fmla="*/ 5946869 h 6238866"/>
              <a:gd name="connsiteX31" fmla="*/ 8373372 w 10483894"/>
              <a:gd name="connsiteY31" fmla="*/ 5955249 h 6238866"/>
              <a:gd name="connsiteX32" fmla="*/ 8353159 w 10483894"/>
              <a:gd name="connsiteY32" fmla="*/ 5966268 h 6238866"/>
              <a:gd name="connsiteX33" fmla="*/ 8289344 w 10483894"/>
              <a:gd name="connsiteY33" fmla="*/ 5976148 h 6238866"/>
              <a:gd name="connsiteX34" fmla="*/ 8246312 w 10483894"/>
              <a:gd name="connsiteY34" fmla="*/ 5979132 h 6238866"/>
              <a:gd name="connsiteX35" fmla="*/ 8240052 w 10483894"/>
              <a:gd name="connsiteY35" fmla="*/ 5979058 h 6238866"/>
              <a:gd name="connsiteX36" fmla="*/ 8188000 w 10483894"/>
              <a:gd name="connsiteY36" fmla="*/ 5970403 h 6238866"/>
              <a:gd name="connsiteX37" fmla="*/ 8183368 w 10483894"/>
              <a:gd name="connsiteY37" fmla="*/ 5975839 h 6238866"/>
              <a:gd name="connsiteX38" fmla="*/ 8167361 w 10483894"/>
              <a:gd name="connsiteY38" fmla="*/ 5981774 h 6238866"/>
              <a:gd name="connsiteX39" fmla="*/ 8153264 w 10483894"/>
              <a:gd name="connsiteY39" fmla="*/ 5975972 h 6238866"/>
              <a:gd name="connsiteX40" fmla="*/ 8087896 w 10483894"/>
              <a:gd name="connsiteY40" fmla="*/ 5967033 h 6238866"/>
              <a:gd name="connsiteX41" fmla="*/ 8071150 w 10483894"/>
              <a:gd name="connsiteY41" fmla="*/ 5965803 h 6238866"/>
              <a:gd name="connsiteX42" fmla="*/ 6771720 w 10483894"/>
              <a:gd name="connsiteY42" fmla="*/ 6011180 h 6238866"/>
              <a:gd name="connsiteX43" fmla="*/ 6374887 w 10483894"/>
              <a:gd name="connsiteY43" fmla="*/ 6025038 h 6238866"/>
              <a:gd name="connsiteX44" fmla="*/ 6343184 w 10483894"/>
              <a:gd name="connsiteY44" fmla="*/ 6026327 h 6238866"/>
              <a:gd name="connsiteX45" fmla="*/ 6150487 w 10483894"/>
              <a:gd name="connsiteY45" fmla="*/ 6033143 h 6238866"/>
              <a:gd name="connsiteX46" fmla="*/ 6149142 w 10483894"/>
              <a:gd name="connsiteY46" fmla="*/ 6032921 h 6238866"/>
              <a:gd name="connsiteX47" fmla="*/ 252046 w 10483894"/>
              <a:gd name="connsiteY47" fmla="*/ 6238852 h 6238866"/>
              <a:gd name="connsiteX48" fmla="*/ 216478 w 10483894"/>
              <a:gd name="connsiteY48" fmla="*/ 6199122 h 6238866"/>
              <a:gd name="connsiteX49" fmla="*/ 0 w 10483894"/>
              <a:gd name="connsiteY49" fmla="*/ 0 h 6238866"/>
              <a:gd name="connsiteX0" fmla="*/ 0 w 10388270"/>
              <a:gd name="connsiteY0" fmla="*/ 2725271 h 6238866"/>
              <a:gd name="connsiteX1" fmla="*/ 10184709 w 10388270"/>
              <a:gd name="connsiteY1" fmla="*/ 0 h 6238866"/>
              <a:gd name="connsiteX2" fmla="*/ 10269613 w 10388270"/>
              <a:gd name="connsiteY2" fmla="*/ 2557149 h 6238866"/>
              <a:gd name="connsiteX3" fmla="*/ 10388088 w 10388270"/>
              <a:gd name="connsiteY3" fmla="*/ 5828943 h 6238866"/>
              <a:gd name="connsiteX4" fmla="*/ 10388085 w 10388270"/>
              <a:gd name="connsiteY4" fmla="*/ 5828949 h 6238866"/>
              <a:gd name="connsiteX5" fmla="*/ 10388270 w 10388270"/>
              <a:gd name="connsiteY5" fmla="*/ 5858751 h 6238866"/>
              <a:gd name="connsiteX6" fmla="*/ 10369223 w 10388270"/>
              <a:gd name="connsiteY6" fmla="*/ 5898411 h 6238866"/>
              <a:gd name="connsiteX7" fmla="*/ 9423768 w 10388270"/>
              <a:gd name="connsiteY7" fmla="*/ 5936013 h 6238866"/>
              <a:gd name="connsiteX8" fmla="*/ 9297418 w 10388270"/>
              <a:gd name="connsiteY8" fmla="*/ 5929110 h 6238866"/>
              <a:gd name="connsiteX9" fmla="*/ 9223001 w 10388270"/>
              <a:gd name="connsiteY9" fmla="*/ 5936429 h 6238866"/>
              <a:gd name="connsiteX10" fmla="*/ 9196580 w 10388270"/>
              <a:gd name="connsiteY10" fmla="*/ 5945637 h 6238866"/>
              <a:gd name="connsiteX11" fmla="*/ 9158439 w 10388270"/>
              <a:gd name="connsiteY11" fmla="*/ 5954174 h 6238866"/>
              <a:gd name="connsiteX12" fmla="*/ 9092557 w 10388270"/>
              <a:gd name="connsiteY12" fmla="*/ 5974220 h 6238866"/>
              <a:gd name="connsiteX13" fmla="*/ 9028742 w 10388270"/>
              <a:gd name="connsiteY13" fmla="*/ 5984099 h 6238866"/>
              <a:gd name="connsiteX14" fmla="*/ 8985710 w 10388270"/>
              <a:gd name="connsiteY14" fmla="*/ 5987083 h 6238866"/>
              <a:gd name="connsiteX15" fmla="*/ 8979450 w 10388270"/>
              <a:gd name="connsiteY15" fmla="*/ 5987008 h 6238866"/>
              <a:gd name="connsiteX16" fmla="*/ 8927400 w 10388270"/>
              <a:gd name="connsiteY16" fmla="*/ 5978353 h 6238866"/>
              <a:gd name="connsiteX17" fmla="*/ 8922766 w 10388270"/>
              <a:gd name="connsiteY17" fmla="*/ 5983789 h 6238866"/>
              <a:gd name="connsiteX18" fmla="*/ 8906759 w 10388270"/>
              <a:gd name="connsiteY18" fmla="*/ 5989724 h 6238866"/>
              <a:gd name="connsiteX19" fmla="*/ 8892663 w 10388270"/>
              <a:gd name="connsiteY19" fmla="*/ 5983922 h 6238866"/>
              <a:gd name="connsiteX20" fmla="*/ 8827295 w 10388270"/>
              <a:gd name="connsiteY20" fmla="*/ 5974983 h 6238866"/>
              <a:gd name="connsiteX21" fmla="*/ 8731879 w 10388270"/>
              <a:gd name="connsiteY21" fmla="*/ 5967977 h 6238866"/>
              <a:gd name="connsiteX22" fmla="*/ 8717289 w 10388270"/>
              <a:gd name="connsiteY22" fmla="*/ 5962013 h 6238866"/>
              <a:gd name="connsiteX23" fmla="*/ 8623514 w 10388270"/>
              <a:gd name="connsiteY23" fmla="*/ 5949468 h 6238866"/>
              <a:gd name="connsiteX24" fmla="*/ 8574512 w 10388270"/>
              <a:gd name="connsiteY24" fmla="*/ 5948734 h 6238866"/>
              <a:gd name="connsiteX25" fmla="*/ 8569278 w 10388270"/>
              <a:gd name="connsiteY25" fmla="*/ 5954833 h 6238866"/>
              <a:gd name="connsiteX26" fmla="*/ 8554783 w 10388270"/>
              <a:gd name="connsiteY26" fmla="*/ 5953778 h 6238866"/>
              <a:gd name="connsiteX27" fmla="*/ 8550929 w 10388270"/>
              <a:gd name="connsiteY27" fmla="*/ 5954792 h 6238866"/>
              <a:gd name="connsiteX28" fmla="*/ 8528839 w 10388270"/>
              <a:gd name="connsiteY28" fmla="*/ 5959313 h 6238866"/>
              <a:gd name="connsiteX29" fmla="*/ 8524326 w 10388270"/>
              <a:gd name="connsiteY29" fmla="*/ 5948235 h 6238866"/>
              <a:gd name="connsiteX30" fmla="*/ 8517719 w 10388270"/>
              <a:gd name="connsiteY30" fmla="*/ 5946869 h 6238866"/>
              <a:gd name="connsiteX31" fmla="*/ 8277748 w 10388270"/>
              <a:gd name="connsiteY31" fmla="*/ 5955249 h 6238866"/>
              <a:gd name="connsiteX32" fmla="*/ 8257535 w 10388270"/>
              <a:gd name="connsiteY32" fmla="*/ 5966268 h 6238866"/>
              <a:gd name="connsiteX33" fmla="*/ 8193720 w 10388270"/>
              <a:gd name="connsiteY33" fmla="*/ 5976148 h 6238866"/>
              <a:gd name="connsiteX34" fmla="*/ 8150688 w 10388270"/>
              <a:gd name="connsiteY34" fmla="*/ 5979132 h 6238866"/>
              <a:gd name="connsiteX35" fmla="*/ 8144428 w 10388270"/>
              <a:gd name="connsiteY35" fmla="*/ 5979058 h 6238866"/>
              <a:gd name="connsiteX36" fmla="*/ 8092376 w 10388270"/>
              <a:gd name="connsiteY36" fmla="*/ 5970403 h 6238866"/>
              <a:gd name="connsiteX37" fmla="*/ 8087744 w 10388270"/>
              <a:gd name="connsiteY37" fmla="*/ 5975839 h 6238866"/>
              <a:gd name="connsiteX38" fmla="*/ 8071737 w 10388270"/>
              <a:gd name="connsiteY38" fmla="*/ 5981774 h 6238866"/>
              <a:gd name="connsiteX39" fmla="*/ 8057640 w 10388270"/>
              <a:gd name="connsiteY39" fmla="*/ 5975972 h 6238866"/>
              <a:gd name="connsiteX40" fmla="*/ 7992272 w 10388270"/>
              <a:gd name="connsiteY40" fmla="*/ 5967033 h 6238866"/>
              <a:gd name="connsiteX41" fmla="*/ 7975526 w 10388270"/>
              <a:gd name="connsiteY41" fmla="*/ 5965803 h 6238866"/>
              <a:gd name="connsiteX42" fmla="*/ 6676096 w 10388270"/>
              <a:gd name="connsiteY42" fmla="*/ 6011180 h 6238866"/>
              <a:gd name="connsiteX43" fmla="*/ 6279263 w 10388270"/>
              <a:gd name="connsiteY43" fmla="*/ 6025038 h 6238866"/>
              <a:gd name="connsiteX44" fmla="*/ 6247560 w 10388270"/>
              <a:gd name="connsiteY44" fmla="*/ 6026327 h 6238866"/>
              <a:gd name="connsiteX45" fmla="*/ 6054863 w 10388270"/>
              <a:gd name="connsiteY45" fmla="*/ 6033143 h 6238866"/>
              <a:gd name="connsiteX46" fmla="*/ 6053518 w 10388270"/>
              <a:gd name="connsiteY46" fmla="*/ 6032921 h 6238866"/>
              <a:gd name="connsiteX47" fmla="*/ 156422 w 10388270"/>
              <a:gd name="connsiteY47" fmla="*/ 6238852 h 6238866"/>
              <a:gd name="connsiteX48" fmla="*/ 120854 w 10388270"/>
              <a:gd name="connsiteY48" fmla="*/ 6199122 h 6238866"/>
              <a:gd name="connsiteX49" fmla="*/ 0 w 10388270"/>
              <a:gd name="connsiteY49" fmla="*/ 2725271 h 6238866"/>
              <a:gd name="connsiteX0" fmla="*/ 0 w 10388270"/>
              <a:gd name="connsiteY0" fmla="*/ 168122 h 3681717"/>
              <a:gd name="connsiteX1" fmla="*/ 10269613 w 10388270"/>
              <a:gd name="connsiteY1" fmla="*/ 0 h 3681717"/>
              <a:gd name="connsiteX2" fmla="*/ 10388088 w 10388270"/>
              <a:gd name="connsiteY2" fmla="*/ 3271794 h 3681717"/>
              <a:gd name="connsiteX3" fmla="*/ 10388085 w 10388270"/>
              <a:gd name="connsiteY3" fmla="*/ 3271800 h 3681717"/>
              <a:gd name="connsiteX4" fmla="*/ 10388270 w 10388270"/>
              <a:gd name="connsiteY4" fmla="*/ 3301602 h 3681717"/>
              <a:gd name="connsiteX5" fmla="*/ 10369223 w 10388270"/>
              <a:gd name="connsiteY5" fmla="*/ 3341262 h 3681717"/>
              <a:gd name="connsiteX6" fmla="*/ 9423768 w 10388270"/>
              <a:gd name="connsiteY6" fmla="*/ 3378864 h 3681717"/>
              <a:gd name="connsiteX7" fmla="*/ 9297418 w 10388270"/>
              <a:gd name="connsiteY7" fmla="*/ 3371961 h 3681717"/>
              <a:gd name="connsiteX8" fmla="*/ 9223001 w 10388270"/>
              <a:gd name="connsiteY8" fmla="*/ 3379280 h 3681717"/>
              <a:gd name="connsiteX9" fmla="*/ 9196580 w 10388270"/>
              <a:gd name="connsiteY9" fmla="*/ 3388488 h 3681717"/>
              <a:gd name="connsiteX10" fmla="*/ 9158439 w 10388270"/>
              <a:gd name="connsiteY10" fmla="*/ 3397025 h 3681717"/>
              <a:gd name="connsiteX11" fmla="*/ 9092557 w 10388270"/>
              <a:gd name="connsiteY11" fmla="*/ 3417071 h 3681717"/>
              <a:gd name="connsiteX12" fmla="*/ 9028742 w 10388270"/>
              <a:gd name="connsiteY12" fmla="*/ 3426950 h 3681717"/>
              <a:gd name="connsiteX13" fmla="*/ 8985710 w 10388270"/>
              <a:gd name="connsiteY13" fmla="*/ 3429934 h 3681717"/>
              <a:gd name="connsiteX14" fmla="*/ 8979450 w 10388270"/>
              <a:gd name="connsiteY14" fmla="*/ 3429859 h 3681717"/>
              <a:gd name="connsiteX15" fmla="*/ 8927400 w 10388270"/>
              <a:gd name="connsiteY15" fmla="*/ 3421204 h 3681717"/>
              <a:gd name="connsiteX16" fmla="*/ 8922766 w 10388270"/>
              <a:gd name="connsiteY16" fmla="*/ 3426640 h 3681717"/>
              <a:gd name="connsiteX17" fmla="*/ 8906759 w 10388270"/>
              <a:gd name="connsiteY17" fmla="*/ 3432575 h 3681717"/>
              <a:gd name="connsiteX18" fmla="*/ 8892663 w 10388270"/>
              <a:gd name="connsiteY18" fmla="*/ 3426773 h 3681717"/>
              <a:gd name="connsiteX19" fmla="*/ 8827295 w 10388270"/>
              <a:gd name="connsiteY19" fmla="*/ 3417834 h 3681717"/>
              <a:gd name="connsiteX20" fmla="*/ 8731879 w 10388270"/>
              <a:gd name="connsiteY20" fmla="*/ 3410828 h 3681717"/>
              <a:gd name="connsiteX21" fmla="*/ 8717289 w 10388270"/>
              <a:gd name="connsiteY21" fmla="*/ 3404864 h 3681717"/>
              <a:gd name="connsiteX22" fmla="*/ 8623514 w 10388270"/>
              <a:gd name="connsiteY22" fmla="*/ 3392319 h 3681717"/>
              <a:gd name="connsiteX23" fmla="*/ 8574512 w 10388270"/>
              <a:gd name="connsiteY23" fmla="*/ 3391585 h 3681717"/>
              <a:gd name="connsiteX24" fmla="*/ 8569278 w 10388270"/>
              <a:gd name="connsiteY24" fmla="*/ 3397684 h 3681717"/>
              <a:gd name="connsiteX25" fmla="*/ 8554783 w 10388270"/>
              <a:gd name="connsiteY25" fmla="*/ 3396629 h 3681717"/>
              <a:gd name="connsiteX26" fmla="*/ 8550929 w 10388270"/>
              <a:gd name="connsiteY26" fmla="*/ 3397643 h 3681717"/>
              <a:gd name="connsiteX27" fmla="*/ 8528839 w 10388270"/>
              <a:gd name="connsiteY27" fmla="*/ 3402164 h 3681717"/>
              <a:gd name="connsiteX28" fmla="*/ 8524326 w 10388270"/>
              <a:gd name="connsiteY28" fmla="*/ 3391086 h 3681717"/>
              <a:gd name="connsiteX29" fmla="*/ 8517719 w 10388270"/>
              <a:gd name="connsiteY29" fmla="*/ 3389720 h 3681717"/>
              <a:gd name="connsiteX30" fmla="*/ 8277748 w 10388270"/>
              <a:gd name="connsiteY30" fmla="*/ 3398100 h 3681717"/>
              <a:gd name="connsiteX31" fmla="*/ 8257535 w 10388270"/>
              <a:gd name="connsiteY31" fmla="*/ 3409119 h 3681717"/>
              <a:gd name="connsiteX32" fmla="*/ 8193720 w 10388270"/>
              <a:gd name="connsiteY32" fmla="*/ 3418999 h 3681717"/>
              <a:gd name="connsiteX33" fmla="*/ 8150688 w 10388270"/>
              <a:gd name="connsiteY33" fmla="*/ 3421983 h 3681717"/>
              <a:gd name="connsiteX34" fmla="*/ 8144428 w 10388270"/>
              <a:gd name="connsiteY34" fmla="*/ 3421909 h 3681717"/>
              <a:gd name="connsiteX35" fmla="*/ 8092376 w 10388270"/>
              <a:gd name="connsiteY35" fmla="*/ 3413254 h 3681717"/>
              <a:gd name="connsiteX36" fmla="*/ 8087744 w 10388270"/>
              <a:gd name="connsiteY36" fmla="*/ 3418690 h 3681717"/>
              <a:gd name="connsiteX37" fmla="*/ 8071737 w 10388270"/>
              <a:gd name="connsiteY37" fmla="*/ 3424625 h 3681717"/>
              <a:gd name="connsiteX38" fmla="*/ 8057640 w 10388270"/>
              <a:gd name="connsiteY38" fmla="*/ 3418823 h 3681717"/>
              <a:gd name="connsiteX39" fmla="*/ 7992272 w 10388270"/>
              <a:gd name="connsiteY39" fmla="*/ 3409884 h 3681717"/>
              <a:gd name="connsiteX40" fmla="*/ 7975526 w 10388270"/>
              <a:gd name="connsiteY40" fmla="*/ 3408654 h 3681717"/>
              <a:gd name="connsiteX41" fmla="*/ 6676096 w 10388270"/>
              <a:gd name="connsiteY41" fmla="*/ 3454031 h 3681717"/>
              <a:gd name="connsiteX42" fmla="*/ 6279263 w 10388270"/>
              <a:gd name="connsiteY42" fmla="*/ 3467889 h 3681717"/>
              <a:gd name="connsiteX43" fmla="*/ 6247560 w 10388270"/>
              <a:gd name="connsiteY43" fmla="*/ 3469178 h 3681717"/>
              <a:gd name="connsiteX44" fmla="*/ 6054863 w 10388270"/>
              <a:gd name="connsiteY44" fmla="*/ 3475994 h 3681717"/>
              <a:gd name="connsiteX45" fmla="*/ 6053518 w 10388270"/>
              <a:gd name="connsiteY45" fmla="*/ 3475772 h 3681717"/>
              <a:gd name="connsiteX46" fmla="*/ 156422 w 10388270"/>
              <a:gd name="connsiteY46" fmla="*/ 3681703 h 3681717"/>
              <a:gd name="connsiteX47" fmla="*/ 120854 w 10388270"/>
              <a:gd name="connsiteY47" fmla="*/ 3641973 h 3681717"/>
              <a:gd name="connsiteX48" fmla="*/ 0 w 10388270"/>
              <a:gd name="connsiteY48" fmla="*/ 168122 h 368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388270" h="3681717">
                <a:moveTo>
                  <a:pt x="0" y="168122"/>
                </a:moveTo>
                <a:lnTo>
                  <a:pt x="10269613" y="0"/>
                </a:lnTo>
                <a:cubicBezTo>
                  <a:pt x="10323399" y="1529819"/>
                  <a:pt x="10355866" y="2349216"/>
                  <a:pt x="10388088" y="3271794"/>
                </a:cubicBezTo>
                <a:cubicBezTo>
                  <a:pt x="10388087" y="3271796"/>
                  <a:pt x="10388086" y="3271797"/>
                  <a:pt x="10388085" y="3271800"/>
                </a:cubicBezTo>
                <a:cubicBezTo>
                  <a:pt x="10388147" y="3273537"/>
                  <a:pt x="10388209" y="3299864"/>
                  <a:pt x="10388270" y="3301602"/>
                </a:cubicBezTo>
                <a:lnTo>
                  <a:pt x="10369223" y="3341262"/>
                </a:lnTo>
                <a:lnTo>
                  <a:pt x="9423768" y="3378864"/>
                </a:lnTo>
                <a:cubicBezTo>
                  <a:pt x="9387583" y="3365997"/>
                  <a:pt x="9342440" y="3389388"/>
                  <a:pt x="9297418" y="3371961"/>
                </a:cubicBezTo>
                <a:cubicBezTo>
                  <a:pt x="9281059" y="3367931"/>
                  <a:pt x="9231616" y="3370017"/>
                  <a:pt x="9223001" y="3379280"/>
                </a:cubicBezTo>
                <a:cubicBezTo>
                  <a:pt x="9212842" y="3381541"/>
                  <a:pt x="9200543" y="3378731"/>
                  <a:pt x="9196580" y="3388488"/>
                </a:cubicBezTo>
                <a:cubicBezTo>
                  <a:pt x="9189671" y="3400294"/>
                  <a:pt x="9152165" y="3383537"/>
                  <a:pt x="9158439" y="3397025"/>
                </a:cubicBezTo>
                <a:cubicBezTo>
                  <a:pt x="9131842" y="3385573"/>
                  <a:pt x="9113548" y="3410421"/>
                  <a:pt x="9092557" y="3417071"/>
                </a:cubicBezTo>
                <a:lnTo>
                  <a:pt x="9028742" y="3426950"/>
                </a:lnTo>
                <a:lnTo>
                  <a:pt x="8985710" y="3429934"/>
                </a:lnTo>
                <a:lnTo>
                  <a:pt x="8979450" y="3429859"/>
                </a:lnTo>
                <a:lnTo>
                  <a:pt x="8927400" y="3421204"/>
                </a:lnTo>
                <a:cubicBezTo>
                  <a:pt x="8926262" y="3423156"/>
                  <a:pt x="8924702" y="3424989"/>
                  <a:pt x="8922766" y="3426640"/>
                </a:cubicBezTo>
                <a:lnTo>
                  <a:pt x="8906759" y="3432575"/>
                </a:lnTo>
                <a:lnTo>
                  <a:pt x="8892663" y="3426773"/>
                </a:lnTo>
                <a:lnTo>
                  <a:pt x="8827295" y="3417834"/>
                </a:lnTo>
                <a:lnTo>
                  <a:pt x="8731879" y="3410828"/>
                </a:lnTo>
                <a:lnTo>
                  <a:pt x="8717289" y="3404864"/>
                </a:lnTo>
                <a:cubicBezTo>
                  <a:pt x="8684256" y="3398910"/>
                  <a:pt x="8644977" y="3407650"/>
                  <a:pt x="8623514" y="3392319"/>
                </a:cubicBezTo>
                <a:lnTo>
                  <a:pt x="8574512" y="3391585"/>
                </a:lnTo>
                <a:lnTo>
                  <a:pt x="8569278" y="3397684"/>
                </a:lnTo>
                <a:lnTo>
                  <a:pt x="8554783" y="3396629"/>
                </a:lnTo>
                <a:lnTo>
                  <a:pt x="8550929" y="3397643"/>
                </a:lnTo>
                <a:cubicBezTo>
                  <a:pt x="8543576" y="3399611"/>
                  <a:pt x="8536274" y="3401346"/>
                  <a:pt x="8528839" y="3402164"/>
                </a:cubicBezTo>
                <a:cubicBezTo>
                  <a:pt x="8529431" y="3396558"/>
                  <a:pt x="8527597" y="3393125"/>
                  <a:pt x="8524326" y="3391086"/>
                </a:cubicBezTo>
                <a:lnTo>
                  <a:pt x="8517719" y="3389720"/>
                </a:lnTo>
                <a:lnTo>
                  <a:pt x="8277748" y="3398100"/>
                </a:lnTo>
                <a:lnTo>
                  <a:pt x="8257535" y="3409119"/>
                </a:lnTo>
                <a:lnTo>
                  <a:pt x="8193720" y="3418999"/>
                </a:lnTo>
                <a:lnTo>
                  <a:pt x="8150688" y="3421983"/>
                </a:lnTo>
                <a:lnTo>
                  <a:pt x="8144428" y="3421909"/>
                </a:lnTo>
                <a:lnTo>
                  <a:pt x="8092376" y="3413254"/>
                </a:lnTo>
                <a:cubicBezTo>
                  <a:pt x="8091239" y="3415204"/>
                  <a:pt x="8089680" y="3417038"/>
                  <a:pt x="8087744" y="3418690"/>
                </a:cubicBezTo>
                <a:lnTo>
                  <a:pt x="8071737" y="3424625"/>
                </a:lnTo>
                <a:lnTo>
                  <a:pt x="8057640" y="3418823"/>
                </a:lnTo>
                <a:lnTo>
                  <a:pt x="7992272" y="3409884"/>
                </a:lnTo>
                <a:lnTo>
                  <a:pt x="7975526" y="3408654"/>
                </a:lnTo>
                <a:lnTo>
                  <a:pt x="6676096" y="3454031"/>
                </a:lnTo>
                <a:lnTo>
                  <a:pt x="6279263" y="3467889"/>
                </a:lnTo>
                <a:lnTo>
                  <a:pt x="6247560" y="3469178"/>
                </a:lnTo>
                <a:cubicBezTo>
                  <a:pt x="6254881" y="3477246"/>
                  <a:pt x="6108055" y="3480986"/>
                  <a:pt x="6054863" y="3475994"/>
                </a:cubicBezTo>
                <a:lnTo>
                  <a:pt x="6053518" y="3475772"/>
                </a:lnTo>
                <a:lnTo>
                  <a:pt x="156422" y="3681703"/>
                </a:lnTo>
                <a:cubicBezTo>
                  <a:pt x="137585" y="3682298"/>
                  <a:pt x="121690" y="3664547"/>
                  <a:pt x="120854" y="3641973"/>
                </a:cubicBezTo>
                <a:lnTo>
                  <a:pt x="0" y="168122"/>
                </a:lnTo>
                <a:close/>
              </a:path>
            </a:pathLst>
          </a:custGeom>
          <a:gradFill>
            <a:gsLst>
              <a:gs pos="0">
                <a:srgbClr val="000000">
                  <a:alpha val="35000"/>
                </a:srgbClr>
              </a:gs>
              <a:gs pos="59000">
                <a:srgbClr val="000000">
                  <a:alpha val="0"/>
                </a:srgbClr>
              </a:gs>
              <a:gs pos="24000">
                <a:srgbClr val="000000">
                  <a:alpha val="20000"/>
                </a:srgbClr>
              </a:gs>
            </a:gsLst>
            <a:lin ang="162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151420D-217E-4604-9680-CE619EF01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0281" y="0"/>
            <a:ext cx="10779628" cy="6389159"/>
          </a:xfrm>
          <a:custGeom>
            <a:avLst/>
            <a:gdLst>
              <a:gd name="connsiteX0" fmla="*/ 0 w 10779628"/>
              <a:gd name="connsiteY0" fmla="*/ 0 h 6389159"/>
              <a:gd name="connsiteX1" fmla="*/ 153777 w 10779628"/>
              <a:gd name="connsiteY1" fmla="*/ 0 h 6389159"/>
              <a:gd name="connsiteX2" fmla="*/ 370140 w 10779628"/>
              <a:gd name="connsiteY2" fmla="*/ 6195811 h 6389159"/>
              <a:gd name="connsiteX3" fmla="*/ 405708 w 10779628"/>
              <a:gd name="connsiteY3" fmla="*/ 6235540 h 6389159"/>
              <a:gd name="connsiteX4" fmla="*/ 6302803 w 10779628"/>
              <a:gd name="connsiteY4" fmla="*/ 6029609 h 6389159"/>
              <a:gd name="connsiteX5" fmla="*/ 6304148 w 10779628"/>
              <a:gd name="connsiteY5" fmla="*/ 6029831 h 6389159"/>
              <a:gd name="connsiteX6" fmla="*/ 6496845 w 10779628"/>
              <a:gd name="connsiteY6" fmla="*/ 6023014 h 6389159"/>
              <a:gd name="connsiteX7" fmla="*/ 6528549 w 10779628"/>
              <a:gd name="connsiteY7" fmla="*/ 6021726 h 6389159"/>
              <a:gd name="connsiteX8" fmla="*/ 6925381 w 10779628"/>
              <a:gd name="connsiteY8" fmla="*/ 6007868 h 6389159"/>
              <a:gd name="connsiteX9" fmla="*/ 8224811 w 10779628"/>
              <a:gd name="connsiteY9" fmla="*/ 5962491 h 6389159"/>
              <a:gd name="connsiteX10" fmla="*/ 8241557 w 10779628"/>
              <a:gd name="connsiteY10" fmla="*/ 5963722 h 6389159"/>
              <a:gd name="connsiteX11" fmla="*/ 8306925 w 10779628"/>
              <a:gd name="connsiteY11" fmla="*/ 5972660 h 6389159"/>
              <a:gd name="connsiteX12" fmla="*/ 8321022 w 10779628"/>
              <a:gd name="connsiteY12" fmla="*/ 5978462 h 6389159"/>
              <a:gd name="connsiteX13" fmla="*/ 8337029 w 10779628"/>
              <a:gd name="connsiteY13" fmla="*/ 5972527 h 6389159"/>
              <a:gd name="connsiteX14" fmla="*/ 8341661 w 10779628"/>
              <a:gd name="connsiteY14" fmla="*/ 5967091 h 6389159"/>
              <a:gd name="connsiteX15" fmla="*/ 8393713 w 10779628"/>
              <a:gd name="connsiteY15" fmla="*/ 5975746 h 6389159"/>
              <a:gd name="connsiteX16" fmla="*/ 8399973 w 10779628"/>
              <a:gd name="connsiteY16" fmla="*/ 5975820 h 6389159"/>
              <a:gd name="connsiteX17" fmla="*/ 8443005 w 10779628"/>
              <a:gd name="connsiteY17" fmla="*/ 5972836 h 6389159"/>
              <a:gd name="connsiteX18" fmla="*/ 8506820 w 10779628"/>
              <a:gd name="connsiteY18" fmla="*/ 5962957 h 6389159"/>
              <a:gd name="connsiteX19" fmla="*/ 8527033 w 10779628"/>
              <a:gd name="connsiteY19" fmla="*/ 5951937 h 6389159"/>
              <a:gd name="connsiteX20" fmla="*/ 8767004 w 10779628"/>
              <a:gd name="connsiteY20" fmla="*/ 5943558 h 6389159"/>
              <a:gd name="connsiteX21" fmla="*/ 8773611 w 10779628"/>
              <a:gd name="connsiteY21" fmla="*/ 5944923 h 6389159"/>
              <a:gd name="connsiteX22" fmla="*/ 8778124 w 10779628"/>
              <a:gd name="connsiteY22" fmla="*/ 5956001 h 6389159"/>
              <a:gd name="connsiteX23" fmla="*/ 8800214 w 10779628"/>
              <a:gd name="connsiteY23" fmla="*/ 5951480 h 6389159"/>
              <a:gd name="connsiteX24" fmla="*/ 8804068 w 10779628"/>
              <a:gd name="connsiteY24" fmla="*/ 5950466 h 6389159"/>
              <a:gd name="connsiteX25" fmla="*/ 8818563 w 10779628"/>
              <a:gd name="connsiteY25" fmla="*/ 5951521 h 6389159"/>
              <a:gd name="connsiteX26" fmla="*/ 8823797 w 10779628"/>
              <a:gd name="connsiteY26" fmla="*/ 5945423 h 6389159"/>
              <a:gd name="connsiteX27" fmla="*/ 8872799 w 10779628"/>
              <a:gd name="connsiteY27" fmla="*/ 5946156 h 6389159"/>
              <a:gd name="connsiteX28" fmla="*/ 8966574 w 10779628"/>
              <a:gd name="connsiteY28" fmla="*/ 5958701 h 6389159"/>
              <a:gd name="connsiteX29" fmla="*/ 8981164 w 10779628"/>
              <a:gd name="connsiteY29" fmla="*/ 5964665 h 6389159"/>
              <a:gd name="connsiteX30" fmla="*/ 9076580 w 10779628"/>
              <a:gd name="connsiteY30" fmla="*/ 5971672 h 6389159"/>
              <a:gd name="connsiteX31" fmla="*/ 9141948 w 10779628"/>
              <a:gd name="connsiteY31" fmla="*/ 5980610 h 6389159"/>
              <a:gd name="connsiteX32" fmla="*/ 9156044 w 10779628"/>
              <a:gd name="connsiteY32" fmla="*/ 5986412 h 6389159"/>
              <a:gd name="connsiteX33" fmla="*/ 9172051 w 10779628"/>
              <a:gd name="connsiteY33" fmla="*/ 5980477 h 6389159"/>
              <a:gd name="connsiteX34" fmla="*/ 9176685 w 10779628"/>
              <a:gd name="connsiteY34" fmla="*/ 5975041 h 6389159"/>
              <a:gd name="connsiteX35" fmla="*/ 9228735 w 10779628"/>
              <a:gd name="connsiteY35" fmla="*/ 5983696 h 6389159"/>
              <a:gd name="connsiteX36" fmla="*/ 9234995 w 10779628"/>
              <a:gd name="connsiteY36" fmla="*/ 5983770 h 6389159"/>
              <a:gd name="connsiteX37" fmla="*/ 9278027 w 10779628"/>
              <a:gd name="connsiteY37" fmla="*/ 5980787 h 6389159"/>
              <a:gd name="connsiteX38" fmla="*/ 9341842 w 10779628"/>
              <a:gd name="connsiteY38" fmla="*/ 5970908 h 6389159"/>
              <a:gd name="connsiteX39" fmla="*/ 9407724 w 10779628"/>
              <a:gd name="connsiteY39" fmla="*/ 5950862 h 6389159"/>
              <a:gd name="connsiteX40" fmla="*/ 9445865 w 10779628"/>
              <a:gd name="connsiteY40" fmla="*/ 5942325 h 6389159"/>
              <a:gd name="connsiteX41" fmla="*/ 9472286 w 10779628"/>
              <a:gd name="connsiteY41" fmla="*/ 5933117 h 6389159"/>
              <a:gd name="connsiteX42" fmla="*/ 9546703 w 10779628"/>
              <a:gd name="connsiteY42" fmla="*/ 5925799 h 6389159"/>
              <a:gd name="connsiteX43" fmla="*/ 9673053 w 10779628"/>
              <a:gd name="connsiteY43" fmla="*/ 5932700 h 6389159"/>
              <a:gd name="connsiteX44" fmla="*/ 10618508 w 10779628"/>
              <a:gd name="connsiteY44" fmla="*/ 5895098 h 6389159"/>
              <a:gd name="connsiteX45" fmla="*/ 10637555 w 10779628"/>
              <a:gd name="connsiteY45" fmla="*/ 5855439 h 6389159"/>
              <a:gd name="connsiteX46" fmla="*/ 10637370 w 10779628"/>
              <a:gd name="connsiteY46" fmla="*/ 5825637 h 6389159"/>
              <a:gd name="connsiteX47" fmla="*/ 10637373 w 10779628"/>
              <a:gd name="connsiteY47" fmla="*/ 5825631 h 6389159"/>
              <a:gd name="connsiteX48" fmla="*/ 10435228 w 10779628"/>
              <a:gd name="connsiteY48" fmla="*/ 31766 h 6389159"/>
              <a:gd name="connsiteX49" fmla="*/ 10434110 w 10779628"/>
              <a:gd name="connsiteY49" fmla="*/ 0 h 6389159"/>
              <a:gd name="connsiteX50" fmla="*/ 10569387 w 10779628"/>
              <a:gd name="connsiteY50" fmla="*/ 0 h 6389159"/>
              <a:gd name="connsiteX51" fmla="*/ 10779628 w 10779628"/>
              <a:gd name="connsiteY51" fmla="*/ 6020518 h 6389159"/>
              <a:gd name="connsiteX52" fmla="*/ 223115 w 10779628"/>
              <a:gd name="connsiteY52" fmla="*/ 6389159 h 638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779628" h="6389159">
                <a:moveTo>
                  <a:pt x="0" y="0"/>
                </a:moveTo>
                <a:lnTo>
                  <a:pt x="153777" y="0"/>
                </a:lnTo>
                <a:lnTo>
                  <a:pt x="370140" y="6195811"/>
                </a:lnTo>
                <a:cubicBezTo>
                  <a:pt x="370976" y="6218384"/>
                  <a:pt x="386870" y="6236135"/>
                  <a:pt x="405708" y="6235540"/>
                </a:cubicBezTo>
                <a:lnTo>
                  <a:pt x="6302803" y="6029609"/>
                </a:lnTo>
                <a:lnTo>
                  <a:pt x="6304148" y="6029831"/>
                </a:lnTo>
                <a:cubicBezTo>
                  <a:pt x="6357339" y="6034823"/>
                  <a:pt x="6504165" y="6031083"/>
                  <a:pt x="6496845" y="6023014"/>
                </a:cubicBezTo>
                <a:lnTo>
                  <a:pt x="6528549" y="6021726"/>
                </a:lnTo>
                <a:lnTo>
                  <a:pt x="6925381" y="6007868"/>
                </a:lnTo>
                <a:lnTo>
                  <a:pt x="8224811" y="5962491"/>
                </a:lnTo>
                <a:lnTo>
                  <a:pt x="8241557" y="5963722"/>
                </a:lnTo>
                <a:lnTo>
                  <a:pt x="8306925" y="5972660"/>
                </a:lnTo>
                <a:lnTo>
                  <a:pt x="8321022" y="5978462"/>
                </a:lnTo>
                <a:lnTo>
                  <a:pt x="8337029" y="5972527"/>
                </a:lnTo>
                <a:cubicBezTo>
                  <a:pt x="8338965" y="5970876"/>
                  <a:pt x="8340524" y="5969041"/>
                  <a:pt x="8341661" y="5967091"/>
                </a:cubicBezTo>
                <a:lnTo>
                  <a:pt x="8393713" y="5975746"/>
                </a:lnTo>
                <a:lnTo>
                  <a:pt x="8399973" y="5975820"/>
                </a:lnTo>
                <a:lnTo>
                  <a:pt x="8443005" y="5972836"/>
                </a:lnTo>
                <a:lnTo>
                  <a:pt x="8506820" y="5962957"/>
                </a:lnTo>
                <a:lnTo>
                  <a:pt x="8527033" y="5951937"/>
                </a:lnTo>
                <a:lnTo>
                  <a:pt x="8767004" y="5943558"/>
                </a:lnTo>
                <a:lnTo>
                  <a:pt x="8773611" y="5944923"/>
                </a:lnTo>
                <a:cubicBezTo>
                  <a:pt x="8776882" y="5946962"/>
                  <a:pt x="8778716" y="5950395"/>
                  <a:pt x="8778124" y="5956001"/>
                </a:cubicBezTo>
                <a:cubicBezTo>
                  <a:pt x="8785559" y="5955183"/>
                  <a:pt x="8792861" y="5953448"/>
                  <a:pt x="8800214" y="5951480"/>
                </a:cubicBezTo>
                <a:lnTo>
                  <a:pt x="8804068" y="5950466"/>
                </a:lnTo>
                <a:lnTo>
                  <a:pt x="8818563" y="5951521"/>
                </a:lnTo>
                <a:lnTo>
                  <a:pt x="8823797" y="5945423"/>
                </a:lnTo>
                <a:lnTo>
                  <a:pt x="8872799" y="5946156"/>
                </a:lnTo>
                <a:cubicBezTo>
                  <a:pt x="8894262" y="5961487"/>
                  <a:pt x="8933541" y="5952747"/>
                  <a:pt x="8966574" y="5958701"/>
                </a:cubicBezTo>
                <a:lnTo>
                  <a:pt x="8981164" y="5964665"/>
                </a:lnTo>
                <a:lnTo>
                  <a:pt x="9076580" y="5971672"/>
                </a:lnTo>
                <a:lnTo>
                  <a:pt x="9141948" y="5980610"/>
                </a:lnTo>
                <a:lnTo>
                  <a:pt x="9156044" y="5986412"/>
                </a:lnTo>
                <a:lnTo>
                  <a:pt x="9172051" y="5980477"/>
                </a:lnTo>
                <a:cubicBezTo>
                  <a:pt x="9173987" y="5978826"/>
                  <a:pt x="9175547" y="5976993"/>
                  <a:pt x="9176685" y="5975041"/>
                </a:cubicBezTo>
                <a:lnTo>
                  <a:pt x="9228735" y="5983696"/>
                </a:lnTo>
                <a:lnTo>
                  <a:pt x="9234995" y="5983770"/>
                </a:lnTo>
                <a:lnTo>
                  <a:pt x="9278027" y="5980787"/>
                </a:lnTo>
                <a:lnTo>
                  <a:pt x="9341842" y="5970908"/>
                </a:lnTo>
                <a:cubicBezTo>
                  <a:pt x="9362833" y="5964258"/>
                  <a:pt x="9381127" y="5939409"/>
                  <a:pt x="9407724" y="5950862"/>
                </a:cubicBezTo>
                <a:cubicBezTo>
                  <a:pt x="9401450" y="5937374"/>
                  <a:pt x="9438956" y="5954131"/>
                  <a:pt x="9445865" y="5942325"/>
                </a:cubicBezTo>
                <a:cubicBezTo>
                  <a:pt x="9449828" y="5932569"/>
                  <a:pt x="9462127" y="5935378"/>
                  <a:pt x="9472286" y="5933117"/>
                </a:cubicBezTo>
                <a:cubicBezTo>
                  <a:pt x="9480901" y="5923854"/>
                  <a:pt x="9530344" y="5921768"/>
                  <a:pt x="9546703" y="5925799"/>
                </a:cubicBezTo>
                <a:cubicBezTo>
                  <a:pt x="9591725" y="5943225"/>
                  <a:pt x="9636868" y="5919834"/>
                  <a:pt x="9673053" y="5932700"/>
                </a:cubicBezTo>
                <a:lnTo>
                  <a:pt x="10618508" y="5895098"/>
                </a:lnTo>
                <a:lnTo>
                  <a:pt x="10637555" y="5855439"/>
                </a:lnTo>
                <a:cubicBezTo>
                  <a:pt x="10637494" y="5853702"/>
                  <a:pt x="10637432" y="5827374"/>
                  <a:pt x="10637370" y="5825637"/>
                </a:cubicBezTo>
                <a:cubicBezTo>
                  <a:pt x="10637371" y="5825634"/>
                  <a:pt x="10637372" y="5825633"/>
                  <a:pt x="10637373" y="5825631"/>
                </a:cubicBezTo>
                <a:cubicBezTo>
                  <a:pt x="10605151" y="4903053"/>
                  <a:pt x="10489014" y="1561585"/>
                  <a:pt x="10435228" y="31766"/>
                </a:cubicBezTo>
                <a:lnTo>
                  <a:pt x="10434110" y="0"/>
                </a:lnTo>
                <a:lnTo>
                  <a:pt x="10569387" y="0"/>
                </a:lnTo>
                <a:lnTo>
                  <a:pt x="10779628" y="6020518"/>
                </a:lnTo>
                <a:lnTo>
                  <a:pt x="223115" y="638915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16C57-0375-4442-7F60-DDA70A82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943100"/>
            <a:ext cx="7394170" cy="29644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160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fterhours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4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Franklin Gothic Heavy</vt:lpstr>
      <vt:lpstr>AfterhoursVTI</vt:lpstr>
      <vt:lpstr>Constructors</vt:lpstr>
      <vt:lpstr>What are constructors?</vt:lpstr>
      <vt:lpstr>Python Constructor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Shafique</dc:creator>
  <cp:lastModifiedBy>Ahmed Shafique</cp:lastModifiedBy>
  <cp:revision>2</cp:revision>
  <dcterms:created xsi:type="dcterms:W3CDTF">2024-07-21T08:07:51Z</dcterms:created>
  <dcterms:modified xsi:type="dcterms:W3CDTF">2024-07-21T09:21:05Z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2024-07-21T09:20:08Z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a33e4807-f663-4a79-9bb1-29e1871ca909</vt:lpwstr>
  </property>
  <property fmtid="{D5CDD505-2E9C-101B-9397-08002B2CF9AE}" pid="7" name="MSIP_Label_defa4170-0d19-0005-0004-bc88714345d2_ActionId">
    <vt:lpwstr>7b58c03b-98ef-4e77-846d-4425b123f651</vt:lpwstr>
  </property>
  <property fmtid="{D5CDD505-2E9C-101B-9397-08002B2CF9AE}" pid="8" name="MSIP_Label_defa4170-0d19-0005-0004-bc88714345d2_ContentBits">
    <vt:lpwstr>0</vt:lpwstr>
  </property>
</Properties>
</file>