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464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43A7CD3-94E1-42A9-BAB7-2AFCD9FCBD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078" y="722903"/>
            <a:ext cx="10495904" cy="2460770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67609B-8FD3-4FF7-8EBC-6619CA868B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1078" y="3428997"/>
            <a:ext cx="10495904" cy="2306639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7A76F-3401-4F50-AE85-8F2AA247B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7/27/2024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02E50-D34E-4DD4-8B3B-55D08F25F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53B71-D2FA-4DDC-9C9C-E26F7B591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81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BD70F-ACE4-4595-845E-2296BDF83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978CD9-E0B5-4B48-8366-91E6D22C9F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AF4B4-44D3-4E29-B235-A1B868207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7/27/2024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7BA37-9639-480E-84AB-EA277225C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FC658-154E-48DE-AD31-813E5170C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474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65405209-5179-4359-91ED-1B1A46619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E32344F-3BE0-4CE8-B1BD-9ABD425E1C0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99DE306-F4FB-4730-A066-ADF38D73956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CB32885-303F-477F-A081-27425944F230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60C0C0B-4CD0-467D-A382-2B2415102C48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788DF0F-327F-43A5-AB71-3D32053D83CA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98A0902-2662-4911-A532-AA6310861479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ABDA4F7-23F4-46D1-8B7E-A21DD84083E1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7FC9FC2-8808-438E-8FFB-5FE416BFB5C8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04694E5-71F9-4210-9BE8-FC12CC177BD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B37E805-A7E5-4906-B0C5-1373F3DA96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4CD964-FBD6-41AB-8A02-9509A2BAC11F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9CD7FF8-E827-4E0A-BCE2-CCB34EDAC0F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C4AD6BB-F1EE-4FB8-96E8-6890447800EC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E935057-E0A3-4DAE-B9C8-6E818D7A7205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08DDF69-1C14-453C-BC3A-37D3FE69DFC7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6C26D82-15BA-4B2E-A42D-2ECA8012D30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7F73B67-E5E9-4000-91DA-034B2127EFD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AFAC1B5-F0DD-4FC0-B4C9-77CB29DF44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ACB3DB-54B2-4CEE-A791-C6FC6C758DA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8324004-1030-47D9-B817-425FF6ECC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AA001C4-81AB-4FA6-ADAA-C8618056353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D1DAD34-7844-4F16-9874-F51F2A23B9E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7DCBC6D-1BDA-4CB1-A3EC-59F240C8FA1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5B3C1A0-58E7-47E4-831B-CF3EE21D1E9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8A09FAA-E123-4FE4-B67A-9EBDE1A313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317B7C6-C816-4A58-B184-135E4FD19F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4D22ABB-4CE8-47DC-80BF-39B3E4CF704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A17DE37-A292-4031-AF42-CDB00A13EE7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73EF673-CB75-435F-9BF3-7594EC3ADF8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35F4581-15F6-47EE-87D0-1132A093DBA5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65CF984-F5BD-45C4-9A12-B02DB4F044E1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ACE66A86-8455-497B-9CA4-F460A19E5F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8900000">
            <a:off x="7770390" y="-28737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68C62B-71EF-4824-9EE8-6CAE179842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07774" y="715616"/>
            <a:ext cx="3295876" cy="502659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43E4C8-4AA9-49D7-BF71-1AB5F2CFE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3588" y="715616"/>
            <a:ext cx="6770448" cy="5026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898B3-014E-440B-BA4E-106339212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7/27/2024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22643-CE63-4C3E-B437-5A1A5EF91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1CE5E-160A-4B37-94E2-3D9DC75BF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551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8D6B-70A2-430A-9F5D-DA093D8C1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A2845-6CA6-4745-A951-25B8D5319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49424-7A20-4BA1-9F60-671A5DBB3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7/27/2024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BD2B2-E17F-402E-8EA3-5C7C1118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23070-8658-4AC0-B2A3-4BE605A84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655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69DB7AC-F7D7-430A-A2A7-CD3EBBF1D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6AAF10E-F092-4160-BF4A-FF568555B790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6341C04-9B94-4385-A661-7B8C1700049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4C1D709-6A0F-409C-B2D0-C248E562265E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999BE53-BA11-4B67-BFBB-6281DB50C75D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B662D93-31C1-4DFB-A938-E631F89AA9F0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7ECC8DA-0BEC-4508-89D4-12FA35B481F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7DC8E6C-1B78-4B89-82DD-BBA778CD1482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8E5F54A-0315-4B15-B865-1F0460526260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DD7F352-DE39-4835-8D3F-69CDEC490F1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9D6F20A-F777-4F41-B23B-735A64FA5DA3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1BBADBA-0F74-418B-BC50-AD44596C3EF8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918BE26-88E5-457C-8095-745F34D1536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FB269E0-E058-4340-B93D-7D40FFF521F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DDD9AEE-5501-4385-B339-4616F567B53D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4D29C61-8926-4C98-882B-AB90108C8386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AC585F9-B633-4F7E-AADE-75079DC17158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5DC6366-5525-4FBC-9886-D4409F6B299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CC03CF9-098C-4140-806A-023D3DC3F2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C41BC4-89DF-4EC4-A141-9EF16D8EEB5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32AD067-E64C-499E-9C0A-A725258744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653DD54-FA2B-4B91-A94E-3C46AE21B38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86AC204-156B-442E-B028-01036BD1F2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03512DE-F013-431A-9F6E-ADDA88FB2DD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E95FEE1-61A9-4065-B9F8-5589180AC62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028AA59-C1FA-46C0-BFDD-1C1D3404C81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A5C99EE-B791-470A-8639-0357A751EB4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54F4204-F48B-4AF5-B11E-0CE7D972AC3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76643FE-3966-4B82-9623-C61A56EDD20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DD769C5-B1B1-45BD-A40A-67E6568C843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A511707-50C7-48B2-81F7-5C82BF57795C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38D44F3-CCFE-48A0-8414-FFF5E43D9184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D126FE0-8204-40BB-AD46-4A0C7A475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18115"/>
            <a:ext cx="10312571" cy="278150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5E350-4200-419C-A167-527DD6B77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3753350"/>
            <a:ext cx="10312571" cy="1991572"/>
          </a:xfrm>
        </p:spPr>
        <p:txBody>
          <a:bodyPr/>
          <a:lstStyle>
            <a:lvl1pPr marL="0" indent="0">
              <a:buNone/>
              <a:defRPr lang="en-US" sz="24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6741F519-22CF-4C01-B140-5480DBAB3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D1550-9064-4767-B70A-3501AF956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7/27/2024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E1C33-2E8E-4041-9683-12048CB8A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36992-B921-4F3F-9C4A-0D67E618D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47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CFDF5-4B31-4F1B-83BA-82A951037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312571" cy="13548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EC9A6-F718-4497-8A75-637EE17458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1078" y="2345843"/>
            <a:ext cx="500958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503E57-9695-4508-9778-B3DB1FB5F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35075" y="2345843"/>
            <a:ext cx="506857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74CEE6-B9DC-4CCC-8F4C-0B4DADFB0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7/27/2024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C85191-5804-47C9-95EB-D49D71573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6B0A03-44F6-4299-B45D-E07A02390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753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920E6-CC97-4BD8-92FE-8F36024D0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0"/>
            <a:ext cx="10320062" cy="1407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3872FB-EDD5-42FB-8A9A-279EAD4FB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2331481"/>
            <a:ext cx="4963444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5F28C1-95C8-476A-8D93-D580DD39D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1078" y="2954564"/>
            <a:ext cx="4963444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315485-EE1A-41B0-873A-BA9D06E88B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03351" y="2331481"/>
            <a:ext cx="4900298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81A6FB-1583-4A1B-A4A7-C65062C57B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03351" y="2954564"/>
            <a:ext cx="4900298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A29EA7-E61E-4617-9DA9-40B9299B3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587" y="6215870"/>
            <a:ext cx="3843779" cy="417126"/>
          </a:xfrm>
        </p:spPr>
        <p:txBody>
          <a:bodyPr/>
          <a:lstStyle/>
          <a:p>
            <a:fld id="{8F72BA41-EC5B-4197-BCC8-0FD2E523CD7A}" type="datetimeFigureOut">
              <a:rPr lang="en-US" smtClean="0"/>
              <a:t>7/27/2024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6249CC-EB72-46A6-87D9-5FBDA8E45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A04EE7-47BE-4ECE-A170-793C4E569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936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E4946-24AD-40DD-95A7-49BA49C22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501177" cy="140123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8CF342-49F6-482D-943E-7E50B1694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7/27/2024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4033E5-3797-4FF8-866F-9FD9325A9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DC1E67-424D-4638-98F8-38E71A410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682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5BED274-5EB4-4EF4-B353-E55BD5026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0418BE5-560E-4E49-B12D-B555511FED72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49D1162-73B9-420F-BCBE-95039D00CD2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2BA76FE-316A-48E2-A03B-4E05691C4348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E678FBC-A6AD-4422-BA24-A4172F8862CA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D3C5C3E-2D08-43F0-AFAC-E15360CA7D3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BEAC62-AF92-4A65-9790-6F6E0C6C5A1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C77D7C5-E76E-4E82-BFC4-9A75D2C8089D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66E0152-96B9-4067-80D3-D9BDE6D7EC9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918AFCC-B9DA-4092-8FBA-2CFEDB0388E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1EC7D33-C87E-4812-A722-53C5D99272B5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5F239E3-501A-4C3C-9BE4-6BFA0D3126B7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B62BF3B-95BB-4188-AAE5-015A0EF3D18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14E5F0F-0124-40D0-A0BF-AE307A0E15F4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BADC3B1-26C7-4CF1-B29D-4D0DEA3E2633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0A7DF6E-1132-4A80-9B18-593B1ACD778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EF19589-10D8-4A8F-A0B1-F7CE380E3001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8E6BB32-C4F8-4914-88D3-7DC5E79D023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8F046EE-9DBA-4924-A19C-ED8741F5F81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AABBC44-ABA8-4913-824E-64D34472464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4272B22-1C39-47A0-8551-73666AFBE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8CDFF66-464C-4ABF-BB01-00500A3B75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079FC88-BD3B-4C04-9B90-0FC93C1792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1FCAED8-8687-4141-A7C3-0D88ACEDFEC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65038E6-7B32-460F-B804-D6C105FF44C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C5DAE85-AD17-454B-AB64-CEFF52FDAB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C603643-2066-4967-AE4B-9DA143843B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37E9533-9B07-43E3-B939-7BADC01FEE8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DCCAAEE-AB2E-4534-893A-3DB109499FB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8BD39A2-970F-4714-AAA6-67EE99A0EAA9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F4A1387-348B-4E46-9B65-FDF76ED0EF20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F5DAF27-A54D-442A-93E4-BA7F04EAE379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EA265F-80A1-448D-A6EB-CE8D6F6EC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7/27/2024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15D00D-89E6-4E7A-9A4D-A8CCEB3BE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2B5AEA-8C38-4776-878C-AB01474D9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939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C4853C57-22BC-4465-8B37-DC06FE5A0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2" y="314485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67C0A6-48E9-4845-9EBF-EF2A3DFD2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99914" cy="2996581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8B542-2084-485C-ABFC-94340B4C7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8672" y="708102"/>
            <a:ext cx="5656716" cy="54306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47791F-9546-470D-A174-D75285263C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6544"/>
            <a:ext cx="4499914" cy="2162201"/>
          </a:xfrm>
        </p:spPr>
        <p:txBody>
          <a:bodyPr>
            <a:normAutofit/>
          </a:bodyPr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</a:pPr>
            <a:r>
              <a:rPr lang="en-US"/>
              <a:t>Click to edit Master text styles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550D594-9D00-4E12-9A7B-8B78EC199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5DEA230-2680-47DD-BD49-FDBF4C1105A5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0BA61D-887F-46F1-B20D-EA4C38D467C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350DFBA-D16D-4AE0-8339-58C4089B94AD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F4AAAA5-CEFC-4C25-91D3-5AE49F720DA5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4D142AD-3FA3-43E4-8A61-61CF1E41568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C3755A3-93F4-4EC4-9635-7E89E4AF1D3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0BFB588-0AB8-4BD8-9272-1CA867726018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45A6DF3-CF29-4480-A235-EAE88D65A63C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D6FF036-365A-4C15-8E15-0D5BBEBCEA58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85E76FF-4E86-4E42-B67E-B11AAE8D3076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A64CEE-7CED-4EB2-A414-6F2D91E824F9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12C571B-47A6-49EB-A29F-678368BAED9F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160B109-845C-4119-BB66-9887B3859A7D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68B7447-FF64-42D9-B3C6-2BDC6F547ED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FFF9B71-8653-450D-AFBE-2140D586FB5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F0B9E5A-C1DA-445C-A911-721DF98DDCD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5C9A3DC-A478-4469-9359-34A435689F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7DE3299-EED7-4771-A270-F6B02941AD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434422A-5B59-41DC-8E2A-1A8244580E3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A176117-0990-434B-A9D9-B4B9043C544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7D6425E-C84A-462F-98F8-D0AB4FC3AF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F13AB68-7321-4AC2-AC60-0F417877D07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E275CCE-D06F-49D0-8A47-372C5040330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D4B374E-EEBC-4A9C-B3B4-B269EC7198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D80A7E6-BBEF-4EF1-B14A-29F26BFCF8E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D7BC013-9B50-459D-8B8D-F756514A478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48964C0-675D-4807-B795-4B695A8F84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6911512-51A8-4CE7-A043-425C809EB5F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3C15D1E-0EDF-4AD7-90C7-3D8D64E645D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8265A2D-2A6A-4301-B59F-8BAD98D9A57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4A4907F-2D1D-49D1-882D-119AA5E1183B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6A2284-37AB-43F5-98B8-8AB49DBFA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7/27/2024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D8ABAA-E2F7-4C89-99ED-2C340220D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2EF12-B2CD-4F3C-9F19-A86915405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030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DA6865-0A03-48FA-AD6E-D5BF8FDE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277E8EB-0DA2-40E4-AD12-1CCD0D262D0B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5BFE9F8-907A-4FFC-9FDE-2B51D238C4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BDDC323-8732-4007-BB81-1BE917E3B2FF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908FC40-8403-438D-95CA-E4EDC66192A9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411D218-3FEA-4455-9809-91F029FB55AE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541390F-BE50-4E4E-9DA2-B5F23F1A93D8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EB3F094-97B5-48E1-A4DE-8BEED255028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D4DBB43-CB34-4881-9445-A7FE131D5327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B71F972-027A-47F0-996C-84BFE4574050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C41353D-93C8-43F8-BBDE-7AB6B29EC38C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CF07B24-CBD8-4F09-81EB-504285F8E11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27873BB-1D79-4055-801C-BDA0F9A1513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008D42B-2F35-497E-A26D-9AF008619D4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7F57499-C4D9-4B7D-BADA-38462AA3164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271F2B9-1FFA-4350-9370-B098459A232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8FBAFFC-DC8F-4BB4-B405-E4AAA269AED4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94FCE64-D7A5-411A-8795-932DD39F95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0B4ECFC-FD43-44CF-B7FA-2A8C565140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9DFBC12-1E1D-44DE-9966-BAB05B2466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9BEF096-361C-478B-81EB-37584119BFE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FC81993-CE86-4910-B9CE-B69375BDCE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75613D7-9FB0-4D33-8784-EC059DE019C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520AFD9-E849-4F42-99B2-928E6098C29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A200B0B-91CD-4D66-ADFC-9585D283103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5DB0C45-30CE-4C85-95C6-FFF4977C64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DC31604-5F93-436D-A9D2-A48846D4E0D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FF1B965-7DE1-4AE3-B28B-DB6847BC52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FD9FB65-4392-4D6A-8ACC-8151F682BFE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B40380C-3493-4AFE-BF13-AE68A8D244B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CB21DF1-4859-4991-9C10-F8FA68F41013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54AD212-17DC-4506-AAA0-34A46A0B11C3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5B556E7-762B-4E18-A961-A4F7A9ECF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34823" cy="3020519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7118AF-C54D-406D-AABE-AED6576D1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98672" y="713677"/>
            <a:ext cx="5304977" cy="543064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205CDEB9-8DED-4711-8140-4C943FC2C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314330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E13C3F-6360-4760-9477-C3831A6E26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0330"/>
            <a:ext cx="4434823" cy="2173992"/>
          </a:xfrm>
        </p:spPr>
        <p:txBody>
          <a:bodyPr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192D3B-60EE-4FC5-9ED7-444530084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7/27/2024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CF831E-9B19-4936-8BC9-F62A9B118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71E1D1-F7A2-40D0-91DA-07468A965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209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BDF0D99C-5D42-41C6-A50C-C4E2D6B2A3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F28962D-50BA-43F8-8863-28ECE711D3F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80F5939-D4E0-46FD-9A5A-5D648E38109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633D331-78CB-40A1-B167-8185EC5D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512E4B1-E78E-49E7-AA36-374CC1B084E4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7D46340-CBFC-490F-B44E-7AA8FBF58B05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575C26C-3EBD-4AA9-BA4D-2561E295D65D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35DB6BE-E065-4559-BF5C-36B56B379040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DA54272-CD9D-4F68-BBAB-4F0C0C3EC63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002CE8F-9256-4F2C-B474-58873717119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9C9DE9F-4252-401D-913E-B74C9E326F9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FE4E69B-534F-4A80-9E1C-798BEE1B079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7564E1C-009C-4832-AE8D-E98286693F0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305DF1C-5801-43F2-A8B9-5351369418C0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06E71C8-0783-4E17-9B34-F51231DD2954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D908F17-2A89-4B0A-A2EA-692390969FE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BE22751-380F-44F9-BEED-0A553CF87BE5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7B27910-846F-4E4E-B588-F5B2E026FE9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6E0501E-134E-46D7-984F-3A382B0BB29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0A83974-CBD7-4A69-9D84-2D3BBDE027A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503E931-00D4-4B0C-BC69-49FE5C76651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97732A30-BE2F-4D71-BC37-60F7B44591B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C8EB840-DE7D-4E67-989C-F4D8F50E15B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05D2CC2-53CC-487E-A72E-42B1E9B184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3A12D6B-1D60-4F26-8FB9-74AD5B070BD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1895D00-2D63-443C-95A8-5EB6E5EECBF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AC50652-2A56-4382-95D0-971644EE0FA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DA50A374-8880-482D-B54F-F74E0D7BE18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66364D8-CCC7-4AAF-94BC-766EC160D9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4A0DC409-26E2-4453-89FD-745EA849BE7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239ED039-D66C-4A5E-AA35-E7A5FA2E64C2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C72C13DC-161E-49CF-96B5-5383AA052AB7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103067-48DA-458C-99F6-9921C19A8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10325000" cy="14424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B86862-507E-4F73-890F-3B77BCFA3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9" y="2340131"/>
            <a:ext cx="10325000" cy="3564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BC0BB-AF05-4753-9159-41A16FBFC3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3587" y="6215870"/>
            <a:ext cx="3843779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2BA41-EC5B-4197-BCC8-0FD2E523CD7A}" type="datetimeFigureOut">
              <a:rPr lang="en-US" smtClean="0"/>
              <a:pPr/>
              <a:t>7/27/2024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62F82-EA1A-4B02-8A64-3B44C0D9DA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91078" y="236364"/>
            <a:ext cx="4114800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5EF32-1CA9-4CDA-8182-2FB0C30A0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03649" y="6215870"/>
            <a:ext cx="979151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5108C-154A-4A5A-9C05-91A49A422BA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63BAC6E0-ADAC-40FB-AF53-88FA5F837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4" y="151621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3891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1" r:id="rId6"/>
    <p:sldLayoutId id="2147483727" r:id="rId7"/>
    <p:sldLayoutId id="2147483728" r:id="rId8"/>
    <p:sldLayoutId id="2147483729" r:id="rId9"/>
    <p:sldLayoutId id="2147483730" r:id="rId10"/>
    <p:sldLayoutId id="2147483732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173122F-D466-4F08-90FA-0038F7AC21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5FA838A-0E6E-4C88-AD16-9F85F559A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776151C-B860-4795-BFFE-F03EA5ED1D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09A6CDA-1F80-461D-8F38-7CB1291434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CCDB1976-3A6B-4C16-97AC-67C7921865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CA8B170-F785-4124-87F7-3572171AFC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79AF682-A8D7-4472-A839-942C27784F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7C796E0-2433-4EC2-BC73-AE164D10E3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030062F3-843F-4526-900A-D2E2087935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0DCB46FC-1F32-4277-859B-CA43B63EC6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A8221B7-2F05-4B1C-86FD-19584DC95D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2AF832F-AB88-42C7-B2F7-4BF3659A5F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9BC4C10-0437-44D7-9B16-5D65CBDE5B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B3635B49-FBB3-46C2-9DF8-CF0075EE3C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C6703F5-894D-4289-97F5-E57DD4092C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4005768-6A84-42F3-B812-F73EFC6A3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9764DCF-F546-4CF1-AD5D-48FC346319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D4A8437-E10D-4D18-8C3F-DA4A6CF4F4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A16393C-72E3-4119-8F85-2BE2F3335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CE950CD-0BA2-4E8E-8A28-238F5A128D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044E765B-48B0-4E85-8F07-5A919C71D1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DB66722-3EF0-4F8A-9DC8-78E0707CB9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8AF9B387-70F9-4CAC-A228-6CE60EC3F5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627FA5C8-229C-44FF-B402-6F923E45C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EBC897A-E45F-4C79-AF98-0822C279AC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5AB8DD1-BC74-473C-A3BD-D8FB548B5F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77BBCDF-045D-48C1-A45C-BEEB892B36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43A2613-A9FC-4330-8BF0-AF8AA2A23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06C82F6-F384-4FF8-8C8D-E2E8C4F3E0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A1AD9FE-6990-40AF-BA95-B0CB398A44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9A32048C-7FE5-4B3D-9FC0-C544A1217D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D81D93C9-C94C-4F4C-97DA-01D1AF5E97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E1596736-466A-49D2-9B3C-FC567257CB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F3C77BF-C820-67A9-0498-75197918EC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078" y="3439314"/>
            <a:ext cx="10809844" cy="1608021"/>
          </a:xfrm>
        </p:spPr>
        <p:txBody>
          <a:bodyPr anchor="t">
            <a:normAutofit/>
          </a:bodyPr>
          <a:lstStyle/>
          <a:p>
            <a:r>
              <a:rPr lang="en-US" dirty="0"/>
              <a:t>Inheritance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531A99-65B5-227D-E76E-D0858E2F15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55975" y="5067957"/>
            <a:ext cx="5944947" cy="1075444"/>
          </a:xfrm>
        </p:spPr>
        <p:txBody>
          <a:bodyPr anchor="b">
            <a:normAutofit/>
          </a:bodyPr>
          <a:lstStyle/>
          <a:p>
            <a:pPr algn="r"/>
            <a:r>
              <a:rPr lang="en-US" dirty="0"/>
              <a:t>Object Oriented Design and Programming</a:t>
            </a:r>
          </a:p>
        </p:txBody>
      </p:sp>
      <p:pic>
        <p:nvPicPr>
          <p:cNvPr id="4" name="Picture 3" descr="Vector background of vibrant colors splashing">
            <a:extLst>
              <a:ext uri="{FF2B5EF4-FFF2-40B4-BE49-F238E27FC236}">
                <a16:creationId xmlns:a16="http://schemas.microsoft.com/office/drawing/2014/main" id="{427F6BD2-4EE2-EEF4-A90F-4FF27917211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41890" b="18770"/>
          <a:stretch/>
        </p:blipFill>
        <p:spPr>
          <a:xfrm>
            <a:off x="-6214" y="10"/>
            <a:ext cx="12214825" cy="3267587"/>
          </a:xfrm>
          <a:custGeom>
            <a:avLst/>
            <a:gdLst/>
            <a:ahLst/>
            <a:cxnLst/>
            <a:rect l="l" t="t" r="r" b="b"/>
            <a:pathLst>
              <a:path w="12214825" h="3383384">
                <a:moveTo>
                  <a:pt x="12213819" y="0"/>
                </a:moveTo>
                <a:cubicBezTo>
                  <a:pt x="12213819" y="29107"/>
                  <a:pt x="12214067" y="89770"/>
                  <a:pt x="12214502" y="174101"/>
                </a:cubicBezTo>
                <a:lnTo>
                  <a:pt x="12214825" y="234681"/>
                </a:lnTo>
                <a:lnTo>
                  <a:pt x="12214825" y="2718323"/>
                </a:lnTo>
                <a:lnTo>
                  <a:pt x="11377417" y="2725712"/>
                </a:lnTo>
                <a:cubicBezTo>
                  <a:pt x="7318291" y="2799276"/>
                  <a:pt x="6189525" y="3387660"/>
                  <a:pt x="3246747" y="3383361"/>
                </a:cubicBezTo>
                <a:cubicBezTo>
                  <a:pt x="2493396" y="3382260"/>
                  <a:pt x="1619330" y="3339570"/>
                  <a:pt x="544071" y="3235389"/>
                </a:cubicBezTo>
                <a:lnTo>
                  <a:pt x="19466" y="3181198"/>
                </a:lnTo>
                <a:cubicBezTo>
                  <a:pt x="22117" y="2650999"/>
                  <a:pt x="12840" y="2122787"/>
                  <a:pt x="3563" y="1594575"/>
                </a:cubicBezTo>
                <a:lnTo>
                  <a:pt x="0" y="1239098"/>
                </a:lnTo>
                <a:lnTo>
                  <a:pt x="0" y="7944"/>
                </a:lnTo>
                <a:close/>
              </a:path>
            </a:pathLst>
          </a:custGeom>
        </p:spPr>
      </p:pic>
      <p:sp>
        <p:nvSpPr>
          <p:cNvPr id="44" name="Right Triangle 43">
            <a:extLst>
              <a:ext uri="{FF2B5EF4-FFF2-40B4-BE49-F238E27FC236}">
                <a16:creationId xmlns:a16="http://schemas.microsoft.com/office/drawing/2014/main" id="{DB537E44-9142-4F0D-A29D-C1409784F2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79641" y="3682052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414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C0B0B-39F6-B4F4-79C3-ED8BC9E52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Inheritance?🤷‍♂️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BFE876-A861-DB01-B3A0-C622B60DF2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939595"/>
      </p:ext>
    </p:extLst>
  </p:cSld>
  <p:clrMapOvr>
    <a:masterClrMapping/>
  </p:clrMapOvr>
</p:sld>
</file>

<file path=ppt/theme/theme1.xml><?xml version="1.0" encoding="utf-8"?>
<a:theme xmlns:a="http://schemas.openxmlformats.org/drawingml/2006/main" name="CosineVTI">
  <a:themeElements>
    <a:clrScheme name="AnalogousFromRegularSeedRightStep">
      <a:dk1>
        <a:srgbClr val="000000"/>
      </a:dk1>
      <a:lt1>
        <a:srgbClr val="FFFFFF"/>
      </a:lt1>
      <a:dk2>
        <a:srgbClr val="1C2732"/>
      </a:dk2>
      <a:lt2>
        <a:srgbClr val="F3F0F1"/>
      </a:lt2>
      <a:accent1>
        <a:srgbClr val="21B782"/>
      </a:accent1>
      <a:accent2>
        <a:srgbClr val="14B1BC"/>
      </a:accent2>
      <a:accent3>
        <a:srgbClr val="298CE7"/>
      </a:accent3>
      <a:accent4>
        <a:srgbClr val="2E40D9"/>
      </a:accent4>
      <a:accent5>
        <a:srgbClr val="6529E7"/>
      </a:accent5>
      <a:accent6>
        <a:srgbClr val="A217D5"/>
      </a:accent6>
      <a:hlink>
        <a:srgbClr val="BF3F6C"/>
      </a:hlink>
      <a:folHlink>
        <a:srgbClr val="7F7F7F"/>
      </a:folHlink>
    </a:clrScheme>
    <a:fontScheme name="Custom 50">
      <a:majorFont>
        <a:latin typeface="Grandview"/>
        <a:ea typeface=""/>
        <a:cs typeface=""/>
      </a:majorFont>
      <a:minorFont>
        <a:latin typeface="Grandvie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ineVTI" id="{4F4449D5-5E9D-4D83-9E2A-939F9CF20276}" vid="{03166EA1-370F-4321-A61E-8851365B431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Grandview</vt:lpstr>
      <vt:lpstr>Wingdings</vt:lpstr>
      <vt:lpstr>CosineVTI</vt:lpstr>
      <vt:lpstr>Inheritance</vt:lpstr>
      <vt:lpstr>What is Inheritance?🤷‍♂️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Ahmed Shafique</dc:creator>
  <cp:lastModifiedBy>Ahmed Shafique</cp:lastModifiedBy>
  <cp:revision>2</cp:revision>
  <dcterms:created xsi:type="dcterms:W3CDTF">2024-07-27T09:00:55Z</dcterms:created>
  <dcterms:modified xsi:type="dcterms:W3CDTF">2024-07-27T09:02:35Z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2024-07-27T09:02:04Z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a33e4807-f663-4a79-9bb1-29e1871ca909</vt:lpwstr>
  </property>
  <property fmtid="{D5CDD505-2E9C-101B-9397-08002B2CF9AE}" pid="7" name="MSIP_Label_defa4170-0d19-0005-0004-bc88714345d2_ActionId">
    <vt:lpwstr>4058f939-35e2-4909-b8ac-0420c286cdbe</vt:lpwstr>
  </property>
  <property fmtid="{D5CDD505-2E9C-101B-9397-08002B2CF9AE}" pid="8" name="MSIP_Label_defa4170-0d19-0005-0004-bc88714345d2_ContentBits">
    <vt:lpwstr>0</vt:lpwstr>
  </property>
</Properties>
</file>