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63673DD-F59E-695F-0374-F576191C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41" r="-1" b="1371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12ABF-91A8-8C7C-273A-91DE1E686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342A-A1CA-A08B-A302-B8453C07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Object Oriented Desing and Programming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7F8A-7E60-0245-7E9D-F30F60A4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A261-615B-693F-068F-5BFE5862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846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</vt:lpstr>
      <vt:lpstr>Neue Haas Grotesk Text Pro</vt:lpstr>
      <vt:lpstr>InterweaveVTI</vt:lpstr>
      <vt:lpstr>Polymorphism</vt:lpstr>
      <vt:lpstr>What is Polymorphism?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1</cp:revision>
  <dcterms:created xsi:type="dcterms:W3CDTF">2024-07-27T09:03:02Z</dcterms:created>
  <dcterms:modified xsi:type="dcterms:W3CDTF">2024-07-27T09:03:55Z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2024-07-27T09:03:55Z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8756a46f-5142-4534-96e6-b44929ad9b8e</vt:lpwstr>
  </property>
  <property fmtid="{D5CDD505-2E9C-101B-9397-08002B2CF9AE}" pid="8" name="MSIP_Label_defa4170-0d19-0005-0004-bc88714345d2_ContentBits">
    <vt:lpwstr>0</vt:lpwstr>
  </property>
</Properties>
</file>