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8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F26F-DD7B-B76C-89E1-110717FD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6D9DB-4DCE-0A84-3BFF-970F37EAE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779A-63D2-5E0C-A09F-A5CDC5E3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16E5-5A98-96B5-BF74-F0D55997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8314-304B-F454-6621-18115CAC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19A-5C59-FED8-3644-8CB8E589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0010D-70F1-7AFE-8E94-C35BF66F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F158-1308-785D-1E29-744A0427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58C3-6012-6538-C8A9-84280788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44E-B166-EAE0-BD3B-D5DA33D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541BF-DF64-043D-8CC0-EF15D27B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BDD40-CE41-DCBC-FEF3-6C58EE23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50BC-9E71-90B3-E256-BBA0C17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E955-2DEB-0619-4425-ACA739BA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DB73-518B-19A1-D34C-C351E05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5DAC-26EA-B07F-638A-63924366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9D28-E9FD-BF91-C007-DEB73885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57A3-A18F-8252-20CF-F6F860E1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37CD-4345-03AB-672E-98F2C227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1B4D-FDAC-A7F3-D5C2-19AEF0FB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4FA4-5318-CA0E-0BB4-53DDA447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7C7D8-F70A-FE2C-2BDC-760870EC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2845-2BCA-A0F0-F729-AB339CE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EC08-FBA3-E09D-BBB1-DE9083F6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F9AF-D5C4-B786-17C4-27F23A0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9B8B-1B6D-88DC-1968-9C6C1E9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1C1E-BB14-F0AA-08EE-E224BD93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0A8FE-3727-522E-47EF-F514E021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AC14-DD5A-1AD2-D4FB-7FF8D5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0172-98C4-C9E2-7D44-1094C36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207C-9D65-8B60-2DB8-C8F35AF1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0B06-AEC5-9AA9-4B41-1CC4FC9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B8EA-D4F3-C872-F335-DFF9DF75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30403-354E-4223-01BB-D8A33AA1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7DEA9-B992-2FA2-DABF-452B8DA89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CCC83-5704-BA3E-FA3A-C770213F9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21B5C-F595-58F4-4C2F-D9DDF782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2747A-FDBE-FA74-B284-F441538F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32CF-32AA-7A1F-D3C2-F92A7178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DDDA-DAC2-AE8D-4B04-122F1EF1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F3685-8514-4853-DE19-CF9A62C6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392C3-B409-0664-2836-33378B4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AA0C-90CD-5E70-EFFB-D534BCBD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6B2A8-7AF0-A53F-6D60-6F55D1C5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94E6F-CFB3-77C9-D79C-F98317D9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53DFC-FCF6-B62B-6920-FACAD16D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711-19F4-5BB0-011F-D684E797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8EE4-02FB-05E0-1FC6-5BA43632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2C247-2A77-DCF8-549C-21D8AB1D2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05481-38B8-8F48-CB57-BE81D1FE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7B03-D906-2015-64CD-19B8D92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3976-0AC0-723E-C835-4D6409F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43F6-AEFE-D033-B938-9354D2D3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3D5A4-E2FC-6312-5F68-D5453F74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5A40-92E3-73EB-304F-0068ED69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2A7D0-8B3F-D9A8-2F8E-657880F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1D5E-5F77-A669-A9BB-A852F6D9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AC2D-FBFE-93A0-6E1D-C1B70A9F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F7B3C-C3D4-8BF6-1F97-5AFE4B5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2CF5-21BE-4C5C-500E-BFAC3293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3D9C-0D2D-EF88-7DF9-6C9C7D19B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837AF-7C6B-4C16-8276-B5B0340B8F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6A55-A835-AEC3-EFCF-E188BFC06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60C4-3C77-6E81-2D8B-3EAFAAB2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FDFAD-4805-4C81-BC38-1B5696DF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50577-4E4E-B15F-A87A-52E1F4A6D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3005" y="1309700"/>
            <a:ext cx="7025304" cy="3343135"/>
          </a:xfrm>
          <a:noFill/>
        </p:spPr>
        <p:txBody>
          <a:bodyPr>
            <a:normAutofit/>
          </a:bodyPr>
          <a:lstStyle/>
          <a:p>
            <a:r>
              <a:rPr lang="en-US" sz="5200" b="1" dirty="0">
                <a:latin typeface="Baskerville Old Face" panose="02020602080505020303" pitchFamily="18" charset="0"/>
              </a:rPr>
              <a:t>Object Oriented Design and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92CF5-817A-743A-FC1F-7090B535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5C5F2-5F84-145A-302F-E64AB0B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What is Object Oriented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7580-67D3-E44F-533F-BAB6C2CE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00" y="1165879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 Nova" panose="020F0502020204030204" pitchFamily="34" charset="0"/>
              </a:rPr>
              <a:t>Object-oriented design (OOD) is the process of planning a system of interacting objects to solve a software problem. It is a method for software design.</a:t>
            </a:r>
          </a:p>
        </p:txBody>
      </p:sp>
      <p:pic>
        <p:nvPicPr>
          <p:cNvPr id="24" name="Picture 23" descr="Complex maths formulae on a blackboard">
            <a:extLst>
              <a:ext uri="{FF2B5EF4-FFF2-40B4-BE49-F238E27FC236}">
                <a16:creationId xmlns:a16="http://schemas.microsoft.com/office/drawing/2014/main" id="{AD1ED82E-9E28-5F67-D9E5-0DDB510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6" r="14695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5C5F2-5F84-145A-302F-E64AB0B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32" y="194069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What is Object Oriented Programming?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7580-67D3-E44F-533F-BAB6C2CE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2" y="3464955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rial Nova" panose="020F0502020204030204" pitchFamily="34" charset="0"/>
              </a:rPr>
              <a:t>Object-Oriented Programming (OOP) is a programming paradigm in computer science that relies on the concept of classes and objects. It is used to structure a software program into simple, reusable pieces of code blueprints (usually called classes), which are used to create individual instances of objects.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8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90544-63F6-8E84-CE36-5D2FA796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Reason?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2B4E-B592-CFE9-B1E2-6518FDDB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23" y="2326341"/>
            <a:ext cx="9578788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latin typeface="Arial Nova" panose="020B0504020202020204" pitchFamily="34" charset="0"/>
              </a:rPr>
              <a:t>The OOP concept was basically designed to overcome the drawback of the above programming methodologies, which were not so close to real-world applications. The demand was increased, but still, conventional methods were used. This new approach brought a revolution in the programming methodology field.</a:t>
            </a:r>
          </a:p>
        </p:txBody>
      </p:sp>
    </p:spTree>
    <p:extLst>
      <p:ext uri="{BB962C8B-B14F-4D97-AF65-F5344CB8AC3E}">
        <p14:creationId xmlns:p14="http://schemas.microsoft.com/office/powerpoint/2010/main" val="16617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Nova</vt:lpstr>
      <vt:lpstr>Baskerville Old Face</vt:lpstr>
      <vt:lpstr>Calibri</vt:lpstr>
      <vt:lpstr>Office Theme</vt:lpstr>
      <vt:lpstr>Object Oriented Design and Programming</vt:lpstr>
      <vt:lpstr>What is Object Oriented Design?</vt:lpstr>
      <vt:lpstr>What is Object Oriented Programming?</vt:lpstr>
      <vt:lpstr>Reason?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5</cp:revision>
  <dcterms:created xsi:type="dcterms:W3CDTF">2024-07-09T11:17:36Z</dcterms:created>
  <dcterms:modified xsi:type="dcterms:W3CDTF">2024-07-09T15:07:40Z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2024-07-09T11:19:05Z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2b9e6ca1-ca8e-4eac-825a-5675277d0d68</vt:lpwstr>
  </property>
  <property fmtid="{D5CDD505-2E9C-101B-9397-08002B2CF9AE}" pid="8" name="MSIP_Label_defa4170-0d19-0005-0004-bc88714345d2_ContentBits">
    <vt:lpwstr>0</vt:lpwstr>
  </property>
</Properties>
</file>