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79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7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6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3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1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2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7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19E8DE1F-9CD7-FEC9-6FE9-A65134A1E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8" r="-1" b="2259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C9F8AB-FA9D-4960-1E1E-BD8D99CFE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1F1E6-2088-32EE-CF5E-0BD372C53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Side Course</a:t>
            </a:r>
          </a:p>
        </p:txBody>
      </p:sp>
    </p:spTree>
    <p:extLst>
      <p:ext uri="{BB962C8B-B14F-4D97-AF65-F5344CB8AC3E}">
        <p14:creationId xmlns:p14="http://schemas.microsoft.com/office/powerpoint/2010/main" val="113209236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Meiryo</vt:lpstr>
      <vt:lpstr>Corbel</vt:lpstr>
      <vt:lpstr>SketchLinesVTI</vt:lpstr>
      <vt:lpstr>PySide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Shafique</dc:creator>
  <cp:lastModifiedBy>Ahmed Shafique</cp:lastModifiedBy>
  <cp:revision>1</cp:revision>
  <dcterms:created xsi:type="dcterms:W3CDTF">2024-07-07T14:51:15Z</dcterms:created>
  <dcterms:modified xsi:type="dcterms:W3CDTF">2024-07-07T14:53:13Z</dcterms:modified>
</cp:coreProperties>
</file>