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333F-9636-D9FB-1C9E-1094ECD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0AC55-B170-3163-F53F-393AA80EE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D398-50F6-0F40-89A1-D4710083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84BF-C2CD-5195-ACD8-AE21A75E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9B67C-64DC-4411-CC78-F3DB3310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C198-FEF8-D9AE-3C0E-CADDB098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CD4F-11C3-D092-DDBD-427238925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6D064-F612-AF51-420A-867968FC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809D1-0759-A979-5C8F-627BAD7D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E747-AAEF-5673-85ED-3167BFFE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8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ECEF5-63B9-3A16-3B26-B69A68CAC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F2F31-7AF0-2C9C-1297-2591FF4C3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9F6F4-B8A5-E4E7-FABC-E0A7A984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379F-0E90-73D7-A9F1-5EC769C4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2064C-1ABC-A380-15F7-DF7687D4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0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68AE-18D8-CFB5-15A6-D7654F15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36F19-D070-EBE8-CA64-BC6A21AB0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EC623-43A4-09B1-7A99-B69986E8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7F0A6-6FD2-6421-3DF9-88FD08B1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CB08A-982F-0F8E-D50E-4EEFC0AC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0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8F2C-D9E7-A1C0-5B93-D75F1159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DCE1B-6037-2829-95C1-A43E4647F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86CCB-9164-2DCB-7A23-F6665B73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7A06-2EB0-262A-07FF-1DB0F69A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EE20-ADF4-B114-F108-C8A03202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4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9FCA-8FE3-056E-ADFA-0FE8B167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157C-E20B-8DEC-0E36-EC39E27A3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524B8-DD5E-50BB-5D80-B58686885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2C845-1259-757E-C4A3-DA1CB976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12D63-8E90-252E-BF84-5392D9D5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E2CDF-B440-9A09-A86B-935128F6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FE0E-0783-F3E1-E2AE-A125EB28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03863-CC92-7BF2-FD23-9DA88D360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DD03F-BF3E-ACD9-4269-134897FE9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9774C-77DF-7936-402A-0B17CD82F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344C8-6D55-8BA2-7869-E5F30ABD7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25F25-AD54-5146-AD0D-733496E9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4535B-211F-F99D-81BE-BCDE31FC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6AD43-4DBB-76A4-17A0-9432D49D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7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1B82-6CF3-3492-7825-65585DBC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61A10-E1A4-D6EE-82BD-EDF491B4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F4986-EA2F-2A2F-6627-FE05B561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5E20A-9421-C151-F25E-8CE91A7B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9FB4B-032E-5DDE-A3E3-F2DCD676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51724-5940-5728-2143-1CD7933C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1695C-F39D-AB94-AD72-01BAEA7A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DCFC-4997-3B56-3DD7-169EF967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FA0B-375A-5FC0-484C-427A1DA8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B20FA-E25F-AF89-8522-1ABBA0F98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52233-A955-089B-E32B-9AA9E705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26E9A-6648-8C82-7AEB-3DC60D07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22736-952E-DE0A-3463-22FBBB23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7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52C7-939F-60D4-A4ED-C1602BC7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17024-0A2C-AF6A-5B4B-9B4340EA6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A29BE-A173-A3FE-5C2D-7F87CAC6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7B566-3533-2BEA-7978-554901E7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C13C4-2C81-A007-9667-2A0F2386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B2A44-3E2C-CA39-6D7C-2A925904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7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D9E84-B5EE-EC0D-9F28-633CFC61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21D10-C4B9-95B3-BA58-B52F401CE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91B25-BBB0-97EC-BC4D-0B2DCCB6D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56B77-6490-49D2-9CB5-2F65409FD610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C3DE7-8383-6241-D312-6262653DC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D562B-F0F6-BE47-BD4E-93D523767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B1FD54-B3C3-4795-B46E-618E055D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8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99F7-359E-96E7-159D-EDB5D2BA8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959CF-13EA-EC50-39A8-BC355B3285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1" t="16485" r="17903" b="21944"/>
          <a:stretch/>
        </p:blipFill>
        <p:spPr>
          <a:xfrm>
            <a:off x="349623" y="223107"/>
            <a:ext cx="1591236" cy="179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5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88137-D5F8-ED5D-8ED6-356CC5EF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US" dirty="0"/>
              <a:t>What is MLR?</a:t>
            </a:r>
          </a:p>
        </p:txBody>
      </p:sp>
      <p:pic>
        <p:nvPicPr>
          <p:cNvPr id="7" name="Graphic 6" descr="Variable">
            <a:extLst>
              <a:ext uri="{FF2B5EF4-FFF2-40B4-BE49-F238E27FC236}">
                <a16:creationId xmlns:a16="http://schemas.microsoft.com/office/drawing/2014/main" id="{D6032CD7-C27A-DA0C-BDD4-8CD925332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1945" y="553454"/>
            <a:ext cx="2469279" cy="2469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8063-AD46-7EC9-2C7C-DCF58853E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en-US" sz="2000"/>
              <a:t>Multiple linear regression is used to estimate the relationship between two or more independent variables and one dependent variable. 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349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1ADD-BE92-424A-9778-F7FD1C48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MLR help you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309D1-0BEC-A7A0-6201-F03F5493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strong the relationship is between two or more independent variables and one dependent variable (e.g. how rainfall, temperature, and amount of fertilizer added affect crop growth).</a:t>
            </a:r>
          </a:p>
          <a:p>
            <a:r>
              <a:rPr lang="en-US" dirty="0"/>
              <a:t>The value of the dependent variable at a certain value of the independent variables (e.g. the expected yield of a crop at certain levels of rainfall, temperature, and fertilizer addition).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0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01860-FC23-9E94-363D-C5B94C3D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US" dirty="0"/>
              <a:t>Formula of MLR?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66557-A44F-E8D5-A62E-8F0C484B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216950"/>
            <a:ext cx="9875259" cy="11422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ACC49-67FE-189C-1BE5-B4CD782BD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056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9CB-F1DC-6E5B-3232-DEE3B78E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standard deviation in MLR?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C8C7-D33E-ED74-EEFE-202EE90C3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2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Multiple Linear Regression</vt:lpstr>
      <vt:lpstr>What is MLR?</vt:lpstr>
      <vt:lpstr>What MLR help you to do?</vt:lpstr>
      <vt:lpstr>Formula of MLR?</vt:lpstr>
      <vt:lpstr>What is standard deviation in MLR?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Shafique</dc:creator>
  <cp:lastModifiedBy>Ahmed Shafique</cp:lastModifiedBy>
  <cp:revision>1</cp:revision>
  <dcterms:created xsi:type="dcterms:W3CDTF">2024-06-09T11:13:46Z</dcterms:created>
  <dcterms:modified xsi:type="dcterms:W3CDTF">2024-06-09T11:20:51Z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2024-06-09T11:20:31Z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a33e4807-f663-4a79-9bb1-29e1871ca909</vt:lpwstr>
  </property>
  <property fmtid="{D5CDD505-2E9C-101B-9397-08002B2CF9AE}" pid="7" name="MSIP_Label_defa4170-0d19-0005-0004-bc88714345d2_ActionId">
    <vt:lpwstr>e5e7d49d-33ae-4671-8ccc-ef85ebcce547</vt:lpwstr>
  </property>
  <property fmtid="{D5CDD505-2E9C-101B-9397-08002B2CF9AE}" pid="8" name="MSIP_Label_defa4170-0d19-0005-0004-bc88714345d2_ContentBits">
    <vt:lpwstr>0</vt:lpwstr>
  </property>
</Properties>
</file>