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60" r:id="rId5"/>
    <p:sldId id="283" r:id="rId6"/>
    <p:sldId id="284"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4" r:id="rId21"/>
    <p:sldId id="275" r:id="rId22"/>
    <p:sldId id="276" r:id="rId23"/>
    <p:sldId id="277" r:id="rId24"/>
    <p:sldId id="278" r:id="rId25"/>
    <p:sldId id="279" r:id="rId26"/>
    <p:sldId id="280" r:id="rId27"/>
    <p:sldId id="281" r:id="rId28"/>
    <p:sldId id="258" r:id="rId29"/>
    <p:sldId id="259" r:id="rId3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85F327-0104-448E-9131-49524A8AD26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A31E2D-92F6-46F0-827F-B49C31B248CB}">
      <dgm:prSet/>
      <dgm:spPr/>
      <dgm:t>
        <a:bodyPr/>
        <a:lstStyle/>
        <a:p>
          <a:pPr>
            <a:defRPr cap="all"/>
          </a:pPr>
          <a:r>
            <a:rPr lang="en-US" dirty="0"/>
            <a:t>Robots</a:t>
          </a:r>
        </a:p>
      </dgm:t>
    </dgm:pt>
    <dgm:pt modelId="{3D25026C-9AB5-4577-BAFC-068D421CD66F}" type="parTrans" cxnId="{1A161B12-E6C8-4316-8BBB-CB8B8E1F3E7C}">
      <dgm:prSet/>
      <dgm:spPr/>
      <dgm:t>
        <a:bodyPr/>
        <a:lstStyle/>
        <a:p>
          <a:endParaRPr lang="en-US"/>
        </a:p>
      </dgm:t>
    </dgm:pt>
    <dgm:pt modelId="{EB693AB0-60C3-426C-88A9-152C15FEDA17}" type="sibTrans" cxnId="{1A161B12-E6C8-4316-8BBB-CB8B8E1F3E7C}">
      <dgm:prSet/>
      <dgm:spPr/>
      <dgm:t>
        <a:bodyPr/>
        <a:lstStyle/>
        <a:p>
          <a:endParaRPr lang="en-US"/>
        </a:p>
      </dgm:t>
    </dgm:pt>
    <dgm:pt modelId="{4067C8DD-9A90-4959-916F-8B23C9A3619E}">
      <dgm:prSet/>
      <dgm:spPr/>
      <dgm:t>
        <a:bodyPr/>
        <a:lstStyle/>
        <a:p>
          <a:pPr>
            <a:defRPr cap="all"/>
          </a:pPr>
          <a:r>
            <a:rPr lang="en-US" dirty="0"/>
            <a:t>Robotics track racing</a:t>
          </a:r>
        </a:p>
      </dgm:t>
    </dgm:pt>
    <dgm:pt modelId="{02610E99-F516-4521-ADC6-BD9951CEF131}" type="parTrans" cxnId="{E62D6424-4761-425D-8164-EB7D6CE1947C}">
      <dgm:prSet/>
      <dgm:spPr/>
      <dgm:t>
        <a:bodyPr/>
        <a:lstStyle/>
        <a:p>
          <a:endParaRPr lang="en-US"/>
        </a:p>
      </dgm:t>
    </dgm:pt>
    <dgm:pt modelId="{A738E057-D435-41C9-9371-E8ECC8D0F9D8}" type="sibTrans" cxnId="{E62D6424-4761-425D-8164-EB7D6CE1947C}">
      <dgm:prSet/>
      <dgm:spPr/>
      <dgm:t>
        <a:bodyPr/>
        <a:lstStyle/>
        <a:p>
          <a:endParaRPr lang="en-US"/>
        </a:p>
      </dgm:t>
    </dgm:pt>
    <dgm:pt modelId="{E00836E1-BCDA-4392-AD37-925E7D5FC121}" type="pres">
      <dgm:prSet presAssocID="{AC85F327-0104-448E-9131-49524A8AD26A}" presName="root" presStyleCnt="0">
        <dgm:presLayoutVars>
          <dgm:dir/>
          <dgm:resizeHandles val="exact"/>
        </dgm:presLayoutVars>
      </dgm:prSet>
      <dgm:spPr/>
    </dgm:pt>
    <dgm:pt modelId="{3A215D8F-F4AE-43EC-A8E8-933FAEA0C860}" type="pres">
      <dgm:prSet presAssocID="{C5A31E2D-92F6-46F0-827F-B49C31B248CB}" presName="compNode" presStyleCnt="0"/>
      <dgm:spPr/>
    </dgm:pt>
    <dgm:pt modelId="{B8639637-4531-4FD4-86A3-EACDE3281902}" type="pres">
      <dgm:prSet presAssocID="{C5A31E2D-92F6-46F0-827F-B49C31B248CB}" presName="iconBgRect" presStyleLbl="bgShp" presStyleIdx="0" presStyleCnt="2"/>
      <dgm:spPr/>
    </dgm:pt>
    <dgm:pt modelId="{A5B3CAE1-62BA-4799-9A4A-F61C8D18C6B0}" type="pres">
      <dgm:prSet presAssocID="{C5A31E2D-92F6-46F0-827F-B49C31B248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4E10FDEC-173A-4269-91DC-ED4346B0455D}" type="pres">
      <dgm:prSet presAssocID="{C5A31E2D-92F6-46F0-827F-B49C31B248CB}" presName="spaceRect" presStyleCnt="0"/>
      <dgm:spPr/>
    </dgm:pt>
    <dgm:pt modelId="{8093B2A5-BEBA-4288-A901-DD35AE598CF7}" type="pres">
      <dgm:prSet presAssocID="{C5A31E2D-92F6-46F0-827F-B49C31B248CB}" presName="textRect" presStyleLbl="revTx" presStyleIdx="0" presStyleCnt="2">
        <dgm:presLayoutVars>
          <dgm:chMax val="1"/>
          <dgm:chPref val="1"/>
        </dgm:presLayoutVars>
      </dgm:prSet>
      <dgm:spPr/>
    </dgm:pt>
    <dgm:pt modelId="{0009B152-F16F-4504-81AB-71A6BFFF56F2}" type="pres">
      <dgm:prSet presAssocID="{EB693AB0-60C3-426C-88A9-152C15FEDA17}" presName="sibTrans" presStyleCnt="0"/>
      <dgm:spPr/>
    </dgm:pt>
    <dgm:pt modelId="{2DBB9407-775B-441B-B5DE-98429AE80B4B}" type="pres">
      <dgm:prSet presAssocID="{4067C8DD-9A90-4959-916F-8B23C9A3619E}" presName="compNode" presStyleCnt="0"/>
      <dgm:spPr/>
    </dgm:pt>
    <dgm:pt modelId="{FC230CFA-14E4-4C21-B74C-C46099CFFF06}" type="pres">
      <dgm:prSet presAssocID="{4067C8DD-9A90-4959-916F-8B23C9A3619E}" presName="iconBgRect" presStyleLbl="bgShp" presStyleIdx="1" presStyleCnt="2"/>
      <dgm:spPr/>
    </dgm:pt>
    <dgm:pt modelId="{4808D1D5-A935-470F-BDA3-0B4AC7C10E43}" type="pres">
      <dgm:prSet presAssocID="{4067C8DD-9A90-4959-916F-8B23C9A361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D0B2E258-7BB1-4B84-A284-5E24DE5712B1}" type="pres">
      <dgm:prSet presAssocID="{4067C8DD-9A90-4959-916F-8B23C9A3619E}" presName="spaceRect" presStyleCnt="0"/>
      <dgm:spPr/>
    </dgm:pt>
    <dgm:pt modelId="{2D6CF1C1-E0CE-4A5E-B75F-6B609DEAAFA1}" type="pres">
      <dgm:prSet presAssocID="{4067C8DD-9A90-4959-916F-8B23C9A3619E}" presName="textRect" presStyleLbl="revTx" presStyleIdx="1" presStyleCnt="2">
        <dgm:presLayoutVars>
          <dgm:chMax val="1"/>
          <dgm:chPref val="1"/>
        </dgm:presLayoutVars>
      </dgm:prSet>
      <dgm:spPr/>
    </dgm:pt>
  </dgm:ptLst>
  <dgm:cxnLst>
    <dgm:cxn modelId="{1A161B12-E6C8-4316-8BBB-CB8B8E1F3E7C}" srcId="{AC85F327-0104-448E-9131-49524A8AD26A}" destId="{C5A31E2D-92F6-46F0-827F-B49C31B248CB}" srcOrd="0" destOrd="0" parTransId="{3D25026C-9AB5-4577-BAFC-068D421CD66F}" sibTransId="{EB693AB0-60C3-426C-88A9-152C15FEDA17}"/>
    <dgm:cxn modelId="{4AC29F1C-1ED4-4351-A67F-2070948FB23B}" type="presOf" srcId="{4067C8DD-9A90-4959-916F-8B23C9A3619E}" destId="{2D6CF1C1-E0CE-4A5E-B75F-6B609DEAAFA1}" srcOrd="0" destOrd="0" presId="urn:microsoft.com/office/officeart/2018/5/layout/IconCircleLabelList"/>
    <dgm:cxn modelId="{E62D6424-4761-425D-8164-EB7D6CE1947C}" srcId="{AC85F327-0104-448E-9131-49524A8AD26A}" destId="{4067C8DD-9A90-4959-916F-8B23C9A3619E}" srcOrd="1" destOrd="0" parTransId="{02610E99-F516-4521-ADC6-BD9951CEF131}" sibTransId="{A738E057-D435-41C9-9371-E8ECC8D0F9D8}"/>
    <dgm:cxn modelId="{1C0B3827-4D8B-4320-85B2-406FC855C5F8}" type="presOf" srcId="{AC85F327-0104-448E-9131-49524A8AD26A}" destId="{E00836E1-BCDA-4392-AD37-925E7D5FC121}" srcOrd="0" destOrd="0" presId="urn:microsoft.com/office/officeart/2018/5/layout/IconCircleLabelList"/>
    <dgm:cxn modelId="{48D64058-7EC3-4864-BA59-EDBF9D48E066}" type="presOf" srcId="{C5A31E2D-92F6-46F0-827F-B49C31B248CB}" destId="{8093B2A5-BEBA-4288-A901-DD35AE598CF7}" srcOrd="0" destOrd="0" presId="urn:microsoft.com/office/officeart/2018/5/layout/IconCircleLabelList"/>
    <dgm:cxn modelId="{BA3E2374-98C2-4E36-A509-A8B701BACE33}" type="presParOf" srcId="{E00836E1-BCDA-4392-AD37-925E7D5FC121}" destId="{3A215D8F-F4AE-43EC-A8E8-933FAEA0C860}" srcOrd="0" destOrd="0" presId="urn:microsoft.com/office/officeart/2018/5/layout/IconCircleLabelList"/>
    <dgm:cxn modelId="{A8FDB631-212E-418D-80D3-ED4A57BF0CE7}" type="presParOf" srcId="{3A215D8F-F4AE-43EC-A8E8-933FAEA0C860}" destId="{B8639637-4531-4FD4-86A3-EACDE3281902}" srcOrd="0" destOrd="0" presId="urn:microsoft.com/office/officeart/2018/5/layout/IconCircleLabelList"/>
    <dgm:cxn modelId="{7647EAE3-9D03-4EC3-A912-0D56E9D271EC}" type="presParOf" srcId="{3A215D8F-F4AE-43EC-A8E8-933FAEA0C860}" destId="{A5B3CAE1-62BA-4799-9A4A-F61C8D18C6B0}" srcOrd="1" destOrd="0" presId="urn:microsoft.com/office/officeart/2018/5/layout/IconCircleLabelList"/>
    <dgm:cxn modelId="{4709BCA4-DFA8-4528-9E50-B9B911474DA4}" type="presParOf" srcId="{3A215D8F-F4AE-43EC-A8E8-933FAEA0C860}" destId="{4E10FDEC-173A-4269-91DC-ED4346B0455D}" srcOrd="2" destOrd="0" presId="urn:microsoft.com/office/officeart/2018/5/layout/IconCircleLabelList"/>
    <dgm:cxn modelId="{FCC7A35C-55DA-4280-A4A0-4DD040789079}" type="presParOf" srcId="{3A215D8F-F4AE-43EC-A8E8-933FAEA0C860}" destId="{8093B2A5-BEBA-4288-A901-DD35AE598CF7}" srcOrd="3" destOrd="0" presId="urn:microsoft.com/office/officeart/2018/5/layout/IconCircleLabelList"/>
    <dgm:cxn modelId="{3F11499E-B4AE-4206-9D1E-0F20438D4D67}" type="presParOf" srcId="{E00836E1-BCDA-4392-AD37-925E7D5FC121}" destId="{0009B152-F16F-4504-81AB-71A6BFFF56F2}" srcOrd="1" destOrd="0" presId="urn:microsoft.com/office/officeart/2018/5/layout/IconCircleLabelList"/>
    <dgm:cxn modelId="{2C7EF9C2-36EE-41F8-AB26-940F1C63631E}" type="presParOf" srcId="{E00836E1-BCDA-4392-AD37-925E7D5FC121}" destId="{2DBB9407-775B-441B-B5DE-98429AE80B4B}" srcOrd="2" destOrd="0" presId="urn:microsoft.com/office/officeart/2018/5/layout/IconCircleLabelList"/>
    <dgm:cxn modelId="{5448D468-3419-4B47-B45A-3564CACF80D8}" type="presParOf" srcId="{2DBB9407-775B-441B-B5DE-98429AE80B4B}" destId="{FC230CFA-14E4-4C21-B74C-C46099CFFF06}" srcOrd="0" destOrd="0" presId="urn:microsoft.com/office/officeart/2018/5/layout/IconCircleLabelList"/>
    <dgm:cxn modelId="{F21CE6BB-42BC-45B1-BE91-0143822E6442}" type="presParOf" srcId="{2DBB9407-775B-441B-B5DE-98429AE80B4B}" destId="{4808D1D5-A935-470F-BDA3-0B4AC7C10E43}" srcOrd="1" destOrd="0" presId="urn:microsoft.com/office/officeart/2018/5/layout/IconCircleLabelList"/>
    <dgm:cxn modelId="{40E72DCA-4100-4F05-AA4B-504BEB3F9D9F}" type="presParOf" srcId="{2DBB9407-775B-441B-B5DE-98429AE80B4B}" destId="{D0B2E258-7BB1-4B84-A284-5E24DE5712B1}" srcOrd="2" destOrd="0" presId="urn:microsoft.com/office/officeart/2018/5/layout/IconCircleLabelList"/>
    <dgm:cxn modelId="{545E17DF-CB0F-442D-809A-41183FBD4817}" type="presParOf" srcId="{2DBB9407-775B-441B-B5DE-98429AE80B4B}" destId="{2D6CF1C1-E0CE-4A5E-B75F-6B609DEAAFA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66FE7D-1DF5-45AB-8CC5-607517E2D4D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B7D72BC-2F6F-4CA8-AB6C-229B8D0DF8CF}">
      <dgm:prSet/>
      <dgm:spPr/>
      <dgm:t>
        <a:bodyPr/>
        <a:lstStyle/>
        <a:p>
          <a:pPr>
            <a:defRPr cap="all"/>
          </a:pPr>
          <a:r>
            <a:rPr lang="en-US" dirty="0"/>
            <a:t>Neural Networks</a:t>
          </a:r>
        </a:p>
      </dgm:t>
    </dgm:pt>
    <dgm:pt modelId="{B938AB26-D980-4DC8-AD89-D2CA7860F0DF}" type="parTrans" cxnId="{9E1020A9-C651-40F4-865D-76F80B94CB95}">
      <dgm:prSet/>
      <dgm:spPr/>
      <dgm:t>
        <a:bodyPr/>
        <a:lstStyle/>
        <a:p>
          <a:endParaRPr lang="en-US"/>
        </a:p>
      </dgm:t>
    </dgm:pt>
    <dgm:pt modelId="{3CCA8885-D1B2-48C4-87A9-5D2FC40800E7}" type="sibTrans" cxnId="{9E1020A9-C651-40F4-865D-76F80B94CB95}">
      <dgm:prSet/>
      <dgm:spPr/>
      <dgm:t>
        <a:bodyPr/>
        <a:lstStyle/>
        <a:p>
          <a:endParaRPr lang="en-US"/>
        </a:p>
      </dgm:t>
    </dgm:pt>
    <dgm:pt modelId="{0D9C7A16-0F4C-44B2-B33E-CA3286326520}">
      <dgm:prSet/>
      <dgm:spPr/>
      <dgm:t>
        <a:bodyPr/>
        <a:lstStyle/>
        <a:p>
          <a:pPr>
            <a:defRPr cap="all"/>
          </a:pPr>
          <a:r>
            <a:rPr lang="en-US"/>
            <a:t>Linear Regression</a:t>
          </a:r>
        </a:p>
      </dgm:t>
    </dgm:pt>
    <dgm:pt modelId="{B2BA5539-AA8D-44D0-851F-0D43F3415B7F}" type="parTrans" cxnId="{D0B07886-65B7-457E-9FA8-C7CD54459905}">
      <dgm:prSet/>
      <dgm:spPr/>
      <dgm:t>
        <a:bodyPr/>
        <a:lstStyle/>
        <a:p>
          <a:endParaRPr lang="en-US"/>
        </a:p>
      </dgm:t>
    </dgm:pt>
    <dgm:pt modelId="{AADD133B-4B6B-48CE-B0E2-1FFD2D9694A2}" type="sibTrans" cxnId="{D0B07886-65B7-457E-9FA8-C7CD54459905}">
      <dgm:prSet/>
      <dgm:spPr/>
      <dgm:t>
        <a:bodyPr/>
        <a:lstStyle/>
        <a:p>
          <a:endParaRPr lang="en-US"/>
        </a:p>
      </dgm:t>
    </dgm:pt>
    <dgm:pt modelId="{82252995-B8BE-4646-9563-E755CD8538CF}">
      <dgm:prSet/>
      <dgm:spPr/>
      <dgm:t>
        <a:bodyPr/>
        <a:lstStyle/>
        <a:p>
          <a:pPr>
            <a:defRPr cap="all"/>
          </a:pPr>
          <a:r>
            <a:rPr lang="en-US"/>
            <a:t>Logistic Regression</a:t>
          </a:r>
        </a:p>
      </dgm:t>
    </dgm:pt>
    <dgm:pt modelId="{D912D20A-310D-4542-B82A-886839C52C06}" type="parTrans" cxnId="{2B3A0E0B-9FA6-4D41-B959-1144F5709C87}">
      <dgm:prSet/>
      <dgm:spPr/>
      <dgm:t>
        <a:bodyPr/>
        <a:lstStyle/>
        <a:p>
          <a:endParaRPr lang="en-US"/>
        </a:p>
      </dgm:t>
    </dgm:pt>
    <dgm:pt modelId="{9A758CAF-90E3-474C-B1F3-45073C86DF98}" type="sibTrans" cxnId="{2B3A0E0B-9FA6-4D41-B959-1144F5709C87}">
      <dgm:prSet/>
      <dgm:spPr/>
      <dgm:t>
        <a:bodyPr/>
        <a:lstStyle/>
        <a:p>
          <a:endParaRPr lang="en-US"/>
        </a:p>
      </dgm:t>
    </dgm:pt>
    <dgm:pt modelId="{EF2E3726-A7CD-48A9-889F-A333B8791A6B}">
      <dgm:prSet/>
      <dgm:spPr/>
      <dgm:t>
        <a:bodyPr/>
        <a:lstStyle/>
        <a:p>
          <a:pPr>
            <a:defRPr cap="all"/>
          </a:pPr>
          <a:r>
            <a:rPr lang="en-US"/>
            <a:t>Support Vector Machines</a:t>
          </a:r>
        </a:p>
      </dgm:t>
    </dgm:pt>
    <dgm:pt modelId="{37060C64-1177-4502-B948-14E11143DE2B}" type="parTrans" cxnId="{7741D4A4-2EEE-4077-A147-25F1BBE84406}">
      <dgm:prSet/>
      <dgm:spPr/>
      <dgm:t>
        <a:bodyPr/>
        <a:lstStyle/>
        <a:p>
          <a:endParaRPr lang="en-US"/>
        </a:p>
      </dgm:t>
    </dgm:pt>
    <dgm:pt modelId="{AD3B6722-3A00-48C2-8E5D-3D5E3D9007FB}" type="sibTrans" cxnId="{7741D4A4-2EEE-4077-A147-25F1BBE84406}">
      <dgm:prSet/>
      <dgm:spPr/>
      <dgm:t>
        <a:bodyPr/>
        <a:lstStyle/>
        <a:p>
          <a:endParaRPr lang="en-US"/>
        </a:p>
      </dgm:t>
    </dgm:pt>
    <dgm:pt modelId="{8FF4AB0E-4AA0-4CAD-92E8-A22A55861F68}">
      <dgm:prSet/>
      <dgm:spPr/>
      <dgm:t>
        <a:bodyPr/>
        <a:lstStyle/>
        <a:p>
          <a:pPr>
            <a:defRPr cap="all"/>
          </a:pPr>
          <a:r>
            <a:rPr lang="en-US"/>
            <a:t>K-nearest neighbor</a:t>
          </a:r>
        </a:p>
      </dgm:t>
    </dgm:pt>
    <dgm:pt modelId="{EA6A247A-E072-4CC0-B476-4319B6E883A5}" type="parTrans" cxnId="{28BA01A6-4A28-49CD-AD49-9CF21E798D9A}">
      <dgm:prSet/>
      <dgm:spPr/>
      <dgm:t>
        <a:bodyPr/>
        <a:lstStyle/>
        <a:p>
          <a:endParaRPr lang="en-US"/>
        </a:p>
      </dgm:t>
    </dgm:pt>
    <dgm:pt modelId="{E555A769-BFCF-491D-8D76-C4A8DE146917}" type="sibTrans" cxnId="{28BA01A6-4A28-49CD-AD49-9CF21E798D9A}">
      <dgm:prSet/>
      <dgm:spPr/>
      <dgm:t>
        <a:bodyPr/>
        <a:lstStyle/>
        <a:p>
          <a:endParaRPr lang="en-US"/>
        </a:p>
      </dgm:t>
    </dgm:pt>
    <dgm:pt modelId="{B7994237-19FB-4840-A483-74CB1765CB25}">
      <dgm:prSet/>
      <dgm:spPr/>
      <dgm:t>
        <a:bodyPr/>
        <a:lstStyle/>
        <a:p>
          <a:pPr>
            <a:defRPr cap="all"/>
          </a:pPr>
          <a:r>
            <a:rPr lang="en-US"/>
            <a:t>Random forest</a:t>
          </a:r>
        </a:p>
      </dgm:t>
    </dgm:pt>
    <dgm:pt modelId="{7C04F5AC-066A-4B35-A228-967DC4DC918A}" type="parTrans" cxnId="{BA1497CC-A7CB-4F37-98D3-51935B099AF0}">
      <dgm:prSet/>
      <dgm:spPr/>
      <dgm:t>
        <a:bodyPr/>
        <a:lstStyle/>
        <a:p>
          <a:endParaRPr lang="en-US"/>
        </a:p>
      </dgm:t>
    </dgm:pt>
    <dgm:pt modelId="{E358FDBE-3D63-4C20-89A2-4C7CBBE677CE}" type="sibTrans" cxnId="{BA1497CC-A7CB-4F37-98D3-51935B099AF0}">
      <dgm:prSet/>
      <dgm:spPr/>
      <dgm:t>
        <a:bodyPr/>
        <a:lstStyle/>
        <a:p>
          <a:endParaRPr lang="en-US"/>
        </a:p>
      </dgm:t>
    </dgm:pt>
    <dgm:pt modelId="{E48BF2F1-BB13-4448-8190-BCFF0CAA4FD2}" type="pres">
      <dgm:prSet presAssocID="{9866FE7D-1DF5-45AB-8CC5-607517E2D4DB}" presName="root" presStyleCnt="0">
        <dgm:presLayoutVars>
          <dgm:dir/>
          <dgm:resizeHandles val="exact"/>
        </dgm:presLayoutVars>
      </dgm:prSet>
      <dgm:spPr/>
    </dgm:pt>
    <dgm:pt modelId="{339406B4-5B02-4DF2-BE41-90DCD83DB402}" type="pres">
      <dgm:prSet presAssocID="{AB7D72BC-2F6F-4CA8-AB6C-229B8D0DF8CF}" presName="compNode" presStyleCnt="0"/>
      <dgm:spPr/>
    </dgm:pt>
    <dgm:pt modelId="{0ED590B0-47E2-474E-B9D4-CCB8B5EDF7B8}" type="pres">
      <dgm:prSet presAssocID="{AB7D72BC-2F6F-4CA8-AB6C-229B8D0DF8CF}" presName="iconBgRect" presStyleLbl="bgShp" presStyleIdx="0" presStyleCnt="6"/>
      <dgm:spPr/>
    </dgm:pt>
    <dgm:pt modelId="{842D6781-0FEF-4296-95E0-3BD839C606E8}" type="pres">
      <dgm:prSet presAssocID="{AB7D72BC-2F6F-4CA8-AB6C-229B8D0DF8C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C359F6D3-34A4-48BC-BF3B-2FEAA963C879}" type="pres">
      <dgm:prSet presAssocID="{AB7D72BC-2F6F-4CA8-AB6C-229B8D0DF8CF}" presName="spaceRect" presStyleCnt="0"/>
      <dgm:spPr/>
    </dgm:pt>
    <dgm:pt modelId="{8E574F70-B221-4BE4-AD2D-F633152B92E7}" type="pres">
      <dgm:prSet presAssocID="{AB7D72BC-2F6F-4CA8-AB6C-229B8D0DF8CF}" presName="textRect" presStyleLbl="revTx" presStyleIdx="0" presStyleCnt="6">
        <dgm:presLayoutVars>
          <dgm:chMax val="1"/>
          <dgm:chPref val="1"/>
        </dgm:presLayoutVars>
      </dgm:prSet>
      <dgm:spPr/>
    </dgm:pt>
    <dgm:pt modelId="{F1AB6245-FAAD-42A6-83DA-8A6F20154E0B}" type="pres">
      <dgm:prSet presAssocID="{3CCA8885-D1B2-48C4-87A9-5D2FC40800E7}" presName="sibTrans" presStyleCnt="0"/>
      <dgm:spPr/>
    </dgm:pt>
    <dgm:pt modelId="{B4DDE463-7E70-4A8B-8CA4-53C7A56140F9}" type="pres">
      <dgm:prSet presAssocID="{0D9C7A16-0F4C-44B2-B33E-CA3286326520}" presName="compNode" presStyleCnt="0"/>
      <dgm:spPr/>
    </dgm:pt>
    <dgm:pt modelId="{A051EF65-8F01-4FD6-B48E-6B85A4AC68E5}" type="pres">
      <dgm:prSet presAssocID="{0D9C7A16-0F4C-44B2-B33E-CA3286326520}" presName="iconBgRect" presStyleLbl="bgShp" presStyleIdx="1" presStyleCnt="6"/>
      <dgm:spPr/>
    </dgm:pt>
    <dgm:pt modelId="{3E132607-7571-45AC-BF7B-80438E088B0F}" type="pres">
      <dgm:prSet presAssocID="{0D9C7A16-0F4C-44B2-B33E-CA328632652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370B6D36-E860-4D0E-B72B-2BF092202E8F}" type="pres">
      <dgm:prSet presAssocID="{0D9C7A16-0F4C-44B2-B33E-CA3286326520}" presName="spaceRect" presStyleCnt="0"/>
      <dgm:spPr/>
    </dgm:pt>
    <dgm:pt modelId="{061CD46B-07AD-4B5D-B79C-8617728059C3}" type="pres">
      <dgm:prSet presAssocID="{0D9C7A16-0F4C-44B2-B33E-CA3286326520}" presName="textRect" presStyleLbl="revTx" presStyleIdx="1" presStyleCnt="6">
        <dgm:presLayoutVars>
          <dgm:chMax val="1"/>
          <dgm:chPref val="1"/>
        </dgm:presLayoutVars>
      </dgm:prSet>
      <dgm:spPr/>
    </dgm:pt>
    <dgm:pt modelId="{F54D8B7B-919D-4852-985D-FE7EFCAF7315}" type="pres">
      <dgm:prSet presAssocID="{AADD133B-4B6B-48CE-B0E2-1FFD2D9694A2}" presName="sibTrans" presStyleCnt="0"/>
      <dgm:spPr/>
    </dgm:pt>
    <dgm:pt modelId="{09FFB77D-88DA-42A9-9FA5-9858BB876BDA}" type="pres">
      <dgm:prSet presAssocID="{82252995-B8BE-4646-9563-E755CD8538CF}" presName="compNode" presStyleCnt="0"/>
      <dgm:spPr/>
    </dgm:pt>
    <dgm:pt modelId="{E3D7D9A7-2A06-4A97-9A17-CDDACEE28798}" type="pres">
      <dgm:prSet presAssocID="{82252995-B8BE-4646-9563-E755CD8538CF}" presName="iconBgRect" presStyleLbl="bgShp" presStyleIdx="2" presStyleCnt="6"/>
      <dgm:spPr/>
    </dgm:pt>
    <dgm:pt modelId="{2300489F-2878-4055-8194-443A7EEB0B88}" type="pres">
      <dgm:prSet presAssocID="{82252995-B8BE-4646-9563-E755CD8538C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40A300C-DC25-4AA4-AC3A-F5D5B209544E}" type="pres">
      <dgm:prSet presAssocID="{82252995-B8BE-4646-9563-E755CD8538CF}" presName="spaceRect" presStyleCnt="0"/>
      <dgm:spPr/>
    </dgm:pt>
    <dgm:pt modelId="{42E9F009-FA94-426F-BCF7-E8FA6873E968}" type="pres">
      <dgm:prSet presAssocID="{82252995-B8BE-4646-9563-E755CD8538CF}" presName="textRect" presStyleLbl="revTx" presStyleIdx="2" presStyleCnt="6">
        <dgm:presLayoutVars>
          <dgm:chMax val="1"/>
          <dgm:chPref val="1"/>
        </dgm:presLayoutVars>
      </dgm:prSet>
      <dgm:spPr/>
    </dgm:pt>
    <dgm:pt modelId="{51C279A5-9832-4BDD-BA31-1A76F06E381E}" type="pres">
      <dgm:prSet presAssocID="{9A758CAF-90E3-474C-B1F3-45073C86DF98}" presName="sibTrans" presStyleCnt="0"/>
      <dgm:spPr/>
    </dgm:pt>
    <dgm:pt modelId="{5A4F514D-2AC1-490C-8260-60E399FB6F30}" type="pres">
      <dgm:prSet presAssocID="{EF2E3726-A7CD-48A9-889F-A333B8791A6B}" presName="compNode" presStyleCnt="0"/>
      <dgm:spPr/>
    </dgm:pt>
    <dgm:pt modelId="{726E3871-75F5-41D1-B81E-695A437D7980}" type="pres">
      <dgm:prSet presAssocID="{EF2E3726-A7CD-48A9-889F-A333B8791A6B}" presName="iconBgRect" presStyleLbl="bgShp" presStyleIdx="3" presStyleCnt="6"/>
      <dgm:spPr/>
    </dgm:pt>
    <dgm:pt modelId="{D873E294-2476-4833-B6A1-7D90D6DD2649}" type="pres">
      <dgm:prSet presAssocID="{EF2E3726-A7CD-48A9-889F-A333B8791A6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7572327-92B7-4672-AC5F-1040229DAEC8}" type="pres">
      <dgm:prSet presAssocID="{EF2E3726-A7CD-48A9-889F-A333B8791A6B}" presName="spaceRect" presStyleCnt="0"/>
      <dgm:spPr/>
    </dgm:pt>
    <dgm:pt modelId="{2B5D7FAE-6EC2-43E4-9FFD-AF76FA850A1F}" type="pres">
      <dgm:prSet presAssocID="{EF2E3726-A7CD-48A9-889F-A333B8791A6B}" presName="textRect" presStyleLbl="revTx" presStyleIdx="3" presStyleCnt="6">
        <dgm:presLayoutVars>
          <dgm:chMax val="1"/>
          <dgm:chPref val="1"/>
        </dgm:presLayoutVars>
      </dgm:prSet>
      <dgm:spPr/>
    </dgm:pt>
    <dgm:pt modelId="{96EEB6EF-F8D6-432F-AFEA-1070B8078063}" type="pres">
      <dgm:prSet presAssocID="{AD3B6722-3A00-48C2-8E5D-3D5E3D9007FB}" presName="sibTrans" presStyleCnt="0"/>
      <dgm:spPr/>
    </dgm:pt>
    <dgm:pt modelId="{0EADA149-B7AB-4A6F-98C9-7DA27363E884}" type="pres">
      <dgm:prSet presAssocID="{8FF4AB0E-4AA0-4CAD-92E8-A22A55861F68}" presName="compNode" presStyleCnt="0"/>
      <dgm:spPr/>
    </dgm:pt>
    <dgm:pt modelId="{F777E9CA-A45C-4F3D-9E72-DAC2D75C0F9F}" type="pres">
      <dgm:prSet presAssocID="{8FF4AB0E-4AA0-4CAD-92E8-A22A55861F68}" presName="iconBgRect" presStyleLbl="bgShp" presStyleIdx="4" presStyleCnt="6"/>
      <dgm:spPr/>
    </dgm:pt>
    <dgm:pt modelId="{73C69A03-993B-4289-B016-173F4D627295}" type="pres">
      <dgm:prSet presAssocID="{8FF4AB0E-4AA0-4CAD-92E8-A22A55861F6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hoolhouse"/>
        </a:ext>
      </dgm:extLst>
    </dgm:pt>
    <dgm:pt modelId="{FE715185-617C-4265-8552-6AC6EC1D609A}" type="pres">
      <dgm:prSet presAssocID="{8FF4AB0E-4AA0-4CAD-92E8-A22A55861F68}" presName="spaceRect" presStyleCnt="0"/>
      <dgm:spPr/>
    </dgm:pt>
    <dgm:pt modelId="{2EB871CB-FF04-44E7-B740-FDD558D00943}" type="pres">
      <dgm:prSet presAssocID="{8FF4AB0E-4AA0-4CAD-92E8-A22A55861F68}" presName="textRect" presStyleLbl="revTx" presStyleIdx="4" presStyleCnt="6">
        <dgm:presLayoutVars>
          <dgm:chMax val="1"/>
          <dgm:chPref val="1"/>
        </dgm:presLayoutVars>
      </dgm:prSet>
      <dgm:spPr/>
    </dgm:pt>
    <dgm:pt modelId="{1CB43733-9742-40D7-9138-956BD8624FA3}" type="pres">
      <dgm:prSet presAssocID="{E555A769-BFCF-491D-8D76-C4A8DE146917}" presName="sibTrans" presStyleCnt="0"/>
      <dgm:spPr/>
    </dgm:pt>
    <dgm:pt modelId="{DE480B24-DFFF-491F-B919-2FC854B3A772}" type="pres">
      <dgm:prSet presAssocID="{B7994237-19FB-4840-A483-74CB1765CB25}" presName="compNode" presStyleCnt="0"/>
      <dgm:spPr/>
    </dgm:pt>
    <dgm:pt modelId="{4F884A7C-1043-4E7F-A5DE-55D0C3686A6E}" type="pres">
      <dgm:prSet presAssocID="{B7994237-19FB-4840-A483-74CB1765CB25}" presName="iconBgRect" presStyleLbl="bgShp" presStyleIdx="5" presStyleCnt="6"/>
      <dgm:spPr/>
    </dgm:pt>
    <dgm:pt modelId="{5848DB82-C143-4132-8D36-870B758A8695}" type="pres">
      <dgm:prSet presAssocID="{B7994237-19FB-4840-A483-74CB1765CB2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eciduous tree"/>
        </a:ext>
      </dgm:extLst>
    </dgm:pt>
    <dgm:pt modelId="{C2023A1F-44BD-4A8C-BF97-A1F0964D8E75}" type="pres">
      <dgm:prSet presAssocID="{B7994237-19FB-4840-A483-74CB1765CB25}" presName="spaceRect" presStyleCnt="0"/>
      <dgm:spPr/>
    </dgm:pt>
    <dgm:pt modelId="{427EFA17-7ACC-4F8E-AA32-31397EADB364}" type="pres">
      <dgm:prSet presAssocID="{B7994237-19FB-4840-A483-74CB1765CB25}" presName="textRect" presStyleLbl="revTx" presStyleIdx="5" presStyleCnt="6">
        <dgm:presLayoutVars>
          <dgm:chMax val="1"/>
          <dgm:chPref val="1"/>
        </dgm:presLayoutVars>
      </dgm:prSet>
      <dgm:spPr/>
    </dgm:pt>
  </dgm:ptLst>
  <dgm:cxnLst>
    <dgm:cxn modelId="{7A579508-3EC3-4DCB-911C-06D06027CCAD}" type="presOf" srcId="{8FF4AB0E-4AA0-4CAD-92E8-A22A55861F68}" destId="{2EB871CB-FF04-44E7-B740-FDD558D00943}" srcOrd="0" destOrd="0" presId="urn:microsoft.com/office/officeart/2018/5/layout/IconCircleLabelList"/>
    <dgm:cxn modelId="{2B3A0E0B-9FA6-4D41-B959-1144F5709C87}" srcId="{9866FE7D-1DF5-45AB-8CC5-607517E2D4DB}" destId="{82252995-B8BE-4646-9563-E755CD8538CF}" srcOrd="2" destOrd="0" parTransId="{D912D20A-310D-4542-B82A-886839C52C06}" sibTransId="{9A758CAF-90E3-474C-B1F3-45073C86DF98}"/>
    <dgm:cxn modelId="{8B82220D-95A2-46C0-975A-A2CA41327B9D}" type="presOf" srcId="{82252995-B8BE-4646-9563-E755CD8538CF}" destId="{42E9F009-FA94-426F-BCF7-E8FA6873E968}" srcOrd="0" destOrd="0" presId="urn:microsoft.com/office/officeart/2018/5/layout/IconCircleLabelList"/>
    <dgm:cxn modelId="{8B6CD776-8154-482F-ADCA-17AB26B85513}" type="presOf" srcId="{B7994237-19FB-4840-A483-74CB1765CB25}" destId="{427EFA17-7ACC-4F8E-AA32-31397EADB364}" srcOrd="0" destOrd="0" presId="urn:microsoft.com/office/officeart/2018/5/layout/IconCircleLabelList"/>
    <dgm:cxn modelId="{D0B07886-65B7-457E-9FA8-C7CD54459905}" srcId="{9866FE7D-1DF5-45AB-8CC5-607517E2D4DB}" destId="{0D9C7A16-0F4C-44B2-B33E-CA3286326520}" srcOrd="1" destOrd="0" parTransId="{B2BA5539-AA8D-44D0-851F-0D43F3415B7F}" sibTransId="{AADD133B-4B6B-48CE-B0E2-1FFD2D9694A2}"/>
    <dgm:cxn modelId="{8506A198-BB0D-4AEB-99C4-5C15A664BE97}" type="presOf" srcId="{0D9C7A16-0F4C-44B2-B33E-CA3286326520}" destId="{061CD46B-07AD-4B5D-B79C-8617728059C3}" srcOrd="0" destOrd="0" presId="urn:microsoft.com/office/officeart/2018/5/layout/IconCircleLabelList"/>
    <dgm:cxn modelId="{7741D4A4-2EEE-4077-A147-25F1BBE84406}" srcId="{9866FE7D-1DF5-45AB-8CC5-607517E2D4DB}" destId="{EF2E3726-A7CD-48A9-889F-A333B8791A6B}" srcOrd="3" destOrd="0" parTransId="{37060C64-1177-4502-B948-14E11143DE2B}" sibTransId="{AD3B6722-3A00-48C2-8E5D-3D5E3D9007FB}"/>
    <dgm:cxn modelId="{28BA01A6-4A28-49CD-AD49-9CF21E798D9A}" srcId="{9866FE7D-1DF5-45AB-8CC5-607517E2D4DB}" destId="{8FF4AB0E-4AA0-4CAD-92E8-A22A55861F68}" srcOrd="4" destOrd="0" parTransId="{EA6A247A-E072-4CC0-B476-4319B6E883A5}" sibTransId="{E555A769-BFCF-491D-8D76-C4A8DE146917}"/>
    <dgm:cxn modelId="{9E1020A9-C651-40F4-865D-76F80B94CB95}" srcId="{9866FE7D-1DF5-45AB-8CC5-607517E2D4DB}" destId="{AB7D72BC-2F6F-4CA8-AB6C-229B8D0DF8CF}" srcOrd="0" destOrd="0" parTransId="{B938AB26-D980-4DC8-AD89-D2CA7860F0DF}" sibTransId="{3CCA8885-D1B2-48C4-87A9-5D2FC40800E7}"/>
    <dgm:cxn modelId="{20BCF0C7-4E96-4B1E-ABC2-D74347DFBDBE}" type="presOf" srcId="{EF2E3726-A7CD-48A9-889F-A333B8791A6B}" destId="{2B5D7FAE-6EC2-43E4-9FFD-AF76FA850A1F}" srcOrd="0" destOrd="0" presId="urn:microsoft.com/office/officeart/2018/5/layout/IconCircleLabelList"/>
    <dgm:cxn modelId="{BA1497CC-A7CB-4F37-98D3-51935B099AF0}" srcId="{9866FE7D-1DF5-45AB-8CC5-607517E2D4DB}" destId="{B7994237-19FB-4840-A483-74CB1765CB25}" srcOrd="5" destOrd="0" parTransId="{7C04F5AC-066A-4B35-A228-967DC4DC918A}" sibTransId="{E358FDBE-3D63-4C20-89A2-4C7CBBE677CE}"/>
    <dgm:cxn modelId="{8C32FDDB-4E05-4691-AB11-43D7F46D59FB}" type="presOf" srcId="{9866FE7D-1DF5-45AB-8CC5-607517E2D4DB}" destId="{E48BF2F1-BB13-4448-8190-BCFF0CAA4FD2}" srcOrd="0" destOrd="0" presId="urn:microsoft.com/office/officeart/2018/5/layout/IconCircleLabelList"/>
    <dgm:cxn modelId="{7AA244EC-56B4-4CD4-841E-7B397FB37AF0}" type="presOf" srcId="{AB7D72BC-2F6F-4CA8-AB6C-229B8D0DF8CF}" destId="{8E574F70-B221-4BE4-AD2D-F633152B92E7}" srcOrd="0" destOrd="0" presId="urn:microsoft.com/office/officeart/2018/5/layout/IconCircleLabelList"/>
    <dgm:cxn modelId="{D5AE97D4-4E6B-4634-921B-5F6B9E044776}" type="presParOf" srcId="{E48BF2F1-BB13-4448-8190-BCFF0CAA4FD2}" destId="{339406B4-5B02-4DF2-BE41-90DCD83DB402}" srcOrd="0" destOrd="0" presId="urn:microsoft.com/office/officeart/2018/5/layout/IconCircleLabelList"/>
    <dgm:cxn modelId="{47ABCD3D-A970-4FA8-92D3-C126F6043479}" type="presParOf" srcId="{339406B4-5B02-4DF2-BE41-90DCD83DB402}" destId="{0ED590B0-47E2-474E-B9D4-CCB8B5EDF7B8}" srcOrd="0" destOrd="0" presId="urn:microsoft.com/office/officeart/2018/5/layout/IconCircleLabelList"/>
    <dgm:cxn modelId="{C4AB79D2-92D9-4497-B8CF-9A11CCA0BD12}" type="presParOf" srcId="{339406B4-5B02-4DF2-BE41-90DCD83DB402}" destId="{842D6781-0FEF-4296-95E0-3BD839C606E8}" srcOrd="1" destOrd="0" presId="urn:microsoft.com/office/officeart/2018/5/layout/IconCircleLabelList"/>
    <dgm:cxn modelId="{23D67392-AD00-43C0-B742-E732D8922E10}" type="presParOf" srcId="{339406B4-5B02-4DF2-BE41-90DCD83DB402}" destId="{C359F6D3-34A4-48BC-BF3B-2FEAA963C879}" srcOrd="2" destOrd="0" presId="urn:microsoft.com/office/officeart/2018/5/layout/IconCircleLabelList"/>
    <dgm:cxn modelId="{DAEBD994-0657-4CE8-8213-656D976C1282}" type="presParOf" srcId="{339406B4-5B02-4DF2-BE41-90DCD83DB402}" destId="{8E574F70-B221-4BE4-AD2D-F633152B92E7}" srcOrd="3" destOrd="0" presId="urn:microsoft.com/office/officeart/2018/5/layout/IconCircleLabelList"/>
    <dgm:cxn modelId="{C72F4828-B82F-403F-83C7-A7ADC3EF5100}" type="presParOf" srcId="{E48BF2F1-BB13-4448-8190-BCFF0CAA4FD2}" destId="{F1AB6245-FAAD-42A6-83DA-8A6F20154E0B}" srcOrd="1" destOrd="0" presId="urn:microsoft.com/office/officeart/2018/5/layout/IconCircleLabelList"/>
    <dgm:cxn modelId="{FF5244CE-85B6-4EAE-94C1-BF14209605D0}" type="presParOf" srcId="{E48BF2F1-BB13-4448-8190-BCFF0CAA4FD2}" destId="{B4DDE463-7E70-4A8B-8CA4-53C7A56140F9}" srcOrd="2" destOrd="0" presId="urn:microsoft.com/office/officeart/2018/5/layout/IconCircleLabelList"/>
    <dgm:cxn modelId="{A29222CE-4150-491F-A67B-BA854AA619C3}" type="presParOf" srcId="{B4DDE463-7E70-4A8B-8CA4-53C7A56140F9}" destId="{A051EF65-8F01-4FD6-B48E-6B85A4AC68E5}" srcOrd="0" destOrd="0" presId="urn:microsoft.com/office/officeart/2018/5/layout/IconCircleLabelList"/>
    <dgm:cxn modelId="{3989E2B3-2475-40B7-B038-EFCF4903DA5C}" type="presParOf" srcId="{B4DDE463-7E70-4A8B-8CA4-53C7A56140F9}" destId="{3E132607-7571-45AC-BF7B-80438E088B0F}" srcOrd="1" destOrd="0" presId="urn:microsoft.com/office/officeart/2018/5/layout/IconCircleLabelList"/>
    <dgm:cxn modelId="{F6728157-98CA-4291-94BA-D94F648C4FFA}" type="presParOf" srcId="{B4DDE463-7E70-4A8B-8CA4-53C7A56140F9}" destId="{370B6D36-E860-4D0E-B72B-2BF092202E8F}" srcOrd="2" destOrd="0" presId="urn:microsoft.com/office/officeart/2018/5/layout/IconCircleLabelList"/>
    <dgm:cxn modelId="{491332AC-2673-47F0-B93D-BBF685F23AD3}" type="presParOf" srcId="{B4DDE463-7E70-4A8B-8CA4-53C7A56140F9}" destId="{061CD46B-07AD-4B5D-B79C-8617728059C3}" srcOrd="3" destOrd="0" presId="urn:microsoft.com/office/officeart/2018/5/layout/IconCircleLabelList"/>
    <dgm:cxn modelId="{6AE60E93-9798-4894-B113-FE736A13AB7D}" type="presParOf" srcId="{E48BF2F1-BB13-4448-8190-BCFF0CAA4FD2}" destId="{F54D8B7B-919D-4852-985D-FE7EFCAF7315}" srcOrd="3" destOrd="0" presId="urn:microsoft.com/office/officeart/2018/5/layout/IconCircleLabelList"/>
    <dgm:cxn modelId="{941C71CA-CCE6-4C42-81DE-C2EBB0B1D11A}" type="presParOf" srcId="{E48BF2F1-BB13-4448-8190-BCFF0CAA4FD2}" destId="{09FFB77D-88DA-42A9-9FA5-9858BB876BDA}" srcOrd="4" destOrd="0" presId="urn:microsoft.com/office/officeart/2018/5/layout/IconCircleLabelList"/>
    <dgm:cxn modelId="{8A7F19DF-10BE-4694-B560-ED7D50580731}" type="presParOf" srcId="{09FFB77D-88DA-42A9-9FA5-9858BB876BDA}" destId="{E3D7D9A7-2A06-4A97-9A17-CDDACEE28798}" srcOrd="0" destOrd="0" presId="urn:microsoft.com/office/officeart/2018/5/layout/IconCircleLabelList"/>
    <dgm:cxn modelId="{9761F296-7255-4932-8853-4233E582C176}" type="presParOf" srcId="{09FFB77D-88DA-42A9-9FA5-9858BB876BDA}" destId="{2300489F-2878-4055-8194-443A7EEB0B88}" srcOrd="1" destOrd="0" presId="urn:microsoft.com/office/officeart/2018/5/layout/IconCircleLabelList"/>
    <dgm:cxn modelId="{96411774-1C0E-4778-9A8A-E65352A94A11}" type="presParOf" srcId="{09FFB77D-88DA-42A9-9FA5-9858BB876BDA}" destId="{940A300C-DC25-4AA4-AC3A-F5D5B209544E}" srcOrd="2" destOrd="0" presId="urn:microsoft.com/office/officeart/2018/5/layout/IconCircleLabelList"/>
    <dgm:cxn modelId="{2CF3BEAE-129A-4ED7-80FD-ABAA4E3CD48A}" type="presParOf" srcId="{09FFB77D-88DA-42A9-9FA5-9858BB876BDA}" destId="{42E9F009-FA94-426F-BCF7-E8FA6873E968}" srcOrd="3" destOrd="0" presId="urn:microsoft.com/office/officeart/2018/5/layout/IconCircleLabelList"/>
    <dgm:cxn modelId="{D3E9E2D0-83EF-4BC0-8004-868276B847E9}" type="presParOf" srcId="{E48BF2F1-BB13-4448-8190-BCFF0CAA4FD2}" destId="{51C279A5-9832-4BDD-BA31-1A76F06E381E}" srcOrd="5" destOrd="0" presId="urn:microsoft.com/office/officeart/2018/5/layout/IconCircleLabelList"/>
    <dgm:cxn modelId="{CD6B1DC9-6414-4683-8B1B-7EF420B9BE05}" type="presParOf" srcId="{E48BF2F1-BB13-4448-8190-BCFF0CAA4FD2}" destId="{5A4F514D-2AC1-490C-8260-60E399FB6F30}" srcOrd="6" destOrd="0" presId="urn:microsoft.com/office/officeart/2018/5/layout/IconCircleLabelList"/>
    <dgm:cxn modelId="{0606DEE2-ECE2-47B0-AC74-00539E2B3A5B}" type="presParOf" srcId="{5A4F514D-2AC1-490C-8260-60E399FB6F30}" destId="{726E3871-75F5-41D1-B81E-695A437D7980}" srcOrd="0" destOrd="0" presId="urn:microsoft.com/office/officeart/2018/5/layout/IconCircleLabelList"/>
    <dgm:cxn modelId="{47DE848D-40B2-4A20-B8A8-3980EE331540}" type="presParOf" srcId="{5A4F514D-2AC1-490C-8260-60E399FB6F30}" destId="{D873E294-2476-4833-B6A1-7D90D6DD2649}" srcOrd="1" destOrd="0" presId="urn:microsoft.com/office/officeart/2018/5/layout/IconCircleLabelList"/>
    <dgm:cxn modelId="{D2A0DE66-4178-4C05-BF1E-C6ABABE0004C}" type="presParOf" srcId="{5A4F514D-2AC1-490C-8260-60E399FB6F30}" destId="{37572327-92B7-4672-AC5F-1040229DAEC8}" srcOrd="2" destOrd="0" presId="urn:microsoft.com/office/officeart/2018/5/layout/IconCircleLabelList"/>
    <dgm:cxn modelId="{AC9B5101-03A7-406B-8C89-17C6FD8B9253}" type="presParOf" srcId="{5A4F514D-2AC1-490C-8260-60E399FB6F30}" destId="{2B5D7FAE-6EC2-43E4-9FFD-AF76FA850A1F}" srcOrd="3" destOrd="0" presId="urn:microsoft.com/office/officeart/2018/5/layout/IconCircleLabelList"/>
    <dgm:cxn modelId="{75A61418-BC8D-45E0-A0D8-A00C87A11A46}" type="presParOf" srcId="{E48BF2F1-BB13-4448-8190-BCFF0CAA4FD2}" destId="{96EEB6EF-F8D6-432F-AFEA-1070B8078063}" srcOrd="7" destOrd="0" presId="urn:microsoft.com/office/officeart/2018/5/layout/IconCircleLabelList"/>
    <dgm:cxn modelId="{21FCC32D-25D8-4C8F-8571-0C668FA3305A}" type="presParOf" srcId="{E48BF2F1-BB13-4448-8190-BCFF0CAA4FD2}" destId="{0EADA149-B7AB-4A6F-98C9-7DA27363E884}" srcOrd="8" destOrd="0" presId="urn:microsoft.com/office/officeart/2018/5/layout/IconCircleLabelList"/>
    <dgm:cxn modelId="{476AB05D-88D7-44B1-BEEE-D084A124C529}" type="presParOf" srcId="{0EADA149-B7AB-4A6F-98C9-7DA27363E884}" destId="{F777E9CA-A45C-4F3D-9E72-DAC2D75C0F9F}" srcOrd="0" destOrd="0" presId="urn:microsoft.com/office/officeart/2018/5/layout/IconCircleLabelList"/>
    <dgm:cxn modelId="{23DB7651-A740-4863-9755-EE06A9B490EF}" type="presParOf" srcId="{0EADA149-B7AB-4A6F-98C9-7DA27363E884}" destId="{73C69A03-993B-4289-B016-173F4D627295}" srcOrd="1" destOrd="0" presId="urn:microsoft.com/office/officeart/2018/5/layout/IconCircleLabelList"/>
    <dgm:cxn modelId="{EDA1CFEA-B410-4068-8E43-13D226EBF005}" type="presParOf" srcId="{0EADA149-B7AB-4A6F-98C9-7DA27363E884}" destId="{FE715185-617C-4265-8552-6AC6EC1D609A}" srcOrd="2" destOrd="0" presId="urn:microsoft.com/office/officeart/2018/5/layout/IconCircleLabelList"/>
    <dgm:cxn modelId="{83358622-3841-423D-BB93-89069F75684A}" type="presParOf" srcId="{0EADA149-B7AB-4A6F-98C9-7DA27363E884}" destId="{2EB871CB-FF04-44E7-B740-FDD558D00943}" srcOrd="3" destOrd="0" presId="urn:microsoft.com/office/officeart/2018/5/layout/IconCircleLabelList"/>
    <dgm:cxn modelId="{09DFD29B-5EB0-4F9D-B68E-4BD4F92D8847}" type="presParOf" srcId="{E48BF2F1-BB13-4448-8190-BCFF0CAA4FD2}" destId="{1CB43733-9742-40D7-9138-956BD8624FA3}" srcOrd="9" destOrd="0" presId="urn:microsoft.com/office/officeart/2018/5/layout/IconCircleLabelList"/>
    <dgm:cxn modelId="{12E19615-7D02-4C16-B0B9-D0C3B6BAA8AA}" type="presParOf" srcId="{E48BF2F1-BB13-4448-8190-BCFF0CAA4FD2}" destId="{DE480B24-DFFF-491F-B919-2FC854B3A772}" srcOrd="10" destOrd="0" presId="urn:microsoft.com/office/officeart/2018/5/layout/IconCircleLabelList"/>
    <dgm:cxn modelId="{881B1647-1560-430B-B824-8EA308FCC46B}" type="presParOf" srcId="{DE480B24-DFFF-491F-B919-2FC854B3A772}" destId="{4F884A7C-1043-4E7F-A5DE-55D0C3686A6E}" srcOrd="0" destOrd="0" presId="urn:microsoft.com/office/officeart/2018/5/layout/IconCircleLabelList"/>
    <dgm:cxn modelId="{3A2840CD-F955-4F39-A3C6-E50CAD17731A}" type="presParOf" srcId="{DE480B24-DFFF-491F-B919-2FC854B3A772}" destId="{5848DB82-C143-4132-8D36-870B758A8695}" srcOrd="1" destOrd="0" presId="urn:microsoft.com/office/officeart/2018/5/layout/IconCircleLabelList"/>
    <dgm:cxn modelId="{33421CE3-1440-44DC-B4FC-9EE554370F4B}" type="presParOf" srcId="{DE480B24-DFFF-491F-B919-2FC854B3A772}" destId="{C2023A1F-44BD-4A8C-BF97-A1F0964D8E75}" srcOrd="2" destOrd="0" presId="urn:microsoft.com/office/officeart/2018/5/layout/IconCircleLabelList"/>
    <dgm:cxn modelId="{8907E8D7-3845-4FD0-90DA-715A981F0360}" type="presParOf" srcId="{DE480B24-DFFF-491F-B919-2FC854B3A772}" destId="{427EFA17-7ACC-4F8E-AA32-31397EADB36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39637-4531-4FD4-86A3-EACDE3281902}">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3CAE1-62BA-4799-9A4A-F61C8D18C6B0}">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93B2A5-BEBA-4288-A901-DD35AE598CF7}">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Robots</a:t>
          </a:r>
        </a:p>
      </dsp:txBody>
      <dsp:txXfrm>
        <a:off x="1342800" y="3255669"/>
        <a:ext cx="3600000" cy="720000"/>
      </dsp:txXfrm>
    </dsp:sp>
    <dsp:sp modelId="{FC230CFA-14E4-4C21-B74C-C46099CFFF06}">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8D1D5-A935-470F-BDA3-0B4AC7C10E43}">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6CF1C1-E0CE-4A5E-B75F-6B609DEAAFA1}">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Robotics track racing</a:t>
          </a:r>
        </a:p>
      </dsp:txBody>
      <dsp:txXfrm>
        <a:off x="5572800" y="3255669"/>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590B0-47E2-474E-B9D4-CCB8B5EDF7B8}">
      <dsp:nvSpPr>
        <dsp:cNvPr id="0" name=""/>
        <dsp:cNvSpPr/>
      </dsp:nvSpPr>
      <dsp:spPr>
        <a:xfrm>
          <a:off x="1084451" y="914"/>
          <a:ext cx="918931" cy="91893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2D6781-0FEF-4296-95E0-3BD839C606E8}">
      <dsp:nvSpPr>
        <dsp:cNvPr id="0" name=""/>
        <dsp:cNvSpPr/>
      </dsp:nvSpPr>
      <dsp:spPr>
        <a:xfrm>
          <a:off x="1280289" y="196752"/>
          <a:ext cx="527255" cy="527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574F70-B221-4BE4-AD2D-F633152B92E7}">
      <dsp:nvSpPr>
        <dsp:cNvPr id="0" name=""/>
        <dsp:cNvSpPr/>
      </dsp:nvSpPr>
      <dsp:spPr>
        <a:xfrm>
          <a:off x="790694" y="1206071"/>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Neural Networks</a:t>
          </a:r>
        </a:p>
      </dsp:txBody>
      <dsp:txXfrm>
        <a:off x="790694" y="1206071"/>
        <a:ext cx="1506445" cy="602578"/>
      </dsp:txXfrm>
    </dsp:sp>
    <dsp:sp modelId="{A051EF65-8F01-4FD6-B48E-6B85A4AC68E5}">
      <dsp:nvSpPr>
        <dsp:cNvPr id="0" name=""/>
        <dsp:cNvSpPr/>
      </dsp:nvSpPr>
      <dsp:spPr>
        <a:xfrm>
          <a:off x="2854524" y="914"/>
          <a:ext cx="918931" cy="91893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32607-7571-45AC-BF7B-80438E088B0F}">
      <dsp:nvSpPr>
        <dsp:cNvPr id="0" name=""/>
        <dsp:cNvSpPr/>
      </dsp:nvSpPr>
      <dsp:spPr>
        <a:xfrm>
          <a:off x="3050362" y="196752"/>
          <a:ext cx="527255" cy="527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1CD46B-07AD-4B5D-B79C-8617728059C3}">
      <dsp:nvSpPr>
        <dsp:cNvPr id="0" name=""/>
        <dsp:cNvSpPr/>
      </dsp:nvSpPr>
      <dsp:spPr>
        <a:xfrm>
          <a:off x="2560768" y="1206071"/>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Linear Regression</a:t>
          </a:r>
        </a:p>
      </dsp:txBody>
      <dsp:txXfrm>
        <a:off x="2560768" y="1206071"/>
        <a:ext cx="1506445" cy="602578"/>
      </dsp:txXfrm>
    </dsp:sp>
    <dsp:sp modelId="{E3D7D9A7-2A06-4A97-9A17-CDDACEE28798}">
      <dsp:nvSpPr>
        <dsp:cNvPr id="0" name=""/>
        <dsp:cNvSpPr/>
      </dsp:nvSpPr>
      <dsp:spPr>
        <a:xfrm>
          <a:off x="4624598" y="914"/>
          <a:ext cx="918931" cy="91893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0489F-2878-4055-8194-443A7EEB0B88}">
      <dsp:nvSpPr>
        <dsp:cNvPr id="0" name=""/>
        <dsp:cNvSpPr/>
      </dsp:nvSpPr>
      <dsp:spPr>
        <a:xfrm>
          <a:off x="4820436" y="196752"/>
          <a:ext cx="527255" cy="5272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9F009-FA94-426F-BCF7-E8FA6873E968}">
      <dsp:nvSpPr>
        <dsp:cNvPr id="0" name=""/>
        <dsp:cNvSpPr/>
      </dsp:nvSpPr>
      <dsp:spPr>
        <a:xfrm>
          <a:off x="4330841" y="1206071"/>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Logistic Regression</a:t>
          </a:r>
        </a:p>
      </dsp:txBody>
      <dsp:txXfrm>
        <a:off x="4330841" y="1206071"/>
        <a:ext cx="1506445" cy="602578"/>
      </dsp:txXfrm>
    </dsp:sp>
    <dsp:sp modelId="{726E3871-75F5-41D1-B81E-695A437D7980}">
      <dsp:nvSpPr>
        <dsp:cNvPr id="0" name=""/>
        <dsp:cNvSpPr/>
      </dsp:nvSpPr>
      <dsp:spPr>
        <a:xfrm>
          <a:off x="6394671" y="914"/>
          <a:ext cx="918931" cy="91893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3E294-2476-4833-B6A1-7D90D6DD2649}">
      <dsp:nvSpPr>
        <dsp:cNvPr id="0" name=""/>
        <dsp:cNvSpPr/>
      </dsp:nvSpPr>
      <dsp:spPr>
        <a:xfrm>
          <a:off x="6590509" y="196752"/>
          <a:ext cx="527255" cy="5272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5D7FAE-6EC2-43E4-9FFD-AF76FA850A1F}">
      <dsp:nvSpPr>
        <dsp:cNvPr id="0" name=""/>
        <dsp:cNvSpPr/>
      </dsp:nvSpPr>
      <dsp:spPr>
        <a:xfrm>
          <a:off x="6100914" y="1206071"/>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Support Vector Machines</a:t>
          </a:r>
        </a:p>
      </dsp:txBody>
      <dsp:txXfrm>
        <a:off x="6100914" y="1206071"/>
        <a:ext cx="1506445" cy="602578"/>
      </dsp:txXfrm>
    </dsp:sp>
    <dsp:sp modelId="{F777E9CA-A45C-4F3D-9E72-DAC2D75C0F9F}">
      <dsp:nvSpPr>
        <dsp:cNvPr id="0" name=""/>
        <dsp:cNvSpPr/>
      </dsp:nvSpPr>
      <dsp:spPr>
        <a:xfrm>
          <a:off x="8164744" y="914"/>
          <a:ext cx="918931" cy="91893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69A03-993B-4289-B016-173F4D627295}">
      <dsp:nvSpPr>
        <dsp:cNvPr id="0" name=""/>
        <dsp:cNvSpPr/>
      </dsp:nvSpPr>
      <dsp:spPr>
        <a:xfrm>
          <a:off x="8360582" y="196752"/>
          <a:ext cx="527255" cy="5272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B871CB-FF04-44E7-B740-FDD558D00943}">
      <dsp:nvSpPr>
        <dsp:cNvPr id="0" name=""/>
        <dsp:cNvSpPr/>
      </dsp:nvSpPr>
      <dsp:spPr>
        <a:xfrm>
          <a:off x="7870987" y="1206071"/>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K-nearest neighbor</a:t>
          </a:r>
        </a:p>
      </dsp:txBody>
      <dsp:txXfrm>
        <a:off x="7870987" y="1206071"/>
        <a:ext cx="1506445" cy="602578"/>
      </dsp:txXfrm>
    </dsp:sp>
    <dsp:sp modelId="{4F884A7C-1043-4E7F-A5DE-55D0C3686A6E}">
      <dsp:nvSpPr>
        <dsp:cNvPr id="0" name=""/>
        <dsp:cNvSpPr/>
      </dsp:nvSpPr>
      <dsp:spPr>
        <a:xfrm>
          <a:off x="4624598" y="2185260"/>
          <a:ext cx="918931" cy="91893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8DB82-C143-4132-8D36-870B758A8695}">
      <dsp:nvSpPr>
        <dsp:cNvPr id="0" name=""/>
        <dsp:cNvSpPr/>
      </dsp:nvSpPr>
      <dsp:spPr>
        <a:xfrm>
          <a:off x="4820436" y="2381098"/>
          <a:ext cx="527255" cy="5272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7EFA17-7ACC-4F8E-AA32-31397EADB364}">
      <dsp:nvSpPr>
        <dsp:cNvPr id="0" name=""/>
        <dsp:cNvSpPr/>
      </dsp:nvSpPr>
      <dsp:spPr>
        <a:xfrm>
          <a:off x="4330841" y="3390416"/>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Random forest</a:t>
          </a:r>
        </a:p>
      </dsp:txBody>
      <dsp:txXfrm>
        <a:off x="4330841" y="3390416"/>
        <a:ext cx="1506445" cy="60257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975F-B09E-5399-1B90-ADA12980D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B1AB970-5925-389A-C863-65FF2BD8A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8C55D82-A975-97B9-04CD-164ED12589EC}"/>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5" name="Footer Placeholder 4">
            <a:extLst>
              <a:ext uri="{FF2B5EF4-FFF2-40B4-BE49-F238E27FC236}">
                <a16:creationId xmlns:a16="http://schemas.microsoft.com/office/drawing/2014/main" id="{F3132D8B-5EAA-1CD2-DFF6-E4FC9E81ECB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0E6EDF9-0AEE-4BBE-A7BC-7A0A7620E706}"/>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311780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83D1-E5E5-8C1D-3367-A12C167BE44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06131D2-55D2-D1F4-BDD5-16DC12A6BF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42CE0F5-BABE-8C1D-8998-5D5F7B32C4DD}"/>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5" name="Footer Placeholder 4">
            <a:extLst>
              <a:ext uri="{FF2B5EF4-FFF2-40B4-BE49-F238E27FC236}">
                <a16:creationId xmlns:a16="http://schemas.microsoft.com/office/drawing/2014/main" id="{BF7F4307-20A2-0A5F-2219-666CD124E2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17B0615-D7B2-C8AF-7A86-0FE5B18AC35C}"/>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321001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6A4E1-2683-F119-7445-2C3AF71460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E2DBDA4-7ACC-C726-2824-475BBFFA94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F4C9017-08B1-2200-4F5E-AC7AE43CB8DC}"/>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5" name="Footer Placeholder 4">
            <a:extLst>
              <a:ext uri="{FF2B5EF4-FFF2-40B4-BE49-F238E27FC236}">
                <a16:creationId xmlns:a16="http://schemas.microsoft.com/office/drawing/2014/main" id="{F9EC4D17-D586-5937-9920-736A1D442CE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208594-0C12-AC1A-CE07-172E004D0C65}"/>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425069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B04B-D879-E604-9B36-47DA6E09C53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367E8FF-B84E-A873-1328-14A57C5B0F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F465CDD-BCCE-B972-980B-9EEEAF07136C}"/>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5" name="Footer Placeholder 4">
            <a:extLst>
              <a:ext uri="{FF2B5EF4-FFF2-40B4-BE49-F238E27FC236}">
                <a16:creationId xmlns:a16="http://schemas.microsoft.com/office/drawing/2014/main" id="{4B76C21A-D2B8-F897-5576-514E6EF0850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DCBB51-927C-1DF9-0BC7-913599557028}"/>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419746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7B3C-0A7B-AEE8-9402-232E95B2C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09861E4-9308-B1BA-236D-FA4D14E29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92D0C-F480-9D64-763C-1E4611746E67}"/>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5" name="Footer Placeholder 4">
            <a:extLst>
              <a:ext uri="{FF2B5EF4-FFF2-40B4-BE49-F238E27FC236}">
                <a16:creationId xmlns:a16="http://schemas.microsoft.com/office/drawing/2014/main" id="{E3367E23-276D-5D0F-61FC-16EB7A6FFC1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8695841-BDD8-6240-F64A-3FE1957AB41B}"/>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12229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F3DA-1EE1-055E-0AD1-E6E991E7657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670DAE0-72AC-1051-C180-8CCAB933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A32578F-0383-B5BB-0E86-72C5E3A72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AF2DE58-5D2C-E0F8-C6DA-162DA50D3C7A}"/>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6" name="Footer Placeholder 5">
            <a:extLst>
              <a:ext uri="{FF2B5EF4-FFF2-40B4-BE49-F238E27FC236}">
                <a16:creationId xmlns:a16="http://schemas.microsoft.com/office/drawing/2014/main" id="{1D92F3DE-99EC-0C5A-4A6D-10C66B6D248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26A40C6-6F53-46E6-32B3-D9A4731CA0E9}"/>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294868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D75-CD58-1208-A29A-7DE6EF4EB183}"/>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3A355AE-79A7-AF56-F78E-B6B702B61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204B8-92B2-A64B-3CE7-EEDC16B1D2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B69B3603-5AD5-3DB8-DF45-2BD56A2D0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34AE0B-5014-6E9A-92E2-23BBE22A1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C6F3626-69CE-FC3A-0237-57DC60C37347}"/>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8" name="Footer Placeholder 7">
            <a:extLst>
              <a:ext uri="{FF2B5EF4-FFF2-40B4-BE49-F238E27FC236}">
                <a16:creationId xmlns:a16="http://schemas.microsoft.com/office/drawing/2014/main" id="{F7D587DD-6155-2F54-7C1E-09B7D973AA9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F8C4CB9-D073-00F8-A496-843BDB212D0D}"/>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406298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FCC37-E5E5-6ACC-7BEB-A35CC434330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FE4285A-8769-DA81-0E00-0B3AF0FFFC48}"/>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4" name="Footer Placeholder 3">
            <a:extLst>
              <a:ext uri="{FF2B5EF4-FFF2-40B4-BE49-F238E27FC236}">
                <a16:creationId xmlns:a16="http://schemas.microsoft.com/office/drawing/2014/main" id="{698183E5-B0E5-24B8-4C9E-CBFDFA0DC78E}"/>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F70CC71-D051-154A-A4BA-261B43708BD4}"/>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102765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B8329-460D-4BEE-851A-BBA28895FB3E}"/>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3" name="Footer Placeholder 2">
            <a:extLst>
              <a:ext uri="{FF2B5EF4-FFF2-40B4-BE49-F238E27FC236}">
                <a16:creationId xmlns:a16="http://schemas.microsoft.com/office/drawing/2014/main" id="{FA75BA16-B3F1-06D9-8681-B2972F24778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EC2ADC4-442D-7058-EFF5-1A0600F0259B}"/>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259920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B5D4-096C-4093-26BE-E79B886C4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21EF11-5FE0-6BFA-83DB-0C7A85DC8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BA62D66-1150-C9AA-F7B8-A06FF06F5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6A9ED-EBEB-F538-E3D3-58205C9A43B7}"/>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6" name="Footer Placeholder 5">
            <a:extLst>
              <a:ext uri="{FF2B5EF4-FFF2-40B4-BE49-F238E27FC236}">
                <a16:creationId xmlns:a16="http://schemas.microsoft.com/office/drawing/2014/main" id="{C9D94FD6-70E7-AC7F-DDCC-EB298252872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308F26E-8E6A-711F-1F30-6696D178A3CF}"/>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156693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EF81-FD83-4350-5AAE-68B6777A4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A289FCC-3014-3FD9-C213-ABCFD71DD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E5C34936-A4D8-4C43-A80F-99FF708CF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56241-18A7-BE41-957F-A87F929E67AA}"/>
              </a:ext>
            </a:extLst>
          </p:cNvPr>
          <p:cNvSpPr>
            <a:spLocks noGrp="1"/>
          </p:cNvSpPr>
          <p:nvPr>
            <p:ph type="dt" sz="half" idx="10"/>
          </p:nvPr>
        </p:nvSpPr>
        <p:spPr/>
        <p:txBody>
          <a:bodyPr/>
          <a:lstStyle/>
          <a:p>
            <a:fld id="{A3C9DE61-48B2-43D3-BF19-52D6E44C4A1A}" type="datetimeFigureOut">
              <a:rPr lang="en-PK" smtClean="0"/>
              <a:t>01/03/2024</a:t>
            </a:fld>
            <a:endParaRPr lang="en-PK"/>
          </a:p>
        </p:txBody>
      </p:sp>
      <p:sp>
        <p:nvSpPr>
          <p:cNvPr id="6" name="Footer Placeholder 5">
            <a:extLst>
              <a:ext uri="{FF2B5EF4-FFF2-40B4-BE49-F238E27FC236}">
                <a16:creationId xmlns:a16="http://schemas.microsoft.com/office/drawing/2014/main" id="{C277A46A-348F-B18E-D7E2-860B0C45DE9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E0C6E86-FF10-5A52-7635-AC6D4FE3711D}"/>
              </a:ext>
            </a:extLst>
          </p:cNvPr>
          <p:cNvSpPr>
            <a:spLocks noGrp="1"/>
          </p:cNvSpPr>
          <p:nvPr>
            <p:ph type="sldNum" sz="quarter" idx="12"/>
          </p:nvPr>
        </p:nvSpPr>
        <p:spPr/>
        <p:txBody>
          <a:bodyPr/>
          <a:lstStyle/>
          <a:p>
            <a:fld id="{09237B92-62CC-4EDF-B916-E80F1A9D9F60}" type="slidenum">
              <a:rPr lang="en-PK" smtClean="0"/>
              <a:t>‹#›</a:t>
            </a:fld>
            <a:endParaRPr lang="en-PK"/>
          </a:p>
        </p:txBody>
      </p:sp>
    </p:spTree>
    <p:extLst>
      <p:ext uri="{BB962C8B-B14F-4D97-AF65-F5344CB8AC3E}">
        <p14:creationId xmlns:p14="http://schemas.microsoft.com/office/powerpoint/2010/main" val="3815114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1F37C-35ED-0106-AA6A-900C51A1B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EEB56C6-2240-CF80-6A58-3F8D347D1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9B101FA-F9DD-251E-3C05-5E484786E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9DE61-48B2-43D3-BF19-52D6E44C4A1A}" type="datetimeFigureOut">
              <a:rPr lang="en-PK" smtClean="0"/>
              <a:t>01/03/2024</a:t>
            </a:fld>
            <a:endParaRPr lang="en-PK"/>
          </a:p>
        </p:txBody>
      </p:sp>
      <p:sp>
        <p:nvSpPr>
          <p:cNvPr id="5" name="Footer Placeholder 4">
            <a:extLst>
              <a:ext uri="{FF2B5EF4-FFF2-40B4-BE49-F238E27FC236}">
                <a16:creationId xmlns:a16="http://schemas.microsoft.com/office/drawing/2014/main" id="{CA0304AC-BA69-7153-1E4D-1061CA296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5EB5D75-C6EB-827B-5B02-26AB58CC3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37B92-62CC-4EDF-B916-E80F1A9D9F60}" type="slidenum">
              <a:rPr lang="en-PK" smtClean="0"/>
              <a:t>‹#›</a:t>
            </a:fld>
            <a:endParaRPr lang="en-PK"/>
          </a:p>
        </p:txBody>
      </p:sp>
    </p:spTree>
    <p:extLst>
      <p:ext uri="{BB962C8B-B14F-4D97-AF65-F5344CB8AC3E}">
        <p14:creationId xmlns:p14="http://schemas.microsoft.com/office/powerpoint/2010/main" val="2675745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51E984D-4DA9-379F-1DDE-BE8BCB46446D}"/>
              </a:ext>
            </a:extLst>
          </p:cNvPr>
          <p:cNvSpPr>
            <a:spLocks noGrp="1"/>
          </p:cNvSpPr>
          <p:nvPr>
            <p:ph type="ctrTitle"/>
          </p:nvPr>
        </p:nvSpPr>
        <p:spPr>
          <a:xfrm>
            <a:off x="3315031" y="1675961"/>
            <a:ext cx="5561938" cy="2513516"/>
          </a:xfrm>
        </p:spPr>
        <p:txBody>
          <a:bodyPr>
            <a:normAutofit/>
          </a:bodyPr>
          <a:lstStyle/>
          <a:p>
            <a:r>
              <a:rPr lang="en-US" sz="9600" b="1" dirty="0">
                <a:latin typeface="Gabriola" panose="04040605051002020D02" pitchFamily="82" charset="0"/>
              </a:rPr>
              <a:t>Welcome</a:t>
            </a:r>
            <a:endParaRPr lang="en-PK" sz="9600" b="1" dirty="0">
              <a:latin typeface="Gabriola" panose="04040605051002020D02" pitchFamily="82" charset="0"/>
            </a:endParaRP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33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losed Caption">
            <a:extLst>
              <a:ext uri="{FF2B5EF4-FFF2-40B4-BE49-F238E27FC236}">
                <a16:creationId xmlns:a16="http://schemas.microsoft.com/office/drawing/2014/main" id="{6AC75A4D-1CC5-4B84-3477-AA7409362E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2140A9-58C4-E351-9089-06104B183524}"/>
              </a:ext>
            </a:extLst>
          </p:cNvPr>
          <p:cNvSpPr>
            <a:spLocks noGrp="1"/>
          </p:cNvSpPr>
          <p:nvPr>
            <p:ph type="title"/>
          </p:nvPr>
        </p:nvSpPr>
        <p:spPr>
          <a:xfrm>
            <a:off x="838201" y="479493"/>
            <a:ext cx="5257800" cy="1325563"/>
          </a:xfrm>
        </p:spPr>
        <p:txBody>
          <a:bodyPr>
            <a:normAutofit/>
          </a:bodyPr>
          <a:lstStyle/>
          <a:p>
            <a:r>
              <a:rPr lang="en-US" b="1" dirty="0">
                <a:latin typeface="Gabriola" panose="04040605051002020D02" pitchFamily="82" charset="0"/>
              </a:rPr>
              <a:t>Examples</a:t>
            </a:r>
            <a:endParaRPr lang="en-PK" b="1" dirty="0">
              <a:latin typeface="Gabriola" panose="04040605051002020D02" pitchFamily="82" charset="0"/>
            </a:endParaRPr>
          </a:p>
        </p:txBody>
      </p:sp>
      <p:sp>
        <p:nvSpPr>
          <p:cNvPr id="3" name="Content Placeholder 2">
            <a:extLst>
              <a:ext uri="{FF2B5EF4-FFF2-40B4-BE49-F238E27FC236}">
                <a16:creationId xmlns:a16="http://schemas.microsoft.com/office/drawing/2014/main" id="{6F1E0CEB-9F7D-821A-6157-A44C0D129B89}"/>
              </a:ext>
            </a:extLst>
          </p:cNvPr>
          <p:cNvSpPr>
            <a:spLocks noGrp="1"/>
          </p:cNvSpPr>
          <p:nvPr>
            <p:ph idx="1"/>
          </p:nvPr>
        </p:nvSpPr>
        <p:spPr>
          <a:xfrm>
            <a:off x="838201" y="1984443"/>
            <a:ext cx="5257800" cy="4192520"/>
          </a:xfrm>
        </p:spPr>
        <p:txBody>
          <a:bodyPr>
            <a:normAutofit/>
          </a:bodyPr>
          <a:lstStyle/>
          <a:p>
            <a:pPr marL="0" indent="0">
              <a:buNone/>
            </a:pPr>
            <a:r>
              <a:rPr lang="en-US" dirty="0">
                <a:latin typeface="Georgia" panose="02040502050405020303" pitchFamily="18" charset="0"/>
              </a:rPr>
              <a:t>Speech recognition software that allows you to convert voice memos into text. </a:t>
            </a:r>
          </a:p>
          <a:p>
            <a:pPr marL="0" indent="0">
              <a:buNone/>
            </a:pPr>
            <a:endParaRPr lang="en-PK" dirty="0">
              <a:latin typeface="Georgia" panose="02040502050405020303" pitchFamily="18" charset="0"/>
            </a:endParaRPr>
          </a:p>
        </p:txBody>
      </p:sp>
    </p:spTree>
    <p:extLst>
      <p:ext uri="{BB962C8B-B14F-4D97-AF65-F5344CB8AC3E}">
        <p14:creationId xmlns:p14="http://schemas.microsoft.com/office/powerpoint/2010/main" val="68466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4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62B662-29EC-8F60-3B1A-C9EE90E9043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B4D1C2-C75B-F4B4-390A-E6852C05C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C6B2313F-26A0-6F8C-951C-3D786D41F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losed Caption">
            <a:extLst>
              <a:ext uri="{FF2B5EF4-FFF2-40B4-BE49-F238E27FC236}">
                <a16:creationId xmlns:a16="http://schemas.microsoft.com/office/drawing/2014/main" id="{5793D256-BDF6-DCDA-58F1-6BC4D0FC0E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744C6FAF-4A78-CB8C-3AC1-9E4E9260E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18AB84-E5A9-5C63-B164-B60C5F7A1D8D}"/>
              </a:ext>
            </a:extLst>
          </p:cNvPr>
          <p:cNvSpPr>
            <a:spLocks noGrp="1"/>
          </p:cNvSpPr>
          <p:nvPr>
            <p:ph type="title"/>
          </p:nvPr>
        </p:nvSpPr>
        <p:spPr>
          <a:xfrm>
            <a:off x="838201" y="479493"/>
            <a:ext cx="5257800" cy="1325563"/>
          </a:xfrm>
        </p:spPr>
        <p:txBody>
          <a:bodyPr>
            <a:normAutofit/>
          </a:bodyPr>
          <a:lstStyle/>
          <a:p>
            <a:r>
              <a:rPr lang="en-US" b="1" dirty="0">
                <a:latin typeface="Gabriola" panose="04040605051002020D02" pitchFamily="82" charset="0"/>
              </a:rPr>
              <a:t>Examples</a:t>
            </a:r>
            <a:endParaRPr lang="en-PK" b="1" dirty="0">
              <a:latin typeface="Gabriola" panose="04040605051002020D02" pitchFamily="82" charset="0"/>
            </a:endParaRPr>
          </a:p>
        </p:txBody>
      </p:sp>
      <p:sp>
        <p:nvSpPr>
          <p:cNvPr id="3" name="Content Placeholder 2">
            <a:extLst>
              <a:ext uri="{FF2B5EF4-FFF2-40B4-BE49-F238E27FC236}">
                <a16:creationId xmlns:a16="http://schemas.microsoft.com/office/drawing/2014/main" id="{04B88579-9F59-F24F-4626-D537B33C4D59}"/>
              </a:ext>
            </a:extLst>
          </p:cNvPr>
          <p:cNvSpPr>
            <a:spLocks noGrp="1"/>
          </p:cNvSpPr>
          <p:nvPr>
            <p:ph idx="1"/>
          </p:nvPr>
        </p:nvSpPr>
        <p:spPr>
          <a:xfrm>
            <a:off x="838201" y="1984443"/>
            <a:ext cx="5257800" cy="4192520"/>
          </a:xfrm>
        </p:spPr>
        <p:txBody>
          <a:bodyPr>
            <a:normAutofit/>
          </a:bodyPr>
          <a:lstStyle/>
          <a:p>
            <a:pPr marL="0" indent="0">
              <a:buNone/>
            </a:pPr>
            <a:r>
              <a:rPr lang="en-US" dirty="0">
                <a:latin typeface="Georgia" panose="02040502050405020303" pitchFamily="18" charset="0"/>
              </a:rPr>
              <a:t>Self-driving cars and driver assistance features, such as blind-spot detection and automatic stopping, improve overall vehicle safety.</a:t>
            </a:r>
          </a:p>
        </p:txBody>
      </p:sp>
    </p:spTree>
    <p:extLst>
      <p:ext uri="{BB962C8B-B14F-4D97-AF65-F5344CB8AC3E}">
        <p14:creationId xmlns:p14="http://schemas.microsoft.com/office/powerpoint/2010/main" val="279866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4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B6B2943C-B32A-E25D-433C-A7EFF2F503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90E01B-1BF8-52C2-F5D3-8F144BC6D441}"/>
              </a:ext>
            </a:extLst>
          </p:cNvPr>
          <p:cNvSpPr>
            <a:spLocks noGrp="1"/>
          </p:cNvSpPr>
          <p:nvPr>
            <p:ph type="title"/>
          </p:nvPr>
        </p:nvSpPr>
        <p:spPr>
          <a:xfrm>
            <a:off x="838201" y="479493"/>
            <a:ext cx="5257800" cy="1325563"/>
          </a:xfrm>
        </p:spPr>
        <p:txBody>
          <a:bodyPr>
            <a:normAutofit/>
          </a:bodyPr>
          <a:lstStyle/>
          <a:p>
            <a:r>
              <a:rPr lang="en-US" b="1" dirty="0">
                <a:latin typeface="Gabriola" panose="04040605051002020D02" pitchFamily="82" charset="0"/>
              </a:rPr>
              <a:t>Types</a:t>
            </a:r>
            <a:endParaRPr lang="en-PK" b="1" dirty="0">
              <a:latin typeface="Gabriola" panose="04040605051002020D02" pitchFamily="82" charset="0"/>
            </a:endParaRPr>
          </a:p>
        </p:txBody>
      </p:sp>
      <p:sp>
        <p:nvSpPr>
          <p:cNvPr id="3" name="Content Placeholder 2">
            <a:extLst>
              <a:ext uri="{FF2B5EF4-FFF2-40B4-BE49-F238E27FC236}">
                <a16:creationId xmlns:a16="http://schemas.microsoft.com/office/drawing/2014/main" id="{612029E6-2083-426D-3583-2604EB43963D}"/>
              </a:ext>
            </a:extLst>
          </p:cNvPr>
          <p:cNvSpPr>
            <a:spLocks noGrp="1"/>
          </p:cNvSpPr>
          <p:nvPr>
            <p:ph idx="1"/>
          </p:nvPr>
        </p:nvSpPr>
        <p:spPr>
          <a:xfrm>
            <a:off x="838201" y="1984443"/>
            <a:ext cx="5257800" cy="4192520"/>
          </a:xfrm>
        </p:spPr>
        <p:txBody>
          <a:bodyPr>
            <a:normAutofit/>
          </a:bodyPr>
          <a:lstStyle/>
          <a:p>
            <a:r>
              <a:rPr lang="en-US" dirty="0">
                <a:latin typeface="Georgia" panose="02040502050405020303" pitchFamily="18" charset="0"/>
              </a:rPr>
              <a:t>Supervised Learning</a:t>
            </a:r>
          </a:p>
          <a:p>
            <a:r>
              <a:rPr lang="en-US" dirty="0">
                <a:latin typeface="Georgia" panose="02040502050405020303" pitchFamily="18" charset="0"/>
              </a:rPr>
              <a:t>Unsupervised learning</a:t>
            </a:r>
          </a:p>
          <a:p>
            <a:r>
              <a:rPr lang="en-US" dirty="0">
                <a:latin typeface="Georgia" panose="02040502050405020303" pitchFamily="18" charset="0"/>
              </a:rPr>
              <a:t>Reinforcement learning</a:t>
            </a:r>
            <a:endParaRPr lang="en-PK" dirty="0">
              <a:latin typeface="Georgia" panose="02040502050405020303" pitchFamily="18" charset="0"/>
            </a:endParaRPr>
          </a:p>
        </p:txBody>
      </p:sp>
    </p:spTree>
    <p:extLst>
      <p:ext uri="{BB962C8B-B14F-4D97-AF65-F5344CB8AC3E}">
        <p14:creationId xmlns:p14="http://schemas.microsoft.com/office/powerpoint/2010/main" val="423119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8B0395-2122-4916-9C86-E47256471C0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962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62BD45-2ADB-0F39-9EB9-988B78616EC4}"/>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b="1" kern="1200" dirty="0">
                <a:solidFill>
                  <a:srgbClr val="FFFFFF"/>
                </a:solidFill>
                <a:latin typeface="Gabriola" panose="04040605051002020D02" pitchFamily="82" charset="0"/>
              </a:rPr>
              <a:t>Types of Machine Learning?</a:t>
            </a:r>
          </a:p>
        </p:txBody>
      </p:sp>
      <p:sp>
        <p:nvSpPr>
          <p:cNvPr id="13" name="Oval 1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Robot">
            <a:extLst>
              <a:ext uri="{FF2B5EF4-FFF2-40B4-BE49-F238E27FC236}">
                <a16:creationId xmlns:a16="http://schemas.microsoft.com/office/drawing/2014/main" id="{B61303CF-7690-F5B7-6F91-0719E3DD3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60410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31B46-DB73-D96D-94AA-3D3651C9DCFF}"/>
              </a:ext>
            </a:extLst>
          </p:cNvPr>
          <p:cNvSpPr>
            <a:spLocks noGrp="1"/>
          </p:cNvSpPr>
          <p:nvPr>
            <p:ph type="title"/>
          </p:nvPr>
        </p:nvSpPr>
        <p:spPr>
          <a:xfrm>
            <a:off x="1285240" y="1050595"/>
            <a:ext cx="8074815" cy="1618489"/>
          </a:xfrm>
        </p:spPr>
        <p:txBody>
          <a:bodyPr anchor="ctr">
            <a:normAutofit/>
          </a:bodyPr>
          <a:lstStyle/>
          <a:p>
            <a:r>
              <a:rPr lang="en-US" sz="6100" b="1" dirty="0">
                <a:latin typeface="Gabriola" panose="04040605051002020D02" pitchFamily="82" charset="0"/>
              </a:rPr>
              <a:t>Supervised Machine Learning?</a:t>
            </a:r>
            <a:endParaRPr lang="en-PK" sz="6100" b="1" dirty="0">
              <a:latin typeface="Gabriola" panose="04040605051002020D02" pitchFamily="82" charset="0"/>
            </a:endParaRPr>
          </a:p>
        </p:txBody>
      </p:sp>
      <p:sp>
        <p:nvSpPr>
          <p:cNvPr id="3" name="Content Placeholder 2">
            <a:extLst>
              <a:ext uri="{FF2B5EF4-FFF2-40B4-BE49-F238E27FC236}">
                <a16:creationId xmlns:a16="http://schemas.microsoft.com/office/drawing/2014/main" id="{4AF236B4-2743-B935-3E04-066FCB05398E}"/>
              </a:ext>
            </a:extLst>
          </p:cNvPr>
          <p:cNvSpPr>
            <a:spLocks noGrp="1"/>
          </p:cNvSpPr>
          <p:nvPr>
            <p:ph idx="1"/>
          </p:nvPr>
        </p:nvSpPr>
        <p:spPr>
          <a:xfrm>
            <a:off x="1285240" y="2969469"/>
            <a:ext cx="8074815" cy="2800395"/>
          </a:xfrm>
        </p:spPr>
        <p:txBody>
          <a:bodyPr anchor="t">
            <a:normAutofit/>
          </a:bodyPr>
          <a:lstStyle/>
          <a:p>
            <a:pPr marL="0" indent="0">
              <a:buNone/>
            </a:pPr>
            <a:r>
              <a:rPr lang="en-US" sz="2400" dirty="0">
                <a:latin typeface="Georgia" panose="02040502050405020303" pitchFamily="18" charset="0"/>
              </a:rPr>
              <a:t>It is defined by its use of labeled datasets to train algorithms that to classify data or predict outcomes accurately.</a:t>
            </a:r>
            <a:endParaRPr lang="en-PK" sz="2400" dirty="0">
              <a:latin typeface="Georgia" panose="02040502050405020303" pitchFamily="18" charset="0"/>
            </a:endParaRPr>
          </a:p>
        </p:txBody>
      </p:sp>
    </p:spTree>
    <p:extLst>
      <p:ext uri="{BB962C8B-B14F-4D97-AF65-F5344CB8AC3E}">
        <p14:creationId xmlns:p14="http://schemas.microsoft.com/office/powerpoint/2010/main" val="338544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5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pen Folder">
            <a:extLst>
              <a:ext uri="{FF2B5EF4-FFF2-40B4-BE49-F238E27FC236}">
                <a16:creationId xmlns:a16="http://schemas.microsoft.com/office/drawing/2014/main" id="{3892FEE0-34BF-09CC-6962-1FCFDFAC8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675" y="1410905"/>
            <a:ext cx="4032621" cy="4032621"/>
          </a:xfrm>
          <a:prstGeom prst="rect">
            <a:avLst/>
          </a:prstGeom>
        </p:spPr>
      </p:pic>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3DBD0-5566-E8FD-81E8-4AA5DEB35934}"/>
              </a:ext>
            </a:extLst>
          </p:cNvPr>
          <p:cNvSpPr>
            <a:spLocks noGrp="1"/>
          </p:cNvSpPr>
          <p:nvPr>
            <p:ph type="title"/>
          </p:nvPr>
        </p:nvSpPr>
        <p:spPr>
          <a:xfrm>
            <a:off x="5465659" y="1188637"/>
            <a:ext cx="5642312" cy="1597228"/>
          </a:xfrm>
        </p:spPr>
        <p:txBody>
          <a:bodyPr>
            <a:normAutofit/>
          </a:bodyPr>
          <a:lstStyle/>
          <a:p>
            <a:r>
              <a:rPr lang="en-US" sz="5400" b="1" dirty="0">
                <a:latin typeface="Gabriola" panose="04040605051002020D02" pitchFamily="82" charset="0"/>
              </a:rPr>
              <a:t>Example</a:t>
            </a:r>
            <a:endParaRPr lang="en-PK" sz="5400" b="1" dirty="0">
              <a:latin typeface="Gabriola" panose="04040605051002020D02" pitchFamily="82" charset="0"/>
            </a:endParaRPr>
          </a:p>
        </p:txBody>
      </p:sp>
      <p:sp>
        <p:nvSpPr>
          <p:cNvPr id="3" name="Content Placeholder 2">
            <a:extLst>
              <a:ext uri="{FF2B5EF4-FFF2-40B4-BE49-F238E27FC236}">
                <a16:creationId xmlns:a16="http://schemas.microsoft.com/office/drawing/2014/main" id="{93AF1EC2-28DB-9933-12E6-381676BD3C8B}"/>
              </a:ext>
            </a:extLst>
          </p:cNvPr>
          <p:cNvSpPr>
            <a:spLocks noGrp="1"/>
          </p:cNvSpPr>
          <p:nvPr>
            <p:ph idx="1"/>
          </p:nvPr>
        </p:nvSpPr>
        <p:spPr>
          <a:xfrm>
            <a:off x="5465660" y="2998278"/>
            <a:ext cx="4370103" cy="2728198"/>
          </a:xfrm>
        </p:spPr>
        <p:txBody>
          <a:bodyPr anchor="t">
            <a:normAutofit/>
          </a:bodyPr>
          <a:lstStyle/>
          <a:p>
            <a:pPr marL="0" indent="0">
              <a:buNone/>
            </a:pPr>
            <a:r>
              <a:rPr lang="en-US" sz="2400" dirty="0">
                <a:latin typeface="Georgia" panose="02040502050405020303" pitchFamily="18" charset="0"/>
              </a:rPr>
              <a:t>Supervised learning helps organizations solve for a variety of real-world problems at scale, such as classifying spam in a separate folder from your inbox.</a:t>
            </a:r>
            <a:endParaRPr lang="en-PK" sz="2400" dirty="0">
              <a:latin typeface="Georgia" panose="02040502050405020303" pitchFamily="18" charset="0"/>
            </a:endParaRPr>
          </a:p>
        </p:txBody>
      </p:sp>
    </p:spTree>
    <p:extLst>
      <p:ext uri="{BB962C8B-B14F-4D97-AF65-F5344CB8AC3E}">
        <p14:creationId xmlns:p14="http://schemas.microsoft.com/office/powerpoint/2010/main" val="61417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5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253BA-A6FE-D8CB-A597-9663D96C26D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CF8F4-F662-37FB-91CC-85FEF771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CC4484DD-72A0-8BB8-759B-AD6F3E7A7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10EE3FF-528A-FDB0-772A-20274B1AF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F57BD-17E5-D3BB-261F-AA3A34BFA9AC}"/>
              </a:ext>
            </a:extLst>
          </p:cNvPr>
          <p:cNvSpPr>
            <a:spLocks noGrp="1"/>
          </p:cNvSpPr>
          <p:nvPr>
            <p:ph type="title"/>
          </p:nvPr>
        </p:nvSpPr>
        <p:spPr>
          <a:xfrm>
            <a:off x="1285240" y="1050595"/>
            <a:ext cx="8074815" cy="1618489"/>
          </a:xfrm>
        </p:spPr>
        <p:txBody>
          <a:bodyPr anchor="ctr">
            <a:normAutofit fontScale="90000"/>
          </a:bodyPr>
          <a:lstStyle/>
          <a:p>
            <a:r>
              <a:rPr lang="en-US" sz="6100" b="1" dirty="0">
                <a:latin typeface="Gabriola" panose="04040605051002020D02" pitchFamily="82" charset="0"/>
              </a:rPr>
              <a:t>Unsupervised Machine Learning?</a:t>
            </a:r>
            <a:endParaRPr lang="en-PK" sz="6100" b="1" dirty="0">
              <a:latin typeface="Gabriola" panose="04040605051002020D02" pitchFamily="82" charset="0"/>
            </a:endParaRPr>
          </a:p>
        </p:txBody>
      </p:sp>
      <p:sp>
        <p:nvSpPr>
          <p:cNvPr id="3" name="Content Placeholder 2">
            <a:extLst>
              <a:ext uri="{FF2B5EF4-FFF2-40B4-BE49-F238E27FC236}">
                <a16:creationId xmlns:a16="http://schemas.microsoft.com/office/drawing/2014/main" id="{79A6EA92-ADC6-583B-9635-5632B8DEE5E7}"/>
              </a:ext>
            </a:extLst>
          </p:cNvPr>
          <p:cNvSpPr>
            <a:spLocks noGrp="1"/>
          </p:cNvSpPr>
          <p:nvPr>
            <p:ph idx="1"/>
          </p:nvPr>
        </p:nvSpPr>
        <p:spPr>
          <a:xfrm>
            <a:off x="1285240" y="2969469"/>
            <a:ext cx="8074815" cy="2800395"/>
          </a:xfrm>
        </p:spPr>
        <p:txBody>
          <a:bodyPr anchor="t">
            <a:normAutofit/>
          </a:bodyPr>
          <a:lstStyle/>
          <a:p>
            <a:pPr marL="0" indent="0">
              <a:buNone/>
            </a:pPr>
            <a:r>
              <a:rPr lang="en-US" sz="2400" dirty="0">
                <a:latin typeface="Georgia" panose="02040502050405020303" pitchFamily="18" charset="0"/>
              </a:rPr>
              <a:t>It uses machine learning algorithms to analyze and cluster unlabeled datasets. These algorithms discover hidden patterns or data groupings without the need for human intervention.</a:t>
            </a:r>
            <a:endParaRPr lang="en-PK" sz="2400" dirty="0">
              <a:latin typeface="Georgia" panose="02040502050405020303" pitchFamily="18" charset="0"/>
            </a:endParaRPr>
          </a:p>
        </p:txBody>
      </p:sp>
    </p:spTree>
    <p:extLst>
      <p:ext uri="{BB962C8B-B14F-4D97-AF65-F5344CB8AC3E}">
        <p14:creationId xmlns:p14="http://schemas.microsoft.com/office/powerpoint/2010/main" val="10626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5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001953-B012-0015-3BE4-894999D00ED7}"/>
              </a:ext>
            </a:extLst>
          </p:cNvPr>
          <p:cNvSpPr>
            <a:spLocks noGrp="1"/>
          </p:cNvSpPr>
          <p:nvPr>
            <p:ph type="title"/>
          </p:nvPr>
        </p:nvSpPr>
        <p:spPr>
          <a:xfrm>
            <a:off x="838200" y="365125"/>
            <a:ext cx="10515600" cy="1325563"/>
          </a:xfrm>
        </p:spPr>
        <p:txBody>
          <a:bodyPr>
            <a:normAutofit/>
          </a:bodyPr>
          <a:lstStyle/>
          <a:p>
            <a:r>
              <a:rPr lang="en-US" b="1" dirty="0">
                <a:latin typeface="Gabriola" panose="04040605051002020D02" pitchFamily="82" charset="0"/>
              </a:rPr>
              <a:t>Example</a:t>
            </a:r>
            <a:endParaRPr lang="en-PK" b="1" dirty="0">
              <a:latin typeface="Gabriola" panose="04040605051002020D02" pitchFamily="82"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1F7EAF8-9B87-4343-4CCF-26CB3A5D78A5}"/>
              </a:ext>
            </a:extLst>
          </p:cNvPr>
          <p:cNvSpPr>
            <a:spLocks noGrp="1"/>
          </p:cNvSpPr>
          <p:nvPr>
            <p:ph idx="1"/>
          </p:nvPr>
        </p:nvSpPr>
        <p:spPr>
          <a:xfrm>
            <a:off x="838200" y="1825625"/>
            <a:ext cx="10515600" cy="4351338"/>
          </a:xfrm>
        </p:spPr>
        <p:txBody>
          <a:bodyPr>
            <a:normAutofit/>
          </a:bodyPr>
          <a:lstStyle/>
          <a:p>
            <a:pPr marL="0" indent="0">
              <a:buNone/>
            </a:pPr>
            <a:r>
              <a:rPr lang="en-US" dirty="0">
                <a:latin typeface="Georgia" panose="02040502050405020303" pitchFamily="18" charset="0"/>
              </a:rPr>
              <a:t>It give us the ideal solution for exploratory data analysis, cross-selling strategies, customer segmentation, and image recognition.</a:t>
            </a:r>
            <a:endParaRPr lang="en-PK" dirty="0">
              <a:latin typeface="Georgia" panose="02040502050405020303" pitchFamily="18" charset="0"/>
            </a:endParaRPr>
          </a:p>
        </p:txBody>
      </p:sp>
    </p:spTree>
    <p:extLst>
      <p:ext uri="{BB962C8B-B14F-4D97-AF65-F5344CB8AC3E}">
        <p14:creationId xmlns:p14="http://schemas.microsoft.com/office/powerpoint/2010/main" val="206719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5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0F2BCC-AE63-E322-7E97-0841811371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E62E5E-06C3-E499-98F0-B8E19CCD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982493BE-7FA1-72EC-84A7-FD0AD9D92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C8D379B-FBFD-EFE3-4C09-D92CE20D7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EF871-94F4-7C62-D54C-83BAB6FEA1FC}"/>
              </a:ext>
            </a:extLst>
          </p:cNvPr>
          <p:cNvSpPr>
            <a:spLocks noGrp="1"/>
          </p:cNvSpPr>
          <p:nvPr>
            <p:ph type="title"/>
          </p:nvPr>
        </p:nvSpPr>
        <p:spPr>
          <a:xfrm>
            <a:off x="1285240" y="1050595"/>
            <a:ext cx="8074815" cy="1618489"/>
          </a:xfrm>
        </p:spPr>
        <p:txBody>
          <a:bodyPr anchor="ctr">
            <a:normAutofit/>
          </a:bodyPr>
          <a:lstStyle/>
          <a:p>
            <a:r>
              <a:rPr lang="en-US" sz="6100" b="1" dirty="0">
                <a:latin typeface="Gabriola" panose="04040605051002020D02" pitchFamily="82" charset="0"/>
              </a:rPr>
              <a:t>Reinforcement Learning?</a:t>
            </a:r>
            <a:endParaRPr lang="en-PK" sz="6100" b="1" dirty="0">
              <a:latin typeface="Gabriola" panose="04040605051002020D02" pitchFamily="82" charset="0"/>
            </a:endParaRPr>
          </a:p>
        </p:txBody>
      </p:sp>
      <p:sp>
        <p:nvSpPr>
          <p:cNvPr id="3" name="Content Placeholder 2">
            <a:extLst>
              <a:ext uri="{FF2B5EF4-FFF2-40B4-BE49-F238E27FC236}">
                <a16:creationId xmlns:a16="http://schemas.microsoft.com/office/drawing/2014/main" id="{234F5F1D-BBD6-947C-A6E6-2F524AD4C539}"/>
              </a:ext>
            </a:extLst>
          </p:cNvPr>
          <p:cNvSpPr>
            <a:spLocks noGrp="1"/>
          </p:cNvSpPr>
          <p:nvPr>
            <p:ph idx="1"/>
          </p:nvPr>
        </p:nvSpPr>
        <p:spPr>
          <a:xfrm>
            <a:off x="1285240" y="2969469"/>
            <a:ext cx="8074815" cy="2800395"/>
          </a:xfrm>
        </p:spPr>
        <p:txBody>
          <a:bodyPr anchor="t">
            <a:normAutofit/>
          </a:bodyPr>
          <a:lstStyle/>
          <a:p>
            <a:pPr marL="0" indent="0">
              <a:buNone/>
            </a:pPr>
            <a:r>
              <a:rPr lang="en-US" sz="2400" dirty="0">
                <a:latin typeface="Georgia" panose="02040502050405020303" pitchFamily="18" charset="0"/>
              </a:rPr>
              <a:t>Reinforcement learning is a machine learning technique that trains software to make decisions to achieve the most optimal results. </a:t>
            </a:r>
            <a:endParaRPr lang="en-PK" sz="2400" dirty="0">
              <a:latin typeface="Georgia" panose="02040502050405020303" pitchFamily="18" charset="0"/>
            </a:endParaRPr>
          </a:p>
        </p:txBody>
      </p:sp>
    </p:spTree>
    <p:extLst>
      <p:ext uri="{BB962C8B-B14F-4D97-AF65-F5344CB8AC3E}">
        <p14:creationId xmlns:p14="http://schemas.microsoft.com/office/powerpoint/2010/main" val="100679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5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2E89F0-4C28-AABF-376A-C88785333E7D}"/>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1E990A-7D35-8390-10DD-0006C8B1F9F3}"/>
              </a:ext>
            </a:extLst>
          </p:cNvPr>
          <p:cNvSpPr>
            <a:spLocks noGrp="1"/>
          </p:cNvSpPr>
          <p:nvPr>
            <p:ph type="ctrTitle"/>
          </p:nvPr>
        </p:nvSpPr>
        <p:spPr>
          <a:xfrm>
            <a:off x="1524003" y="1999615"/>
            <a:ext cx="9144000" cy="2764028"/>
          </a:xfrm>
        </p:spPr>
        <p:txBody>
          <a:bodyPr anchor="ctr">
            <a:normAutofit/>
          </a:bodyPr>
          <a:lstStyle/>
          <a:p>
            <a:r>
              <a:rPr lang="en-US" sz="5000" dirty="0">
                <a:latin typeface="Georgia" panose="02040502050405020303" pitchFamily="18" charset="0"/>
              </a:rPr>
              <a:t>Data Analysis using linear regression</a:t>
            </a:r>
            <a:endParaRPr lang="en-PK" sz="5000" dirty="0">
              <a:latin typeface="Georgia" panose="02040502050405020303" pitchFamily="18" charset="0"/>
            </a:endParaRPr>
          </a:p>
        </p:txBody>
      </p:sp>
      <p:sp>
        <p:nvSpPr>
          <p:cNvPr id="26" name="Rectangle 2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32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DAB5D6-4B76-1A91-F893-AF61A95E179C}"/>
              </a:ext>
            </a:extLst>
          </p:cNvPr>
          <p:cNvSpPr>
            <a:spLocks noGrp="1"/>
          </p:cNvSpPr>
          <p:nvPr>
            <p:ph type="title"/>
          </p:nvPr>
        </p:nvSpPr>
        <p:spPr>
          <a:xfrm>
            <a:off x="838200" y="365125"/>
            <a:ext cx="10515600" cy="1325563"/>
          </a:xfrm>
        </p:spPr>
        <p:txBody>
          <a:bodyPr>
            <a:normAutofit/>
          </a:bodyPr>
          <a:lstStyle/>
          <a:p>
            <a:r>
              <a:rPr lang="en-US" b="1" dirty="0">
                <a:latin typeface="Gabriola" panose="04040605051002020D02" pitchFamily="82" charset="0"/>
              </a:rPr>
              <a:t>Reinforcement Learning</a:t>
            </a:r>
            <a:endParaRPr lang="en-PK" b="1" dirty="0">
              <a:latin typeface="Gabriola" panose="04040605051002020D02" pitchFamily="82"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8C0AD8-DAF2-B750-87B5-A678B94856F4}"/>
              </a:ext>
            </a:extLst>
          </p:cNvPr>
          <p:cNvSpPr>
            <a:spLocks noGrp="1"/>
          </p:cNvSpPr>
          <p:nvPr>
            <p:ph idx="1"/>
          </p:nvPr>
        </p:nvSpPr>
        <p:spPr>
          <a:xfrm>
            <a:off x="838200" y="1825625"/>
            <a:ext cx="10515600" cy="4351338"/>
          </a:xfrm>
        </p:spPr>
        <p:txBody>
          <a:bodyPr>
            <a:normAutofit/>
          </a:bodyPr>
          <a:lstStyle/>
          <a:p>
            <a:r>
              <a:rPr lang="en-US" dirty="0">
                <a:latin typeface="Georgia" panose="02040502050405020303" pitchFamily="18" charset="0"/>
              </a:rPr>
              <a:t>Specific algorithms that uses a reward-and-punishment paradigm as they process data. </a:t>
            </a:r>
          </a:p>
          <a:p>
            <a:r>
              <a:rPr lang="en-US" dirty="0">
                <a:latin typeface="Georgia" panose="02040502050405020303" pitchFamily="18" charset="0"/>
              </a:rPr>
              <a:t>They learn from the feedback of each action and self-discover the best processing paths to achieve final outcomes.</a:t>
            </a:r>
            <a:endParaRPr lang="en-PK" dirty="0">
              <a:latin typeface="Georgia" panose="02040502050405020303" pitchFamily="18" charset="0"/>
            </a:endParaRPr>
          </a:p>
        </p:txBody>
      </p:sp>
    </p:spTree>
    <p:extLst>
      <p:ext uri="{BB962C8B-B14F-4D97-AF65-F5344CB8AC3E}">
        <p14:creationId xmlns:p14="http://schemas.microsoft.com/office/powerpoint/2010/main" val="96768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5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7931E-044E-2B12-7582-5A25656FB2A5}"/>
              </a:ext>
            </a:extLst>
          </p:cNvPr>
          <p:cNvSpPr>
            <a:spLocks noGrp="1"/>
          </p:cNvSpPr>
          <p:nvPr>
            <p:ph type="title"/>
          </p:nvPr>
        </p:nvSpPr>
        <p:spPr>
          <a:xfrm>
            <a:off x="838200" y="459863"/>
            <a:ext cx="10515600" cy="1004594"/>
          </a:xfrm>
        </p:spPr>
        <p:txBody>
          <a:bodyPr>
            <a:normAutofit/>
          </a:bodyPr>
          <a:lstStyle/>
          <a:p>
            <a:pPr algn="ctr"/>
            <a:r>
              <a:rPr lang="en-US" b="1">
                <a:solidFill>
                  <a:srgbClr val="FFFFFF"/>
                </a:solidFill>
                <a:latin typeface="Gabriola" panose="04040605051002020D02" pitchFamily="82" charset="0"/>
              </a:rPr>
              <a:t>Example</a:t>
            </a:r>
            <a:endParaRPr lang="en-PK" b="1">
              <a:solidFill>
                <a:srgbClr val="FFFFFF"/>
              </a:solidFill>
              <a:latin typeface="Gabriola" panose="04040605051002020D02" pitchFamily="82" charset="0"/>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64E1C39-0D76-099F-C0F1-8DF1744430E9}"/>
              </a:ext>
            </a:extLst>
          </p:cNvPr>
          <p:cNvGraphicFramePr>
            <a:graphicFrameLocks noGrp="1"/>
          </p:cNvGraphicFramePr>
          <p:nvPr>
            <p:ph idx="1"/>
            <p:extLst>
              <p:ext uri="{D42A27DB-BD31-4B8C-83A1-F6EECF244321}">
                <p14:modId xmlns:p14="http://schemas.microsoft.com/office/powerpoint/2010/main" val="246558646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89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E13589-8FD7-18FC-C361-1903786D52A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90413D-BB9E-1431-0ACC-DE64FD8CF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D5BFA6B2-4B30-F2EC-AF63-4C56560F4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220105A-B350-B9FF-3611-C78C6EF6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944198-1A73-D4DA-1D23-F5EE8B9A361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Thankyou</a:t>
            </a:r>
          </a:p>
        </p:txBody>
      </p:sp>
      <p:sp>
        <p:nvSpPr>
          <p:cNvPr id="13" name="Rectangle 12">
            <a:extLst>
              <a:ext uri="{FF2B5EF4-FFF2-40B4-BE49-F238E27FC236}">
                <a16:creationId xmlns:a16="http://schemas.microsoft.com/office/drawing/2014/main" id="{983695A4-C1DA-D8E4-CF46-695A96D2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5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6D4374-15AD-4DD5-0794-678043993C3D}"/>
              </a:ext>
            </a:extLst>
          </p:cNvPr>
          <p:cNvSpPr>
            <a:spLocks noGrp="1"/>
          </p:cNvSpPr>
          <p:nvPr>
            <p:ph type="title"/>
          </p:nvPr>
        </p:nvSpPr>
        <p:spPr>
          <a:xfrm>
            <a:off x="4333461" y="3083612"/>
            <a:ext cx="7329888" cy="2387600"/>
          </a:xfrm>
        </p:spPr>
        <p:txBody>
          <a:bodyPr vert="horz" lIns="91440" tIns="45720" rIns="91440" bIns="45720" rtlCol="0" anchor="b">
            <a:normAutofit/>
          </a:bodyPr>
          <a:lstStyle/>
          <a:p>
            <a:pPr algn="r"/>
            <a:r>
              <a:rPr lang="en-US" sz="6000" b="1" kern="1200" dirty="0">
                <a:solidFill>
                  <a:srgbClr val="FFFFFF"/>
                </a:solidFill>
                <a:latin typeface="Gabriola" panose="04040605051002020D02" pitchFamily="82" charset="0"/>
              </a:rPr>
              <a:t>Deep dive in supervised learning</a:t>
            </a:r>
          </a:p>
        </p:txBody>
      </p:sp>
      <p:cxnSp>
        <p:nvCxnSpPr>
          <p:cNvPr id="11" name="Straight Connector 1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32732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2A982-C54A-0C20-0047-74B07A5F1E98}"/>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latin typeface="Gabriola" panose="04040605051002020D02" pitchFamily="82" charset="0"/>
              </a:rPr>
              <a:t>What tells us?</a:t>
            </a:r>
            <a:endParaRPr lang="en-PK" b="1" dirty="0">
              <a:solidFill>
                <a:srgbClr val="FFFFFF"/>
              </a:solidFill>
              <a:latin typeface="Gabriola" panose="04040605051002020D02" pitchFamily="82" charset="0"/>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5FB7DF-1981-DC55-5A55-F7763F26E1FB}"/>
              </a:ext>
            </a:extLst>
          </p:cNvPr>
          <p:cNvSpPr>
            <a:spLocks noGrp="1"/>
          </p:cNvSpPr>
          <p:nvPr>
            <p:ph idx="1"/>
          </p:nvPr>
        </p:nvSpPr>
        <p:spPr>
          <a:xfrm>
            <a:off x="5370153" y="1526033"/>
            <a:ext cx="5536397" cy="3935281"/>
          </a:xfrm>
        </p:spPr>
        <p:txBody>
          <a:bodyPr>
            <a:normAutofit/>
          </a:bodyPr>
          <a:lstStyle/>
          <a:p>
            <a:r>
              <a:rPr lang="en-US" dirty="0">
                <a:latin typeface="Georgia" panose="02040502050405020303" pitchFamily="18" charset="0"/>
              </a:rPr>
              <a:t>As input data is fed into the model, it adjusts its weights until the model has been fitted appropriately, which occurs as part of the cross-validation process. </a:t>
            </a:r>
            <a:endParaRPr lang="en-PK" dirty="0">
              <a:latin typeface="Georgia" panose="02040502050405020303" pitchFamily="18" charset="0"/>
            </a:endParaRPr>
          </a:p>
        </p:txBody>
      </p:sp>
    </p:spTree>
    <p:extLst>
      <p:ext uri="{BB962C8B-B14F-4D97-AF65-F5344CB8AC3E}">
        <p14:creationId xmlns:p14="http://schemas.microsoft.com/office/powerpoint/2010/main" val="16314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5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2A271-641B-18C7-8A4D-91406598D7B2}"/>
              </a:ext>
            </a:extLst>
          </p:cNvPr>
          <p:cNvSpPr>
            <a:spLocks noGrp="1"/>
          </p:cNvSpPr>
          <p:nvPr>
            <p:ph type="title"/>
          </p:nvPr>
        </p:nvSpPr>
        <p:spPr>
          <a:xfrm>
            <a:off x="838200" y="365125"/>
            <a:ext cx="5558489" cy="1325563"/>
          </a:xfrm>
        </p:spPr>
        <p:txBody>
          <a:bodyPr>
            <a:normAutofit/>
          </a:bodyPr>
          <a:lstStyle/>
          <a:p>
            <a:r>
              <a:rPr lang="en-US" b="1" dirty="0">
                <a:latin typeface="Gabriola" panose="04040605051002020D02" pitchFamily="82" charset="0"/>
              </a:rPr>
              <a:t>How supervised learning works?</a:t>
            </a:r>
            <a:endParaRPr lang="en-PK" b="1" dirty="0">
              <a:latin typeface="Gabriola" panose="04040605051002020D02" pitchFamily="82" charset="0"/>
            </a:endParaRP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271FB05-6400-CCF7-992E-1F3B7D492070}"/>
              </a:ext>
            </a:extLst>
          </p:cNvPr>
          <p:cNvSpPr>
            <a:spLocks noGrp="1"/>
          </p:cNvSpPr>
          <p:nvPr>
            <p:ph idx="1"/>
          </p:nvPr>
        </p:nvSpPr>
        <p:spPr>
          <a:xfrm>
            <a:off x="838200" y="1825625"/>
            <a:ext cx="5558489" cy="4351338"/>
          </a:xfrm>
        </p:spPr>
        <p:txBody>
          <a:bodyPr>
            <a:normAutofit/>
          </a:bodyPr>
          <a:lstStyle/>
          <a:p>
            <a:r>
              <a:rPr lang="en-US" sz="2600" dirty="0">
                <a:latin typeface="Georgia" panose="02040502050405020303" pitchFamily="18" charset="0"/>
              </a:rPr>
              <a:t>Supervised learning uses a training set to teach models to yield the desired output.</a:t>
            </a:r>
          </a:p>
          <a:p>
            <a:r>
              <a:rPr lang="en-US" sz="2600" dirty="0">
                <a:latin typeface="Georgia" panose="02040502050405020303" pitchFamily="18" charset="0"/>
              </a:rPr>
              <a:t>The training dataset includes inputs and correct outputs, which allow the model to learn over time. </a:t>
            </a:r>
          </a:p>
          <a:p>
            <a:r>
              <a:rPr lang="en-US" sz="2600" dirty="0">
                <a:latin typeface="Georgia" panose="02040502050405020303" pitchFamily="18" charset="0"/>
              </a:rPr>
              <a:t>The algorithm measures its accuracy through the loss function, adjusting until the error has been sufficiently minimized.</a:t>
            </a:r>
            <a:endParaRPr lang="en-PK" sz="2600" dirty="0">
              <a:latin typeface="Georgia" panose="02040502050405020303" pitchFamily="18" charset="0"/>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50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5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5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50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9677E5-F935-6710-BE2C-AA25DC50A61C}"/>
              </a:ext>
            </a:extLst>
          </p:cNvPr>
          <p:cNvSpPr>
            <a:spLocks noGrp="1"/>
          </p:cNvSpPr>
          <p:nvPr>
            <p:ph type="title"/>
          </p:nvPr>
        </p:nvSpPr>
        <p:spPr>
          <a:xfrm>
            <a:off x="1115568" y="548640"/>
            <a:ext cx="10168128" cy="1179576"/>
          </a:xfrm>
        </p:spPr>
        <p:txBody>
          <a:bodyPr>
            <a:normAutofit/>
          </a:bodyPr>
          <a:lstStyle/>
          <a:p>
            <a:r>
              <a:rPr lang="en-US" sz="4000" b="1">
                <a:latin typeface="Gabriola" panose="04040605051002020D02" pitchFamily="82" charset="0"/>
              </a:rPr>
              <a:t>Algorithms:</a:t>
            </a:r>
            <a:endParaRPr lang="en-PK" sz="4000" b="1">
              <a:latin typeface="Gabriola" panose="04040605051002020D02" pitchFamily="82" charset="0"/>
            </a:endParaRPr>
          </a:p>
        </p:txBody>
      </p:sp>
      <p:sp>
        <p:nvSpPr>
          <p:cNvPr id="15"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D9196C9-D187-AE0A-F380-068AC018B663}"/>
              </a:ext>
            </a:extLst>
          </p:cNvPr>
          <p:cNvGraphicFramePr>
            <a:graphicFrameLocks noGrp="1"/>
          </p:cNvGraphicFramePr>
          <p:nvPr>
            <p:ph idx="1"/>
            <p:extLst>
              <p:ext uri="{D42A27DB-BD31-4B8C-83A1-F6EECF244321}">
                <p14:modId xmlns:p14="http://schemas.microsoft.com/office/powerpoint/2010/main" val="78017892"/>
              </p:ext>
            </p:extLst>
          </p:nvPr>
        </p:nvGraphicFramePr>
        <p:xfrm>
          <a:off x="1115568" y="2269730"/>
          <a:ext cx="10168128" cy="3993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914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6D1B3B-9B12-702C-F893-4F4DC87D2E5E}"/>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A388200-D25E-E849-56EF-90889BF69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CD2A9F75-0A85-3786-ECF1-FC1FF1F30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92F21DB9-34E7-010D-00B4-D5BA4A685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F77378-8ADE-17D8-583E-BDF58321CC5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Thankyou</a:t>
            </a:r>
          </a:p>
        </p:txBody>
      </p:sp>
      <p:sp>
        <p:nvSpPr>
          <p:cNvPr id="13" name="Rectangle 12">
            <a:extLst>
              <a:ext uri="{FF2B5EF4-FFF2-40B4-BE49-F238E27FC236}">
                <a16:creationId xmlns:a16="http://schemas.microsoft.com/office/drawing/2014/main" id="{7B602365-3993-7FB2-60B0-C87E1422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919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C69E42-DE4F-45A5-AA97-48ADD529D97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5810137-8E04-FDF2-41A3-296CBE13A6AA}"/>
              </a:ext>
            </a:extLst>
          </p:cNvPr>
          <p:cNvSpPr>
            <a:spLocks noGrp="1"/>
          </p:cNvSpPr>
          <p:nvPr>
            <p:ph type="ctrTitle"/>
          </p:nvPr>
        </p:nvSpPr>
        <p:spPr>
          <a:xfrm>
            <a:off x="3315031" y="1380754"/>
            <a:ext cx="5561938" cy="2513516"/>
          </a:xfrm>
        </p:spPr>
        <p:txBody>
          <a:bodyPr>
            <a:normAutofit/>
          </a:bodyPr>
          <a:lstStyle/>
          <a:p>
            <a:r>
              <a:rPr lang="en-US" sz="7200" dirty="0">
                <a:latin typeface="Gabriola" panose="04040605051002020D02" pitchFamily="82" charset="0"/>
              </a:rPr>
              <a:t>Ahmed Shafique</a:t>
            </a:r>
            <a:endParaRPr lang="en-PK" sz="7200" dirty="0">
              <a:latin typeface="Gabriola" panose="04040605051002020D02" pitchFamily="82" charset="0"/>
            </a:endParaRPr>
          </a:p>
        </p:txBody>
      </p:sp>
      <p:sp>
        <p:nvSpPr>
          <p:cNvPr id="3" name="Subtitle 2">
            <a:extLst>
              <a:ext uri="{FF2B5EF4-FFF2-40B4-BE49-F238E27FC236}">
                <a16:creationId xmlns:a16="http://schemas.microsoft.com/office/drawing/2014/main" id="{4078ED2A-395E-2FF8-7919-6AA3ACF3B68C}"/>
              </a:ext>
            </a:extLst>
          </p:cNvPr>
          <p:cNvSpPr>
            <a:spLocks noGrp="1"/>
          </p:cNvSpPr>
          <p:nvPr>
            <p:ph type="subTitle" idx="1"/>
          </p:nvPr>
        </p:nvSpPr>
        <p:spPr>
          <a:xfrm>
            <a:off x="3315031" y="4076802"/>
            <a:ext cx="5561938" cy="1534587"/>
          </a:xfrm>
        </p:spPr>
        <p:txBody>
          <a:bodyPr>
            <a:normAutofit/>
          </a:bodyPr>
          <a:lstStyle/>
          <a:p>
            <a:r>
              <a:rPr lang="en-US" sz="2800" dirty="0">
                <a:latin typeface="Georgia" panose="02040502050405020303" pitchFamily="18" charset="0"/>
              </a:rPr>
              <a:t>Course Instructor</a:t>
            </a:r>
            <a:endParaRPr lang="en-PK" sz="2800" dirty="0">
              <a:latin typeface="Georgia" panose="02040502050405020303" pitchFamily="18" charset="0"/>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7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36DB6E4-53AF-83D0-6F35-5BA2F50AEC07}"/>
              </a:ext>
            </a:extLst>
          </p:cNvPr>
          <p:cNvSpPr>
            <a:spLocks noGrp="1"/>
          </p:cNvSpPr>
          <p:nvPr>
            <p:ph type="title"/>
          </p:nvPr>
        </p:nvSpPr>
        <p:spPr>
          <a:xfrm>
            <a:off x="838200" y="365125"/>
            <a:ext cx="5393361" cy="1325563"/>
          </a:xfrm>
        </p:spPr>
        <p:txBody>
          <a:bodyPr>
            <a:normAutofit/>
          </a:bodyPr>
          <a:lstStyle/>
          <a:p>
            <a:r>
              <a:rPr lang="en-US" sz="5400" b="1" dirty="0">
                <a:latin typeface="Gabriola" panose="04040605051002020D02" pitchFamily="82" charset="0"/>
              </a:rPr>
              <a:t>Instructor Overview</a:t>
            </a:r>
            <a:endParaRPr lang="en-PK" sz="5400" b="1" dirty="0">
              <a:latin typeface="Gabriola" panose="04040605051002020D02" pitchFamily="82" charset="0"/>
            </a:endParaRPr>
          </a:p>
        </p:txBody>
      </p:sp>
      <p:sp>
        <p:nvSpPr>
          <p:cNvPr id="3" name="Content Placeholder 2">
            <a:extLst>
              <a:ext uri="{FF2B5EF4-FFF2-40B4-BE49-F238E27FC236}">
                <a16:creationId xmlns:a16="http://schemas.microsoft.com/office/drawing/2014/main" id="{CFD3CBBF-9126-3F3E-B432-F91AEC4C8B2B}"/>
              </a:ext>
            </a:extLst>
          </p:cNvPr>
          <p:cNvSpPr>
            <a:spLocks noGrp="1"/>
          </p:cNvSpPr>
          <p:nvPr>
            <p:ph idx="1"/>
          </p:nvPr>
        </p:nvSpPr>
        <p:spPr>
          <a:xfrm>
            <a:off x="829198" y="2310452"/>
            <a:ext cx="5393361" cy="4351338"/>
          </a:xfrm>
        </p:spPr>
        <p:txBody>
          <a:bodyPr>
            <a:normAutofit/>
          </a:bodyPr>
          <a:lstStyle/>
          <a:p>
            <a:r>
              <a:rPr lang="en-US" sz="2400" dirty="0">
                <a:latin typeface="Georgia" panose="02040502050405020303" pitchFamily="18" charset="0"/>
              </a:rPr>
              <a:t>Supervised Machine Learning</a:t>
            </a:r>
          </a:p>
          <a:p>
            <a:r>
              <a:rPr lang="en-US" sz="2400" dirty="0">
                <a:latin typeface="Georgia" panose="02040502050405020303" pitchFamily="18" charset="0"/>
              </a:rPr>
              <a:t>Deep Learning, Deep neural networks</a:t>
            </a:r>
          </a:p>
          <a:p>
            <a:r>
              <a:rPr lang="en-US" sz="2400" dirty="0">
                <a:latin typeface="Georgia" panose="02040502050405020303" pitchFamily="18" charset="0"/>
              </a:rPr>
              <a:t>AIoT Enthusiast </a:t>
            </a:r>
          </a:p>
          <a:p>
            <a:r>
              <a:rPr lang="en-US" sz="2400" dirty="0">
                <a:latin typeface="Georgia" panose="02040502050405020303" pitchFamily="18" charset="0"/>
              </a:rPr>
              <a:t>Instructor at Udemy (Services By IEO)</a:t>
            </a:r>
          </a:p>
          <a:p>
            <a:pPr marL="0" indent="0">
              <a:buNone/>
            </a:pPr>
            <a:endParaRPr lang="en-PK" dirty="0"/>
          </a:p>
        </p:txBody>
      </p:sp>
      <p:pic>
        <p:nvPicPr>
          <p:cNvPr id="5" name="Picture 4" descr="A person with his arms crossed">
            <a:extLst>
              <a:ext uri="{FF2B5EF4-FFF2-40B4-BE49-F238E27FC236}">
                <a16:creationId xmlns:a16="http://schemas.microsoft.com/office/drawing/2014/main" id="{53F2B395-A0B1-1E9F-B8B2-25418EDB1DE4}"/>
              </a:ext>
            </a:extLst>
          </p:cNvPr>
          <p:cNvPicPr>
            <a:picLocks noChangeAspect="1"/>
          </p:cNvPicPr>
          <p:nvPr/>
        </p:nvPicPr>
        <p:blipFill rotWithShape="1">
          <a:blip r:embed="rId2">
            <a:extLst>
              <a:ext uri="{28A0092B-C50C-407E-A947-70E740481C1C}">
                <a14:useLocalDpi xmlns:a14="http://schemas.microsoft.com/office/drawing/2010/main" val="0"/>
              </a:ext>
            </a:extLst>
          </a:blip>
          <a:srcRect l="20122" t="703" r="19225" b="8028"/>
          <a:stretch/>
        </p:blipFill>
        <p:spPr>
          <a:xfrm>
            <a:off x="6827823" y="1072243"/>
            <a:ext cx="4747878" cy="4769014"/>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672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1B7DD1-41F8-F67C-7512-4F206B1A1F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B76123-9FC9-2BC6-DF02-0BBA5D90C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BCB4EE2-3A8D-0FEC-22E5-C1E746A21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824B8-668A-186A-C884-64DFF7701390}"/>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Gabriola" panose="04040605051002020D02" pitchFamily="82" charset="0"/>
              </a:rPr>
              <a:t>What will you learn?</a:t>
            </a:r>
            <a:endParaRPr lang="en-PK" b="1" dirty="0">
              <a:solidFill>
                <a:srgbClr val="FFFFFF"/>
              </a:solidFill>
              <a:latin typeface="Gabriola" panose="04040605051002020D02" pitchFamily="82" charset="0"/>
            </a:endParaRPr>
          </a:p>
        </p:txBody>
      </p:sp>
      <p:sp>
        <p:nvSpPr>
          <p:cNvPr id="12" name="Arc 11">
            <a:extLst>
              <a:ext uri="{FF2B5EF4-FFF2-40B4-BE49-F238E27FC236}">
                <a16:creationId xmlns:a16="http://schemas.microsoft.com/office/drawing/2014/main" id="{E69EEB8A-1EC3-A90B-59F4-8547CDAC2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37CC4FA-7C14-854E-C4B0-81D2E939D69B}"/>
              </a:ext>
            </a:extLst>
          </p:cNvPr>
          <p:cNvSpPr>
            <a:spLocks noGrp="1"/>
          </p:cNvSpPr>
          <p:nvPr>
            <p:ph idx="1"/>
          </p:nvPr>
        </p:nvSpPr>
        <p:spPr>
          <a:xfrm>
            <a:off x="4447308" y="591344"/>
            <a:ext cx="6906491" cy="5585619"/>
          </a:xfrm>
        </p:spPr>
        <p:txBody>
          <a:bodyPr anchor="ctr">
            <a:normAutofit/>
          </a:bodyPr>
          <a:lstStyle/>
          <a:p>
            <a:pPr fontAlgn="base">
              <a:buFont typeface="Arial" panose="020B0604020202020204" pitchFamily="34" charset="0"/>
              <a:buChar char="•"/>
            </a:pPr>
            <a:r>
              <a:rPr lang="en-US" b="0" i="0" dirty="0">
                <a:effectLst/>
                <a:latin typeface="Georgia" panose="02040502050405020303" pitchFamily="18" charset="0"/>
              </a:rPr>
              <a:t>Machine Learning</a:t>
            </a:r>
          </a:p>
          <a:p>
            <a:pPr fontAlgn="base">
              <a:buFont typeface="Arial" panose="020B0604020202020204" pitchFamily="34" charset="0"/>
              <a:buChar char="•"/>
            </a:pPr>
            <a:r>
              <a:rPr lang="en-US" b="0" i="0" dirty="0">
                <a:effectLst/>
                <a:latin typeface="Georgia" panose="02040502050405020303" pitchFamily="18" charset="0"/>
              </a:rPr>
              <a:t>Types of machine learning</a:t>
            </a:r>
          </a:p>
          <a:p>
            <a:pPr fontAlgn="base">
              <a:buFont typeface="Arial" panose="020B0604020202020204" pitchFamily="34" charset="0"/>
              <a:buChar char="•"/>
            </a:pPr>
            <a:r>
              <a:rPr lang="en-US" dirty="0">
                <a:latin typeface="Georgia" panose="02040502050405020303" pitchFamily="18" charset="0"/>
              </a:rPr>
              <a:t>Supervised learning </a:t>
            </a:r>
            <a:endParaRPr lang="en-US" b="0" i="0" dirty="0">
              <a:effectLst/>
              <a:latin typeface="Georgia" panose="02040502050405020303" pitchFamily="18" charset="0"/>
            </a:endParaRPr>
          </a:p>
          <a:p>
            <a:pPr fontAlgn="base">
              <a:buFont typeface="Arial" panose="020B0604020202020204" pitchFamily="34" charset="0"/>
              <a:buChar char="•"/>
            </a:pPr>
            <a:r>
              <a:rPr lang="en-US" b="0" i="0" dirty="0">
                <a:effectLst/>
                <a:latin typeface="Georgia" panose="02040502050405020303" pitchFamily="18" charset="0"/>
              </a:rPr>
              <a:t>Applications</a:t>
            </a:r>
          </a:p>
          <a:p>
            <a:endParaRPr lang="en-PK" dirty="0"/>
          </a:p>
        </p:txBody>
      </p:sp>
    </p:spTree>
    <p:extLst>
      <p:ext uri="{BB962C8B-B14F-4D97-AF65-F5344CB8AC3E}">
        <p14:creationId xmlns:p14="http://schemas.microsoft.com/office/powerpoint/2010/main" val="32564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5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15000"/>
                                  </p:iterate>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17313-50C8-C964-3395-FC3416C4B69F}"/>
              </a:ext>
            </a:extLst>
          </p:cNvPr>
          <p:cNvSpPr>
            <a:spLocks noGrp="1"/>
          </p:cNvSpPr>
          <p:nvPr>
            <p:ph type="title"/>
          </p:nvPr>
        </p:nvSpPr>
        <p:spPr>
          <a:xfrm>
            <a:off x="761800" y="762001"/>
            <a:ext cx="5334197" cy="1708242"/>
          </a:xfrm>
        </p:spPr>
        <p:txBody>
          <a:bodyPr anchor="ctr">
            <a:normAutofit/>
          </a:bodyPr>
          <a:lstStyle/>
          <a:p>
            <a:r>
              <a:rPr lang="en-US" sz="4000" b="1">
                <a:latin typeface="Gabriola" panose="04040605051002020D02" pitchFamily="82" charset="0"/>
              </a:rPr>
              <a:t>What will you learn?</a:t>
            </a:r>
            <a:endParaRPr lang="en-PK" sz="4000" b="1">
              <a:latin typeface="Gabriola" panose="04040605051002020D02" pitchFamily="82" charset="0"/>
            </a:endParaRPr>
          </a:p>
        </p:txBody>
      </p:sp>
      <p:sp>
        <p:nvSpPr>
          <p:cNvPr id="3" name="Content Placeholder 2">
            <a:extLst>
              <a:ext uri="{FF2B5EF4-FFF2-40B4-BE49-F238E27FC236}">
                <a16:creationId xmlns:a16="http://schemas.microsoft.com/office/drawing/2014/main" id="{631884C8-E303-154B-1ADF-5AB823D8938D}"/>
              </a:ext>
            </a:extLst>
          </p:cNvPr>
          <p:cNvSpPr>
            <a:spLocks noGrp="1"/>
          </p:cNvSpPr>
          <p:nvPr>
            <p:ph idx="1"/>
          </p:nvPr>
        </p:nvSpPr>
        <p:spPr>
          <a:xfrm>
            <a:off x="761800" y="2470244"/>
            <a:ext cx="5334197" cy="3769835"/>
          </a:xfrm>
        </p:spPr>
        <p:txBody>
          <a:bodyPr anchor="ctr">
            <a:normAutofit/>
          </a:bodyPr>
          <a:lstStyle/>
          <a:p>
            <a:pPr fontAlgn="base">
              <a:buFont typeface="Arial" panose="020B0604020202020204" pitchFamily="34" charset="0"/>
              <a:buChar char="•"/>
            </a:pPr>
            <a:r>
              <a:rPr lang="en-US" sz="2000" b="0" i="0" dirty="0">
                <a:effectLst/>
                <a:latin typeface="Georgia" panose="02040502050405020303" pitchFamily="18" charset="0"/>
              </a:rPr>
              <a:t>NumPy Library</a:t>
            </a:r>
          </a:p>
          <a:p>
            <a:pPr fontAlgn="base">
              <a:buFont typeface="Arial" panose="020B0604020202020204" pitchFamily="34" charset="0"/>
              <a:buChar char="•"/>
            </a:pPr>
            <a:r>
              <a:rPr lang="en-US" sz="2000" b="0" i="0" dirty="0">
                <a:effectLst/>
                <a:latin typeface="Georgia" panose="02040502050405020303" pitchFamily="18" charset="0"/>
              </a:rPr>
              <a:t>Pandas library</a:t>
            </a:r>
          </a:p>
          <a:p>
            <a:pPr fontAlgn="base">
              <a:buFont typeface="Arial" panose="020B0604020202020204" pitchFamily="34" charset="0"/>
              <a:buChar char="•"/>
            </a:pPr>
            <a:r>
              <a:rPr lang="en-US" sz="2000" b="0" i="0" dirty="0">
                <a:effectLst/>
                <a:latin typeface="Georgia" panose="02040502050405020303" pitchFamily="18" charset="0"/>
              </a:rPr>
              <a:t>House Price Prediction</a:t>
            </a:r>
          </a:p>
          <a:p>
            <a:pPr fontAlgn="base">
              <a:buFont typeface="Arial" panose="020B0604020202020204" pitchFamily="34" charset="0"/>
              <a:buChar char="•"/>
            </a:pPr>
            <a:r>
              <a:rPr lang="en-US" sz="2000" b="0" i="0" dirty="0">
                <a:effectLst/>
                <a:latin typeface="Georgia" panose="02040502050405020303" pitchFamily="18" charset="0"/>
              </a:rPr>
              <a:t>Linear Regression model function</a:t>
            </a:r>
          </a:p>
          <a:p>
            <a:endParaRPr lang="en-PK" sz="2000" dirty="0"/>
          </a:p>
        </p:txBody>
      </p:sp>
      <p:pic>
        <p:nvPicPr>
          <p:cNvPr id="14" name="Picture 13" descr="Abstract blurred public library with bookshelves">
            <a:extLst>
              <a:ext uri="{FF2B5EF4-FFF2-40B4-BE49-F238E27FC236}">
                <a16:creationId xmlns:a16="http://schemas.microsoft.com/office/drawing/2014/main" id="{45996858-F97E-E261-9F29-1F0469BDE6DC}"/>
              </a:ext>
            </a:extLst>
          </p:cNvPr>
          <p:cNvPicPr>
            <a:picLocks noChangeAspect="1"/>
          </p:cNvPicPr>
          <p:nvPr/>
        </p:nvPicPr>
        <p:blipFill rotWithShape="1">
          <a:blip r:embed="rId2"/>
          <a:srcRect l="12912" r="3525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706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5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15000"/>
                                  </p:iterate>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42BF5B-F9A8-770E-7539-9C83FAC5813B}"/>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BDB5C-7B7C-2C03-B841-85CE0721EF4D}"/>
              </a:ext>
            </a:extLst>
          </p:cNvPr>
          <p:cNvSpPr>
            <a:spLocks noGrp="1"/>
          </p:cNvSpPr>
          <p:nvPr>
            <p:ph type="title"/>
          </p:nvPr>
        </p:nvSpPr>
        <p:spPr>
          <a:xfrm>
            <a:off x="640080" y="325369"/>
            <a:ext cx="4368602" cy="1956841"/>
          </a:xfrm>
        </p:spPr>
        <p:txBody>
          <a:bodyPr anchor="b">
            <a:normAutofit/>
          </a:bodyPr>
          <a:lstStyle/>
          <a:p>
            <a:r>
              <a:rPr lang="en-US" sz="5400" b="1" dirty="0">
                <a:latin typeface="Gabriola" panose="04040605051002020D02" pitchFamily="82" charset="0"/>
              </a:rPr>
              <a:t>What will you learn?</a:t>
            </a:r>
            <a:endParaRPr lang="en-PK" sz="5400" b="1" dirty="0">
              <a:latin typeface="Gabriola" panose="04040605051002020D02" pitchFamily="82" charset="0"/>
            </a:endParaRP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CC6FBA-AB1A-89B2-8286-C9C1DCD18164}"/>
              </a:ext>
            </a:extLst>
          </p:cNvPr>
          <p:cNvSpPr>
            <a:spLocks noGrp="1"/>
          </p:cNvSpPr>
          <p:nvPr>
            <p:ph idx="1"/>
          </p:nvPr>
        </p:nvSpPr>
        <p:spPr>
          <a:xfrm>
            <a:off x="640080" y="2872899"/>
            <a:ext cx="4243589" cy="3320668"/>
          </a:xfrm>
        </p:spPr>
        <p:txBody>
          <a:bodyPr>
            <a:normAutofit/>
          </a:bodyPr>
          <a:lstStyle/>
          <a:p>
            <a:pPr fontAlgn="base">
              <a:buFont typeface="Arial" panose="020B0604020202020204" pitchFamily="34" charset="0"/>
              <a:buChar char="•"/>
            </a:pPr>
            <a:r>
              <a:rPr lang="en-US" sz="2200" b="0" i="0" dirty="0">
                <a:effectLst/>
                <a:latin typeface="Georgia" panose="02040502050405020303" pitchFamily="18" charset="0"/>
              </a:rPr>
              <a:t>Improve Prediction</a:t>
            </a:r>
          </a:p>
          <a:p>
            <a:pPr fontAlgn="base">
              <a:buFont typeface="Arial" panose="020B0604020202020204" pitchFamily="34" charset="0"/>
              <a:buChar char="•"/>
            </a:pPr>
            <a:r>
              <a:rPr lang="en-US" sz="2200" dirty="0">
                <a:latin typeface="Georgia" panose="02040502050405020303" pitchFamily="18" charset="0"/>
              </a:rPr>
              <a:t>Comparison between actual and predictive prices</a:t>
            </a:r>
            <a:endParaRPr lang="en-US" sz="2200" b="0" i="0" dirty="0">
              <a:effectLst/>
              <a:latin typeface="Georgia" panose="02040502050405020303" pitchFamily="18" charset="0"/>
            </a:endParaRPr>
          </a:p>
          <a:p>
            <a:endParaRPr lang="en-PK" sz="2200" dirty="0"/>
          </a:p>
        </p:txBody>
      </p:sp>
      <p:pic>
        <p:nvPicPr>
          <p:cNvPr id="14" name="Picture 13" descr="Abstract blurred public library with bookshelves">
            <a:extLst>
              <a:ext uri="{FF2B5EF4-FFF2-40B4-BE49-F238E27FC236}">
                <a16:creationId xmlns:a16="http://schemas.microsoft.com/office/drawing/2014/main" id="{F67E8944-AB05-62EB-C4F6-91DCFD9324FA}"/>
              </a:ext>
            </a:extLst>
          </p:cNvPr>
          <p:cNvPicPr>
            <a:picLocks noChangeAspect="1"/>
          </p:cNvPicPr>
          <p:nvPr/>
        </p:nvPicPr>
        <p:blipFill rotWithShape="1">
          <a:blip r:embed="rId2"/>
          <a:srcRect l="5354" r="2769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2425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20713D-88D1-32F8-6E9F-54D64F6BC719}"/>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539EFC3-5009-BFD3-9806-6EDCFF23F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28B7F-DE9A-07BA-E0D8-FCCBFE3082B5}"/>
              </a:ext>
            </a:extLst>
          </p:cNvPr>
          <p:cNvSpPr>
            <a:spLocks noGrp="1"/>
          </p:cNvSpPr>
          <p:nvPr>
            <p:ph type="title"/>
          </p:nvPr>
        </p:nvSpPr>
        <p:spPr>
          <a:xfrm>
            <a:off x="640080" y="325369"/>
            <a:ext cx="4368602" cy="1956841"/>
          </a:xfrm>
        </p:spPr>
        <p:txBody>
          <a:bodyPr anchor="b">
            <a:normAutofit/>
          </a:bodyPr>
          <a:lstStyle/>
          <a:p>
            <a:r>
              <a:rPr lang="en-US" sz="5400" b="1" dirty="0">
                <a:latin typeface="Gabriola" panose="04040605051002020D02" pitchFamily="82" charset="0"/>
              </a:rPr>
              <a:t>Benefit's</a:t>
            </a:r>
            <a:endParaRPr lang="en-PK" sz="5400" b="1" dirty="0">
              <a:latin typeface="Gabriola" panose="04040605051002020D02" pitchFamily="82" charset="0"/>
            </a:endParaRPr>
          </a:p>
        </p:txBody>
      </p:sp>
      <p:sp>
        <p:nvSpPr>
          <p:cNvPr id="25" name="sketchy line">
            <a:extLst>
              <a:ext uri="{FF2B5EF4-FFF2-40B4-BE49-F238E27FC236}">
                <a16:creationId xmlns:a16="http://schemas.microsoft.com/office/drawing/2014/main" id="{9AF3C4C4-6ECC-99AC-6D1B-F65E1CBF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4B2017-C787-D055-99CB-4BFF8E6C1874}"/>
              </a:ext>
            </a:extLst>
          </p:cNvPr>
          <p:cNvSpPr>
            <a:spLocks noGrp="1"/>
          </p:cNvSpPr>
          <p:nvPr>
            <p:ph idx="1"/>
          </p:nvPr>
        </p:nvSpPr>
        <p:spPr>
          <a:xfrm>
            <a:off x="640080" y="2872899"/>
            <a:ext cx="4243589" cy="3320668"/>
          </a:xfrm>
        </p:spPr>
        <p:txBody>
          <a:bodyPr>
            <a:normAutofit/>
          </a:bodyPr>
          <a:lstStyle/>
          <a:p>
            <a:pPr fontAlgn="base">
              <a:buFont typeface="Arial" panose="020B0604020202020204" pitchFamily="34" charset="0"/>
              <a:buChar char="•"/>
            </a:pPr>
            <a:r>
              <a:rPr lang="en-US" sz="2200" b="0" i="0" dirty="0">
                <a:effectLst/>
                <a:latin typeface="Georgia" panose="02040502050405020303" pitchFamily="18" charset="0"/>
              </a:rPr>
              <a:t>Prediction</a:t>
            </a:r>
          </a:p>
          <a:p>
            <a:pPr fontAlgn="base">
              <a:buFont typeface="Arial" panose="020B0604020202020204" pitchFamily="34" charset="0"/>
              <a:buChar char="•"/>
            </a:pPr>
            <a:r>
              <a:rPr lang="en-US" sz="2200" dirty="0">
                <a:latin typeface="Georgia" panose="02040502050405020303" pitchFamily="18" charset="0"/>
              </a:rPr>
              <a:t>NumPy</a:t>
            </a:r>
          </a:p>
          <a:p>
            <a:pPr fontAlgn="base">
              <a:buFont typeface="Arial" panose="020B0604020202020204" pitchFamily="34" charset="0"/>
              <a:buChar char="•"/>
            </a:pPr>
            <a:r>
              <a:rPr lang="en-US" sz="2200" b="0" i="0" dirty="0">
                <a:effectLst/>
                <a:latin typeface="Georgia" panose="02040502050405020303" pitchFamily="18" charset="0"/>
              </a:rPr>
              <a:t>Pandas</a:t>
            </a:r>
          </a:p>
          <a:p>
            <a:endParaRPr lang="en-PK" sz="2200" dirty="0"/>
          </a:p>
        </p:txBody>
      </p:sp>
      <p:pic>
        <p:nvPicPr>
          <p:cNvPr id="14" name="Picture 13" descr="Abstract blurred public library with bookshelves">
            <a:extLst>
              <a:ext uri="{FF2B5EF4-FFF2-40B4-BE49-F238E27FC236}">
                <a16:creationId xmlns:a16="http://schemas.microsoft.com/office/drawing/2014/main" id="{66EC6FEF-896E-0A03-6F0E-6DED3DE4BAD6}"/>
              </a:ext>
            </a:extLst>
          </p:cNvPr>
          <p:cNvPicPr>
            <a:picLocks noChangeAspect="1"/>
          </p:cNvPicPr>
          <p:nvPr/>
        </p:nvPicPr>
        <p:blipFill rotWithShape="1">
          <a:blip r:embed="rId2"/>
          <a:srcRect l="5354" r="2769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1810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5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9367A-07D2-076C-9395-CD85B82C1A60}"/>
              </a:ext>
            </a:extLst>
          </p:cNvPr>
          <p:cNvSpPr>
            <a:spLocks noGrp="1"/>
          </p:cNvSpPr>
          <p:nvPr>
            <p:ph type="title"/>
          </p:nvPr>
        </p:nvSpPr>
        <p:spPr>
          <a:xfrm>
            <a:off x="1075767" y="1188637"/>
            <a:ext cx="2988234" cy="4480726"/>
          </a:xfrm>
        </p:spPr>
        <p:txBody>
          <a:bodyPr>
            <a:normAutofit/>
          </a:bodyPr>
          <a:lstStyle/>
          <a:p>
            <a:pPr algn="r"/>
            <a:r>
              <a:rPr lang="en-US" sz="6600" b="1" dirty="0">
                <a:latin typeface="Gabriola" panose="04040605051002020D02" pitchFamily="82" charset="0"/>
              </a:rPr>
              <a:t>Enroll Now</a:t>
            </a:r>
            <a:endParaRPr lang="en-PK" sz="6600" b="1" dirty="0">
              <a:latin typeface="Gabriola" panose="04040605051002020D02" pitchFamily="82" charset="0"/>
            </a:endParaRP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FA436F-E10D-0307-BDDA-29C63765463F}"/>
              </a:ext>
            </a:extLst>
          </p:cNvPr>
          <p:cNvSpPr>
            <a:spLocks noGrp="1"/>
          </p:cNvSpPr>
          <p:nvPr>
            <p:ph idx="1"/>
          </p:nvPr>
        </p:nvSpPr>
        <p:spPr>
          <a:xfrm>
            <a:off x="5255260" y="1648870"/>
            <a:ext cx="4702848" cy="3560260"/>
          </a:xfrm>
        </p:spPr>
        <p:txBody>
          <a:bodyPr anchor="ctr">
            <a:normAutofit/>
          </a:bodyPr>
          <a:lstStyle/>
          <a:p>
            <a:pPr marL="0" indent="0">
              <a:buNone/>
            </a:pPr>
            <a:r>
              <a:rPr lang="en-US" sz="2400" dirty="0">
                <a:latin typeface="Georgia" panose="02040502050405020303" pitchFamily="18" charset="0"/>
              </a:rPr>
              <a:t>Are ready to unlock the secrets of the future?</a:t>
            </a:r>
          </a:p>
          <a:p>
            <a:pPr marL="0" indent="0">
              <a:buNone/>
            </a:pPr>
            <a:endParaRPr lang="en-US" sz="2400" dirty="0"/>
          </a:p>
          <a:p>
            <a:pPr marL="0" indent="0">
              <a:buNone/>
            </a:pPr>
            <a:endParaRPr lang="en-PK" sz="2400" dirty="0"/>
          </a:p>
        </p:txBody>
      </p:sp>
    </p:spTree>
    <p:extLst>
      <p:ext uri="{BB962C8B-B14F-4D97-AF65-F5344CB8AC3E}">
        <p14:creationId xmlns:p14="http://schemas.microsoft.com/office/powerpoint/2010/main" val="188956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27806-AD3B-0DC6-3AE2-4465B3DF77B0}"/>
              </a:ext>
            </a:extLst>
          </p:cNvPr>
          <p:cNvSpPr>
            <a:spLocks noGrp="1"/>
          </p:cNvSpPr>
          <p:nvPr>
            <p:ph type="title"/>
          </p:nvPr>
        </p:nvSpPr>
        <p:spPr>
          <a:xfrm>
            <a:off x="2576053" y="2833900"/>
            <a:ext cx="9067846" cy="2751086"/>
          </a:xfrm>
        </p:spPr>
        <p:txBody>
          <a:bodyPr vert="horz" lIns="91440" tIns="45720" rIns="91440" bIns="45720" rtlCol="0" anchor="b">
            <a:normAutofit/>
          </a:bodyPr>
          <a:lstStyle/>
          <a:p>
            <a:pPr algn="r"/>
            <a:r>
              <a:rPr lang="en-US" sz="6000" b="1" kern="1200" dirty="0">
                <a:solidFill>
                  <a:schemeClr val="tx1"/>
                </a:solidFill>
                <a:latin typeface="Gabriola" panose="04040605051002020D02" pitchFamily="82" charset="0"/>
              </a:rPr>
              <a:t>Introduction to Machine Learning</a:t>
            </a:r>
          </a:p>
        </p:txBody>
      </p:sp>
    </p:spTree>
    <p:extLst>
      <p:ext uri="{BB962C8B-B14F-4D97-AF65-F5344CB8AC3E}">
        <p14:creationId xmlns:p14="http://schemas.microsoft.com/office/powerpoint/2010/main" val="322380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CABD5-6C73-73E0-44E4-CA603005D55D}"/>
              </a:ext>
            </a:extLst>
          </p:cNvPr>
          <p:cNvSpPr>
            <a:spLocks noGrp="1"/>
          </p:cNvSpPr>
          <p:nvPr>
            <p:ph type="title"/>
          </p:nvPr>
        </p:nvSpPr>
        <p:spPr>
          <a:xfrm>
            <a:off x="956826" y="1112969"/>
            <a:ext cx="3937298" cy="4166010"/>
          </a:xfrm>
        </p:spPr>
        <p:txBody>
          <a:bodyPr>
            <a:normAutofit/>
          </a:bodyPr>
          <a:lstStyle/>
          <a:p>
            <a:r>
              <a:rPr lang="en-US" b="1" dirty="0">
                <a:solidFill>
                  <a:srgbClr val="FFFFFF"/>
                </a:solidFill>
                <a:latin typeface="Gabriola" panose="04040605051002020D02" pitchFamily="82" charset="0"/>
              </a:rPr>
              <a:t>What is Machine Learning?</a:t>
            </a:r>
            <a:endParaRPr lang="en-PK" b="1" dirty="0">
              <a:solidFill>
                <a:srgbClr val="FFFFFF"/>
              </a:solidFill>
              <a:latin typeface="Gabriola" panose="04040605051002020D02" pitchFamily="82" charset="0"/>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4D63AE-2D4C-74DB-0DCF-1C273C1B89AA}"/>
              </a:ext>
            </a:extLst>
          </p:cNvPr>
          <p:cNvSpPr>
            <a:spLocks noGrp="1"/>
          </p:cNvSpPr>
          <p:nvPr>
            <p:ph idx="1"/>
          </p:nvPr>
        </p:nvSpPr>
        <p:spPr>
          <a:xfrm>
            <a:off x="6096000" y="820880"/>
            <a:ext cx="5257799" cy="4889350"/>
          </a:xfrm>
        </p:spPr>
        <p:txBody>
          <a:bodyPr anchor="t">
            <a:normAutofit/>
          </a:bodyPr>
          <a:lstStyle/>
          <a:p>
            <a:pPr marL="0" indent="0">
              <a:buNone/>
            </a:pPr>
            <a:r>
              <a:rPr lang="en-US" b="0" i="0" dirty="0">
                <a:effectLst/>
                <a:latin typeface="Georgia" panose="02040502050405020303" pitchFamily="18" charset="0"/>
              </a:rPr>
              <a:t>Machine learning is a subfield of artificial intelligence that uses algorithms trained on data sets to create models that enable machines to perform tasks that would otherwise only be possible for humans, such as categorizing images, analyzing data, or predicting price fluctuations.</a:t>
            </a:r>
            <a:endParaRPr lang="en-PK" dirty="0">
              <a:latin typeface="Georgia" panose="02040502050405020303" pitchFamily="18" charset="0"/>
            </a:endParaRPr>
          </a:p>
          <a:p>
            <a:pPr marL="0" indent="0">
              <a:buNone/>
            </a:pPr>
            <a:endParaRPr lang="en-PK"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0234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4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472</Words>
  <Application>Microsoft Office PowerPoint</Application>
  <PresentationFormat>Widescreen</PresentationFormat>
  <Paragraphs>73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Gabriola</vt:lpstr>
      <vt:lpstr>Georgia</vt:lpstr>
      <vt:lpstr>Office Theme</vt:lpstr>
      <vt:lpstr>Welcome</vt:lpstr>
      <vt:lpstr>Data Analysis using linear regression</vt:lpstr>
      <vt:lpstr>What will you learn?</vt:lpstr>
      <vt:lpstr>What will you learn?</vt:lpstr>
      <vt:lpstr>What will you learn?</vt:lpstr>
      <vt:lpstr>Benefit's</vt:lpstr>
      <vt:lpstr>Enroll Now</vt:lpstr>
      <vt:lpstr>Introduction to Machine Learning</vt:lpstr>
      <vt:lpstr>What is Machine Learning?</vt:lpstr>
      <vt:lpstr>Examples</vt:lpstr>
      <vt:lpstr>Examples</vt:lpstr>
      <vt:lpstr>Types</vt:lpstr>
      <vt:lpstr>Thankyou</vt:lpstr>
      <vt:lpstr>Types of Machine Learning?</vt:lpstr>
      <vt:lpstr>Supervised Machine Learning?</vt:lpstr>
      <vt:lpstr>Example</vt:lpstr>
      <vt:lpstr>Unsupervised Machine Learning?</vt:lpstr>
      <vt:lpstr>Example</vt:lpstr>
      <vt:lpstr>Reinforcement Learning?</vt:lpstr>
      <vt:lpstr>Reinforcement Learning</vt:lpstr>
      <vt:lpstr>Example</vt:lpstr>
      <vt:lpstr>Thankyou</vt:lpstr>
      <vt:lpstr>Deep dive in supervised learning</vt:lpstr>
      <vt:lpstr>What tells us?</vt:lpstr>
      <vt:lpstr>How supervised learning works?</vt:lpstr>
      <vt:lpstr>Algorithms:</vt:lpstr>
      <vt:lpstr>Thankyou</vt:lpstr>
      <vt:lpstr>Ahmed Shafique</vt:lpstr>
      <vt:lpstr>Instructor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Ahmed Shafique</dc:creator>
  <cp:lastModifiedBy>Ahmed Shafique</cp:lastModifiedBy>
  <cp:revision>36</cp:revision>
  <dcterms:created xsi:type="dcterms:W3CDTF">2024-02-14T16:13:41Z</dcterms:created>
  <dcterms:modified xsi:type="dcterms:W3CDTF">2024-03-01T13:34:08Z</dcterms:modified>
</cp:coreProperties>
</file>