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39D8-0EF0-3DAE-E487-4719B96CB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3AD59-B1CA-9532-79F4-44FE4104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EF687-A771-372B-E79D-109FC767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EE95-5D43-4A3C-88C8-28CF2222DD52}" type="datetimeFigureOut">
              <a:rPr lang="en-PK" smtClean="0"/>
              <a:t>18/02/2024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FD3A-5C29-254E-DC26-BC9145EE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64548-752E-8FD7-5D77-CBF871F1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C520-FB18-4220-8EB8-56B3F0B0D9F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2486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ED6A-FF84-DDAF-C216-CCDC9D09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FAFE4-4809-866F-4428-3A66825CD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2F52B-FC57-6D1F-9007-31B6F5B2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EE95-5D43-4A3C-88C8-28CF2222DD52}" type="datetimeFigureOut">
              <a:rPr lang="en-PK" smtClean="0"/>
              <a:t>18/02/2024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9853E-DD8E-ABDC-1AD7-0F8F7A4C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12C5D-C0BE-C171-5FF9-3DBCA144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C520-FB18-4220-8EB8-56B3F0B0D9F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470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99A2D-7ED3-E577-6C3E-A7BFCAB6F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424A4-C797-32C1-04FC-1F8D6C5AD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BEF6-B3E0-C6FD-71A7-2486F343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EE95-5D43-4A3C-88C8-28CF2222DD52}" type="datetimeFigureOut">
              <a:rPr lang="en-PK" smtClean="0"/>
              <a:t>18/02/2024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7A2A7-3B2A-119C-6A17-9164144B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BBAB-BE21-C93D-85E7-DCA6A57E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C520-FB18-4220-8EB8-56B3F0B0D9F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520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C50A-56AA-F0EA-232B-93800E2E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D9879-07D3-EFFD-0405-DD61B5EE4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8E3D-11EB-B1C4-65CB-CBC8E941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EE95-5D43-4A3C-88C8-28CF2222DD52}" type="datetimeFigureOut">
              <a:rPr lang="en-PK" smtClean="0"/>
              <a:t>18/02/2024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4E46-9B95-EB0D-278E-FA38D4E1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D0D1B-F334-3332-CF1D-F5350204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C520-FB18-4220-8EB8-56B3F0B0D9F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4596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C76D-7B3E-6D66-CDCF-146CAB1F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E2B3F-36E8-1D1C-90B2-A316A96A2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6F887-CDD5-EE34-1B21-DC45DED5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EE95-5D43-4A3C-88C8-28CF2222DD52}" type="datetimeFigureOut">
              <a:rPr lang="en-PK" smtClean="0"/>
              <a:t>18/02/2024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CE4E-8F2D-B609-D2D8-AEADBB68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9227-22CA-4BE8-7765-9FCA7719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C520-FB18-4220-8EB8-56B3F0B0D9F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6929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08BE-C928-4686-498D-0191ED64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96616-420D-A177-2F16-1E1ED66A8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5FE00-BD63-2CB4-ABF0-893B7B964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0777-8A63-50ED-ED77-44ECBB00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EE95-5D43-4A3C-88C8-28CF2222DD52}" type="datetimeFigureOut">
              <a:rPr lang="en-PK" smtClean="0"/>
              <a:t>18/02/2024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7412B-2E7E-308E-73FB-8831206B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2E713-7BAF-8539-D6B4-9EAA3C13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C520-FB18-4220-8EB8-56B3F0B0D9F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4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E173-550B-79A7-9357-E839A63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344DB-0583-9D3A-6EE5-DFA7F686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A8197-8212-4994-FB91-9AE22DDF8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E6326-2DE2-43D2-530E-FBFFA2733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73AFE-7585-FA69-D63A-E05DFE73A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2A8C6-18AF-8D1A-B3DD-1509B04D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EE95-5D43-4A3C-88C8-28CF2222DD52}" type="datetimeFigureOut">
              <a:rPr lang="en-PK" smtClean="0"/>
              <a:t>18/02/2024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24B84-EA76-D000-6C82-5085D55C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67E33-3F86-9191-D051-19DECA44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C520-FB18-4220-8EB8-56B3F0B0D9F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448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39E2-8D84-6F58-7532-3B61FAC6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F3ABF-9453-47BE-5EEC-B149DDA5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EE95-5D43-4A3C-88C8-28CF2222DD52}" type="datetimeFigureOut">
              <a:rPr lang="en-PK" smtClean="0"/>
              <a:t>18/02/2024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E93F2-95B3-95F2-9B56-481A6462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F485C-FC61-7BD5-3A6A-1334B99D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C520-FB18-4220-8EB8-56B3F0B0D9F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0640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1EC57-6C09-6D9C-99D2-F321045B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EE95-5D43-4A3C-88C8-28CF2222DD52}" type="datetimeFigureOut">
              <a:rPr lang="en-PK" smtClean="0"/>
              <a:t>18/02/2024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5C060-1F99-30AE-2283-C28CDB16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0EBCE-17A1-0D0F-46B8-CD9A344A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C520-FB18-4220-8EB8-56B3F0B0D9F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5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1D81-59C6-15F1-4FB7-884AF17A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D406-6159-5E64-1398-9065A6655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AEAC0-8B6D-62B0-5D7D-EFD8A9E48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C210B-0754-EB2F-13C4-BE8F3C9C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EE95-5D43-4A3C-88C8-28CF2222DD52}" type="datetimeFigureOut">
              <a:rPr lang="en-PK" smtClean="0"/>
              <a:t>18/02/2024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FCF3-7D9B-E8A8-4575-9AABA221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F137B-3C7D-A699-6296-17330E29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C520-FB18-4220-8EB8-56B3F0B0D9F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572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AEC2-07EE-D342-F91B-D775789C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E7DAD-918A-5C2D-7BB2-C3C846771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94D0C-147F-A1A9-0F79-01973A04C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F5668-C795-B403-29CA-C2A9E462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EE95-5D43-4A3C-88C8-28CF2222DD52}" type="datetimeFigureOut">
              <a:rPr lang="en-PK" smtClean="0"/>
              <a:t>18/02/2024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60AFF-33DD-97F4-8367-4E9A0BC7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A6D7D-20D4-265B-2A8C-0CCBAC96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C520-FB18-4220-8EB8-56B3F0B0D9F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066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E1ECC-8033-01FF-57F2-78CA681E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3888F-E160-1C0E-7754-BBB932B7F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16CE-2DBE-93E7-C012-703AB5E5B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EE95-5D43-4A3C-88C8-28CF2222DD52}" type="datetimeFigureOut">
              <a:rPr lang="en-PK" smtClean="0"/>
              <a:t>18/02/2024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34E0E-8C25-E24D-DE3A-BB4A3065A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479DA-5054-D2CC-A6D4-0F1092863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9C520-FB18-4220-8EB8-56B3F0B0D9F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0096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CC6D3-EA8F-6981-64C5-EBD208D8F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984" y="5522152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Georgia" panose="02040502050405020303" pitchFamily="18" charset="0"/>
              </a:rPr>
              <a:t>NumPy</a:t>
            </a:r>
            <a:endParaRPr lang="en-PK" sz="4400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0BFCC-2D10-74BA-F9AF-A94D1253F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36" y="5151832"/>
            <a:ext cx="2502855" cy="7754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Introduction to</a:t>
            </a:r>
            <a:endParaRPr lang="en-PK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A83A4-FF50-A90B-F1CE-77A11F854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0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2529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478FD4-A6ED-F068-A7F5-48D21E19F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4B1FF4-8294-72AF-09B8-7F30F59E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BC7F690D-C49B-1D42-1C79-33D90885F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" b="1442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80D2B9-403C-F93C-B061-69A29AF7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159719"/>
            <a:ext cx="5552090" cy="1336081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Functions:</a:t>
            </a:r>
            <a:endParaRPr lang="en-PK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FE0A2-2761-7712-90BD-016995336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9" y="4572000"/>
            <a:ext cx="5552089" cy="1647825"/>
          </a:xfrm>
        </p:spPr>
        <p:txBody>
          <a:bodyPr>
            <a:normAutofit/>
          </a:bodyPr>
          <a:lstStyle/>
          <a:p>
            <a:r>
              <a:rPr lang="en-US" sz="1800" kern="1800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df.plot()</a:t>
            </a:r>
          </a:p>
          <a:p>
            <a:pPr marL="0" indent="0">
              <a:buNone/>
            </a:pPr>
            <a:r>
              <a:rPr lang="en-US" sz="1800" kern="1800" dirty="0">
                <a:solidFill>
                  <a:srgbClr val="292929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Used to create various types of plots from a Data Frame.</a:t>
            </a:r>
            <a:endParaRPr lang="en-US" sz="1800" kern="1800" dirty="0">
              <a:solidFill>
                <a:srgbClr val="292929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20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nda eating on the earth">
            <a:extLst>
              <a:ext uri="{FF2B5EF4-FFF2-40B4-BE49-F238E27FC236}">
                <a16:creationId xmlns:a16="http://schemas.microsoft.com/office/drawing/2014/main" id="{1BDC4FDE-528E-846D-9B12-EEF791250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00" b="6831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FC7F6-34F7-F16F-08B1-A6C3AAB9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38" y="1108945"/>
            <a:ext cx="10028903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Georgia" panose="02040502050405020303" pitchFamily="18" charset="0"/>
              </a:rPr>
              <a:t>Go to provided documentary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5E70-FEC3-869D-FB3D-6E9821CE9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  <a:latin typeface="Georgia" panose="02040502050405020303" pitchFamily="18" charset="0"/>
              </a:rPr>
              <a:t>Pandas Function named word file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1058913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BFB981-A01F-8B28-E8DA-CB725EB8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5186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002C20-86F6-46B0-8392-A37CAC548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AFEFF-7E82-48C5-63DB-F7682E83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What is NumPy?</a:t>
            </a:r>
            <a:endParaRPr lang="en-PK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B27D-5115-7733-F22C-D53E73744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NumPy is the fundamental package for scientific computing in Python.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It is a Python library that provides a multidimensional array object</a:t>
            </a:r>
          </a:p>
          <a:p>
            <a:endParaRPr lang="en-PK" sz="2000" dirty="0">
              <a:latin typeface="Georgia" panose="02040502050405020303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972F54-37E5-4215-8174-927CD8DD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5247" y="1844620"/>
            <a:ext cx="5004044" cy="4257439"/>
          </a:xfrm>
          <a:custGeom>
            <a:avLst/>
            <a:gdLst>
              <a:gd name="connsiteX0" fmla="*/ 4996703 w 5004044"/>
              <a:gd name="connsiteY0" fmla="*/ 1884419 h 4257439"/>
              <a:gd name="connsiteX1" fmla="*/ 4999558 w 5004044"/>
              <a:gd name="connsiteY1" fmla="*/ 1895448 h 4257439"/>
              <a:gd name="connsiteX2" fmla="*/ 4998919 w 5004044"/>
              <a:gd name="connsiteY2" fmla="*/ 1955002 h 4257439"/>
              <a:gd name="connsiteX3" fmla="*/ 4997257 w 5004044"/>
              <a:gd name="connsiteY3" fmla="*/ 1954563 h 4257439"/>
              <a:gd name="connsiteX4" fmla="*/ 4997288 w 5004044"/>
              <a:gd name="connsiteY4" fmla="*/ 1935420 h 4257439"/>
              <a:gd name="connsiteX5" fmla="*/ 4996971 w 5004044"/>
              <a:gd name="connsiteY5" fmla="*/ 1897199 h 4257439"/>
              <a:gd name="connsiteX6" fmla="*/ 4995619 w 5004044"/>
              <a:gd name="connsiteY6" fmla="*/ 1855413 h 4257439"/>
              <a:gd name="connsiteX7" fmla="*/ 4996377 w 5004044"/>
              <a:gd name="connsiteY7" fmla="*/ 1868871 h 4257439"/>
              <a:gd name="connsiteX8" fmla="*/ 4996703 w 5004044"/>
              <a:gd name="connsiteY8" fmla="*/ 1884419 h 4257439"/>
              <a:gd name="connsiteX9" fmla="*/ 4993479 w 5004044"/>
              <a:gd name="connsiteY9" fmla="*/ 1871969 h 4257439"/>
              <a:gd name="connsiteX10" fmla="*/ 4994448 w 5004044"/>
              <a:gd name="connsiteY10" fmla="*/ 1857988 h 4257439"/>
              <a:gd name="connsiteX11" fmla="*/ 4995619 w 5004044"/>
              <a:gd name="connsiteY11" fmla="*/ 1855413 h 4257439"/>
              <a:gd name="connsiteX12" fmla="*/ 561880 w 5004044"/>
              <a:gd name="connsiteY12" fmla="*/ 1402651 h 4257439"/>
              <a:gd name="connsiteX13" fmla="*/ 559343 w 5004044"/>
              <a:gd name="connsiteY13" fmla="*/ 1406893 h 4257439"/>
              <a:gd name="connsiteX14" fmla="*/ 576521 w 5004044"/>
              <a:gd name="connsiteY14" fmla="*/ 1419992 h 4257439"/>
              <a:gd name="connsiteX15" fmla="*/ 596259 w 5004044"/>
              <a:gd name="connsiteY15" fmla="*/ 1423150 h 4257439"/>
              <a:gd name="connsiteX16" fmla="*/ 561880 w 5004044"/>
              <a:gd name="connsiteY16" fmla="*/ 1402651 h 4257439"/>
              <a:gd name="connsiteX17" fmla="*/ 741490 w 5004044"/>
              <a:gd name="connsiteY17" fmla="*/ 927208 h 4257439"/>
              <a:gd name="connsiteX18" fmla="*/ 944973 w 5004044"/>
              <a:gd name="connsiteY18" fmla="*/ 1054807 h 4257439"/>
              <a:gd name="connsiteX19" fmla="*/ 947781 w 5004044"/>
              <a:gd name="connsiteY19" fmla="*/ 1050516 h 4257439"/>
              <a:gd name="connsiteX20" fmla="*/ 741490 w 5004044"/>
              <a:gd name="connsiteY20" fmla="*/ 927208 h 4257439"/>
              <a:gd name="connsiteX21" fmla="*/ 4437179 w 5004044"/>
              <a:gd name="connsiteY21" fmla="*/ 969 h 4257439"/>
              <a:gd name="connsiteX22" fmla="*/ 4444201 w 5004044"/>
              <a:gd name="connsiteY22" fmla="*/ 18389 h 4257439"/>
              <a:gd name="connsiteX23" fmla="*/ 4430319 w 5004044"/>
              <a:gd name="connsiteY23" fmla="*/ 49621 h 4257439"/>
              <a:gd name="connsiteX24" fmla="*/ 4455614 w 5004044"/>
              <a:gd name="connsiteY24" fmla="*/ 105249 h 4257439"/>
              <a:gd name="connsiteX25" fmla="*/ 4563529 w 5004044"/>
              <a:gd name="connsiteY25" fmla="*/ 89046 h 4257439"/>
              <a:gd name="connsiteX26" fmla="*/ 4575967 w 5004044"/>
              <a:gd name="connsiteY26" fmla="*/ 105828 h 4257439"/>
              <a:gd name="connsiteX27" fmla="*/ 4581177 w 5004044"/>
              <a:gd name="connsiteY27" fmla="*/ 187773 h 4257439"/>
              <a:gd name="connsiteX28" fmla="*/ 4586660 w 5004044"/>
              <a:gd name="connsiteY28" fmla="*/ 207364 h 4257439"/>
              <a:gd name="connsiteX29" fmla="*/ 4601641 w 5004044"/>
              <a:gd name="connsiteY29" fmla="*/ 294858 h 4257439"/>
              <a:gd name="connsiteX30" fmla="*/ 4662523 w 5004044"/>
              <a:gd name="connsiteY30" fmla="*/ 423590 h 4257439"/>
              <a:gd name="connsiteX31" fmla="*/ 4724560 w 5004044"/>
              <a:gd name="connsiteY31" fmla="*/ 497719 h 4257439"/>
              <a:gd name="connsiteX32" fmla="*/ 4732841 w 5004044"/>
              <a:gd name="connsiteY32" fmla="*/ 519029 h 4257439"/>
              <a:gd name="connsiteX33" fmla="*/ 4749643 w 5004044"/>
              <a:gd name="connsiteY33" fmla="*/ 604622 h 4257439"/>
              <a:gd name="connsiteX34" fmla="*/ 4744753 w 5004044"/>
              <a:gd name="connsiteY34" fmla="*/ 623512 h 4257439"/>
              <a:gd name="connsiteX35" fmla="*/ 4720006 w 5004044"/>
              <a:gd name="connsiteY35" fmla="*/ 649070 h 4257439"/>
              <a:gd name="connsiteX36" fmla="*/ 4700653 w 5004044"/>
              <a:gd name="connsiteY36" fmla="*/ 704672 h 4257439"/>
              <a:gd name="connsiteX37" fmla="*/ 4662297 w 5004044"/>
              <a:gd name="connsiteY37" fmla="*/ 786401 h 4257439"/>
              <a:gd name="connsiteX38" fmla="*/ 4642954 w 5004044"/>
              <a:gd name="connsiteY38" fmla="*/ 811006 h 4257439"/>
              <a:gd name="connsiteX39" fmla="*/ 4658781 w 5004044"/>
              <a:gd name="connsiteY39" fmla="*/ 824342 h 4257439"/>
              <a:gd name="connsiteX40" fmla="*/ 4713981 w 5004044"/>
              <a:gd name="connsiteY40" fmla="*/ 916441 h 4257439"/>
              <a:gd name="connsiteX41" fmla="*/ 4642145 w 5004044"/>
              <a:gd name="connsiteY41" fmla="*/ 1035706 h 4257439"/>
              <a:gd name="connsiteX42" fmla="*/ 4604059 w 5004044"/>
              <a:gd name="connsiteY42" fmla="*/ 1073741 h 4257439"/>
              <a:gd name="connsiteX43" fmla="*/ 4680437 w 5004044"/>
              <a:gd name="connsiteY43" fmla="*/ 1071013 h 4257439"/>
              <a:gd name="connsiteX44" fmla="*/ 4708843 w 5004044"/>
              <a:gd name="connsiteY44" fmla="*/ 1110593 h 4257439"/>
              <a:gd name="connsiteX45" fmla="*/ 4721433 w 5004044"/>
              <a:gd name="connsiteY45" fmla="*/ 1130828 h 4257439"/>
              <a:gd name="connsiteX46" fmla="*/ 4799050 w 5004044"/>
              <a:gd name="connsiteY46" fmla="*/ 1256288 h 4257439"/>
              <a:gd name="connsiteX47" fmla="*/ 4788849 w 5004044"/>
              <a:gd name="connsiteY47" fmla="*/ 1296992 h 4257439"/>
              <a:gd name="connsiteX48" fmla="*/ 4677593 w 5004044"/>
              <a:gd name="connsiteY48" fmla="*/ 1504814 h 4257439"/>
              <a:gd name="connsiteX49" fmla="*/ 4806838 w 5004044"/>
              <a:gd name="connsiteY49" fmla="*/ 1534504 h 4257439"/>
              <a:gd name="connsiteX50" fmla="*/ 4818253 w 5004044"/>
              <a:gd name="connsiteY50" fmla="*/ 1621364 h 4257439"/>
              <a:gd name="connsiteX51" fmla="*/ 4887405 w 5004044"/>
              <a:gd name="connsiteY51" fmla="*/ 1708784 h 4257439"/>
              <a:gd name="connsiteX52" fmla="*/ 4987017 w 5004044"/>
              <a:gd name="connsiteY52" fmla="*/ 1847008 h 4257439"/>
              <a:gd name="connsiteX53" fmla="*/ 4993479 w 5004044"/>
              <a:gd name="connsiteY53" fmla="*/ 1871969 h 4257439"/>
              <a:gd name="connsiteX54" fmla="*/ 4993260 w 5004044"/>
              <a:gd name="connsiteY54" fmla="*/ 1875137 h 4257439"/>
              <a:gd name="connsiteX55" fmla="*/ 4990437 w 5004044"/>
              <a:gd name="connsiteY55" fmla="*/ 1933934 h 4257439"/>
              <a:gd name="connsiteX56" fmla="*/ 4989378 w 5004044"/>
              <a:gd name="connsiteY56" fmla="*/ 1952477 h 4257439"/>
              <a:gd name="connsiteX57" fmla="*/ 4982628 w 5004044"/>
              <a:gd name="connsiteY57" fmla="*/ 1950690 h 4257439"/>
              <a:gd name="connsiteX58" fmla="*/ 4970479 w 5004044"/>
              <a:gd name="connsiteY58" fmla="*/ 1944168 h 4257439"/>
              <a:gd name="connsiteX59" fmla="*/ 4961645 w 5004044"/>
              <a:gd name="connsiteY59" fmla="*/ 1968944 h 4257439"/>
              <a:gd name="connsiteX60" fmla="*/ 4980262 w 5004044"/>
              <a:gd name="connsiteY60" fmla="*/ 2014997 h 4257439"/>
              <a:gd name="connsiteX61" fmla="*/ 4988607 w 5004044"/>
              <a:gd name="connsiteY61" fmla="*/ 1965973 h 4257439"/>
              <a:gd name="connsiteX62" fmla="*/ 4989378 w 5004044"/>
              <a:gd name="connsiteY62" fmla="*/ 1952477 h 4257439"/>
              <a:gd name="connsiteX63" fmla="*/ 4997257 w 5004044"/>
              <a:gd name="connsiteY63" fmla="*/ 1954563 h 4257439"/>
              <a:gd name="connsiteX64" fmla="*/ 4997217 w 5004044"/>
              <a:gd name="connsiteY64" fmla="*/ 1978557 h 4257439"/>
              <a:gd name="connsiteX65" fmla="*/ 4990810 w 5004044"/>
              <a:gd name="connsiteY65" fmla="*/ 2100744 h 4257439"/>
              <a:gd name="connsiteX66" fmla="*/ 4889713 w 5004044"/>
              <a:gd name="connsiteY66" fmla="*/ 2285583 h 4257439"/>
              <a:gd name="connsiteX67" fmla="*/ 4803440 w 5004044"/>
              <a:gd name="connsiteY67" fmla="*/ 2367231 h 4257439"/>
              <a:gd name="connsiteX68" fmla="*/ 4613356 w 5004044"/>
              <a:gd name="connsiteY68" fmla="*/ 2702512 h 4257439"/>
              <a:gd name="connsiteX69" fmla="*/ 4553563 w 5004044"/>
              <a:gd name="connsiteY69" fmla="*/ 2810797 h 4257439"/>
              <a:gd name="connsiteX70" fmla="*/ 4602347 w 5004044"/>
              <a:gd name="connsiteY70" fmla="*/ 2836976 h 4257439"/>
              <a:gd name="connsiteX71" fmla="*/ 4516285 w 5004044"/>
              <a:gd name="connsiteY71" fmla="*/ 2954642 h 4257439"/>
              <a:gd name="connsiteX72" fmla="*/ 4414507 w 5004044"/>
              <a:gd name="connsiteY72" fmla="*/ 3086467 h 4257439"/>
              <a:gd name="connsiteX73" fmla="*/ 2327617 w 5004044"/>
              <a:gd name="connsiteY73" fmla="*/ 4253752 h 4257439"/>
              <a:gd name="connsiteX74" fmla="*/ 1214971 w 5004044"/>
              <a:gd name="connsiteY74" fmla="*/ 4203137 h 4257439"/>
              <a:gd name="connsiteX75" fmla="*/ 894535 w 5004044"/>
              <a:gd name="connsiteY75" fmla="*/ 4109150 h 4257439"/>
              <a:gd name="connsiteX76" fmla="*/ 781596 w 5004044"/>
              <a:gd name="connsiteY76" fmla="*/ 3991505 h 4257439"/>
              <a:gd name="connsiteX77" fmla="*/ 742373 w 5004044"/>
              <a:gd name="connsiteY77" fmla="*/ 3959843 h 4257439"/>
              <a:gd name="connsiteX78" fmla="*/ 646723 w 5004044"/>
              <a:gd name="connsiteY78" fmla="*/ 3926438 h 4257439"/>
              <a:gd name="connsiteX79" fmla="*/ 478839 w 5004044"/>
              <a:gd name="connsiteY79" fmla="*/ 3847272 h 4257439"/>
              <a:gd name="connsiteX80" fmla="*/ 537744 w 5004044"/>
              <a:gd name="connsiteY80" fmla="*/ 3812205 h 4257439"/>
              <a:gd name="connsiteX81" fmla="*/ 712950 w 5004044"/>
              <a:gd name="connsiteY81" fmla="*/ 3847065 h 4257439"/>
              <a:gd name="connsiteX82" fmla="*/ 839053 w 5004044"/>
              <a:gd name="connsiteY82" fmla="*/ 3842201 h 4257439"/>
              <a:gd name="connsiteX83" fmla="*/ 657388 w 5004044"/>
              <a:gd name="connsiteY83" fmla="*/ 3759142 h 4257439"/>
              <a:gd name="connsiteX84" fmla="*/ 479902 w 5004044"/>
              <a:gd name="connsiteY84" fmla="*/ 3640872 h 4257439"/>
              <a:gd name="connsiteX85" fmla="*/ 612982 w 5004044"/>
              <a:gd name="connsiteY85" fmla="*/ 3646162 h 4257439"/>
              <a:gd name="connsiteX86" fmla="*/ 617779 w 5004044"/>
              <a:gd name="connsiteY86" fmla="*/ 3625073 h 4257439"/>
              <a:gd name="connsiteX87" fmla="*/ 495792 w 5004044"/>
              <a:gd name="connsiteY87" fmla="*/ 3468542 h 4257439"/>
              <a:gd name="connsiteX88" fmla="*/ 436221 w 5004044"/>
              <a:gd name="connsiteY88" fmla="*/ 3407261 h 4257439"/>
              <a:gd name="connsiteX89" fmla="*/ 172652 w 5004044"/>
              <a:gd name="connsiteY89" fmla="*/ 3237768 h 4257439"/>
              <a:gd name="connsiteX90" fmla="*/ 417805 w 5004044"/>
              <a:gd name="connsiteY90" fmla="*/ 3290959 h 4257439"/>
              <a:gd name="connsiteX91" fmla="*/ 159629 w 5004044"/>
              <a:gd name="connsiteY91" fmla="*/ 3126522 h 4257439"/>
              <a:gd name="connsiteX92" fmla="*/ 35515 w 5004044"/>
              <a:gd name="connsiteY92" fmla="*/ 3070942 h 4257439"/>
              <a:gd name="connsiteX93" fmla="*/ 3001 w 5004044"/>
              <a:gd name="connsiteY93" fmla="*/ 3030820 h 4257439"/>
              <a:gd name="connsiteX94" fmla="*/ 56337 w 5004044"/>
              <a:gd name="connsiteY94" fmla="*/ 3011602 h 4257439"/>
              <a:gd name="connsiteX95" fmla="*/ 221626 w 5004044"/>
              <a:gd name="connsiteY95" fmla="*/ 3000137 h 4257439"/>
              <a:gd name="connsiteX96" fmla="*/ 12079 w 5004044"/>
              <a:gd name="connsiteY96" fmla="*/ 2895750 h 4257439"/>
              <a:gd name="connsiteX97" fmla="*/ 165389 w 5004044"/>
              <a:gd name="connsiteY97" fmla="*/ 2890511 h 4257439"/>
              <a:gd name="connsiteX98" fmla="*/ 206743 w 5004044"/>
              <a:gd name="connsiteY98" fmla="*/ 2827546 h 4257439"/>
              <a:gd name="connsiteX99" fmla="*/ 273631 w 5004044"/>
              <a:gd name="connsiteY99" fmla="*/ 2725917 h 4257439"/>
              <a:gd name="connsiteX100" fmla="*/ 320364 w 5004044"/>
              <a:gd name="connsiteY100" fmla="*/ 2667696 h 4257439"/>
              <a:gd name="connsiteX101" fmla="*/ 334074 w 5004044"/>
              <a:gd name="connsiteY101" fmla="*/ 2507770 h 4257439"/>
              <a:gd name="connsiteX102" fmla="*/ 284207 w 5004044"/>
              <a:gd name="connsiteY102" fmla="*/ 2344516 h 4257439"/>
              <a:gd name="connsiteX103" fmla="*/ 166166 w 5004044"/>
              <a:gd name="connsiteY103" fmla="*/ 2278376 h 4257439"/>
              <a:gd name="connsiteX104" fmla="*/ 194891 w 5004044"/>
              <a:gd name="connsiteY104" fmla="*/ 2175576 h 4257439"/>
              <a:gd name="connsiteX105" fmla="*/ 440332 w 5004044"/>
              <a:gd name="connsiteY105" fmla="*/ 2191712 h 4257439"/>
              <a:gd name="connsiteX106" fmla="*/ 63051 w 5004044"/>
              <a:gd name="connsiteY106" fmla="*/ 1942979 h 4257439"/>
              <a:gd name="connsiteX107" fmla="*/ 123612 w 5004044"/>
              <a:gd name="connsiteY107" fmla="*/ 1920903 h 4257439"/>
              <a:gd name="connsiteX108" fmla="*/ 120386 w 5004044"/>
              <a:gd name="connsiteY108" fmla="*/ 1903128 h 4257439"/>
              <a:gd name="connsiteX109" fmla="*/ 119318 w 5004044"/>
              <a:gd name="connsiteY109" fmla="*/ 1791355 h 4257439"/>
              <a:gd name="connsiteX110" fmla="*/ 127081 w 5004044"/>
              <a:gd name="connsiteY110" fmla="*/ 1738431 h 4257439"/>
              <a:gd name="connsiteX111" fmla="*/ 108310 w 5004044"/>
              <a:gd name="connsiteY111" fmla="*/ 1682600 h 4257439"/>
              <a:gd name="connsiteX112" fmla="*/ 385468 w 5004044"/>
              <a:gd name="connsiteY112" fmla="*/ 1739315 h 4257439"/>
              <a:gd name="connsiteX113" fmla="*/ 599777 w 5004044"/>
              <a:gd name="connsiteY113" fmla="*/ 1722044 h 4257439"/>
              <a:gd name="connsiteX114" fmla="*/ 593006 w 5004044"/>
              <a:gd name="connsiteY114" fmla="*/ 1716597 h 4257439"/>
              <a:gd name="connsiteX115" fmla="*/ 485736 w 5004044"/>
              <a:gd name="connsiteY115" fmla="*/ 1591625 h 4257439"/>
              <a:gd name="connsiteX116" fmla="*/ 481534 w 5004044"/>
              <a:gd name="connsiteY116" fmla="*/ 1588888 h 4257439"/>
              <a:gd name="connsiteX117" fmla="*/ 461623 w 5004044"/>
              <a:gd name="connsiteY117" fmla="*/ 1569314 h 4257439"/>
              <a:gd name="connsiteX118" fmla="*/ 441172 w 5004044"/>
              <a:gd name="connsiteY118" fmla="*/ 1549836 h 4257439"/>
              <a:gd name="connsiteX119" fmla="*/ 438173 w 5004044"/>
              <a:gd name="connsiteY119" fmla="*/ 1549732 h 4257439"/>
              <a:gd name="connsiteX120" fmla="*/ 409482 w 5004044"/>
              <a:gd name="connsiteY120" fmla="*/ 1509886 h 4257439"/>
              <a:gd name="connsiteX121" fmla="*/ 401143 w 5004044"/>
              <a:gd name="connsiteY121" fmla="*/ 1480995 h 4257439"/>
              <a:gd name="connsiteX122" fmla="*/ 370772 w 5004044"/>
              <a:gd name="connsiteY122" fmla="*/ 1452514 h 4257439"/>
              <a:gd name="connsiteX123" fmla="*/ 339699 w 5004044"/>
              <a:gd name="connsiteY123" fmla="*/ 1426688 h 4257439"/>
              <a:gd name="connsiteX124" fmla="*/ 265593 w 5004044"/>
              <a:gd name="connsiteY124" fmla="*/ 1412885 h 4257439"/>
              <a:gd name="connsiteX125" fmla="*/ 215085 w 5004044"/>
              <a:gd name="connsiteY125" fmla="*/ 1372144 h 4257439"/>
              <a:gd name="connsiteX126" fmla="*/ 274865 w 5004044"/>
              <a:gd name="connsiteY126" fmla="*/ 1375825 h 4257439"/>
              <a:gd name="connsiteX127" fmla="*/ 219220 w 5004044"/>
              <a:gd name="connsiteY127" fmla="*/ 1329666 h 4257439"/>
              <a:gd name="connsiteX128" fmla="*/ 187322 w 5004044"/>
              <a:gd name="connsiteY128" fmla="*/ 1278682 h 4257439"/>
              <a:gd name="connsiteX129" fmla="*/ 189878 w 5004044"/>
              <a:gd name="connsiteY129" fmla="*/ 1262417 h 4257439"/>
              <a:gd name="connsiteX130" fmla="*/ 204036 w 5004044"/>
              <a:gd name="connsiteY130" fmla="*/ 1262449 h 4257439"/>
              <a:gd name="connsiteX131" fmla="*/ 256133 w 5004044"/>
              <a:gd name="connsiteY131" fmla="*/ 1295950 h 4257439"/>
              <a:gd name="connsiteX132" fmla="*/ 323760 w 5004044"/>
              <a:gd name="connsiteY132" fmla="*/ 1342208 h 4257439"/>
              <a:gd name="connsiteX133" fmla="*/ 219957 w 5004044"/>
              <a:gd name="connsiteY133" fmla="*/ 1252997 h 4257439"/>
              <a:gd name="connsiteX134" fmla="*/ 145267 w 5004044"/>
              <a:gd name="connsiteY134" fmla="*/ 1188376 h 4257439"/>
              <a:gd name="connsiteX135" fmla="*/ 127649 w 5004044"/>
              <a:gd name="connsiteY135" fmla="*/ 1140248 h 4257439"/>
              <a:gd name="connsiteX136" fmla="*/ 133301 w 5004044"/>
              <a:gd name="connsiteY136" fmla="*/ 1126283 h 4257439"/>
              <a:gd name="connsiteX137" fmla="*/ 144665 w 5004044"/>
              <a:gd name="connsiteY137" fmla="*/ 1130919 h 4257439"/>
              <a:gd name="connsiteX138" fmla="*/ 154924 w 5004044"/>
              <a:gd name="connsiteY138" fmla="*/ 1141443 h 4257439"/>
              <a:gd name="connsiteX139" fmla="*/ 263706 w 5004044"/>
              <a:gd name="connsiteY139" fmla="*/ 1219972 h 4257439"/>
              <a:gd name="connsiteX140" fmla="*/ 423231 w 5004044"/>
              <a:gd name="connsiteY140" fmla="*/ 1325916 h 4257439"/>
              <a:gd name="connsiteX141" fmla="*/ 486543 w 5004044"/>
              <a:gd name="connsiteY141" fmla="*/ 1341940 h 4257439"/>
              <a:gd name="connsiteX142" fmla="*/ 305459 w 5004044"/>
              <a:gd name="connsiteY142" fmla="*/ 1191095 h 4257439"/>
              <a:gd name="connsiteX143" fmla="*/ 165967 w 5004044"/>
              <a:gd name="connsiteY143" fmla="*/ 995271 h 4257439"/>
              <a:gd name="connsiteX144" fmla="*/ 148803 w 5004044"/>
              <a:gd name="connsiteY144" fmla="*/ 982487 h 4257439"/>
              <a:gd name="connsiteX145" fmla="*/ 142975 w 5004044"/>
              <a:gd name="connsiteY145" fmla="*/ 973711 h 4257439"/>
              <a:gd name="connsiteX146" fmla="*/ 107228 w 5004044"/>
              <a:gd name="connsiteY146" fmla="*/ 903165 h 4257439"/>
              <a:gd name="connsiteX147" fmla="*/ 103961 w 5004044"/>
              <a:gd name="connsiteY147" fmla="*/ 884449 h 4257439"/>
              <a:gd name="connsiteX148" fmla="*/ 105398 w 5004044"/>
              <a:gd name="connsiteY148" fmla="*/ 848773 h 4257439"/>
              <a:gd name="connsiteX149" fmla="*/ 96106 w 5004044"/>
              <a:gd name="connsiteY149" fmla="*/ 829222 h 4257439"/>
              <a:gd name="connsiteX150" fmla="*/ 95233 w 5004044"/>
              <a:gd name="connsiteY150" fmla="*/ 815459 h 4257439"/>
              <a:gd name="connsiteX151" fmla="*/ 108754 w 5004044"/>
              <a:gd name="connsiteY151" fmla="*/ 813390 h 4257439"/>
              <a:gd name="connsiteX152" fmla="*/ 149184 w 5004044"/>
              <a:gd name="connsiteY152" fmla="*/ 854012 h 4257439"/>
              <a:gd name="connsiteX153" fmla="*/ 169922 w 5004044"/>
              <a:gd name="connsiteY153" fmla="*/ 855094 h 4257439"/>
              <a:gd name="connsiteX154" fmla="*/ 194734 w 5004044"/>
              <a:gd name="connsiteY154" fmla="*/ 849766 h 4257439"/>
              <a:gd name="connsiteX155" fmla="*/ 204833 w 5004044"/>
              <a:gd name="connsiteY155" fmla="*/ 862849 h 4257439"/>
              <a:gd name="connsiteX156" fmla="*/ 262674 w 5004044"/>
              <a:gd name="connsiteY156" fmla="*/ 921903 h 4257439"/>
              <a:gd name="connsiteX157" fmla="*/ 302202 w 5004044"/>
              <a:gd name="connsiteY157" fmla="*/ 923150 h 4257439"/>
              <a:gd name="connsiteX158" fmla="*/ 270912 w 5004044"/>
              <a:gd name="connsiteY158" fmla="*/ 917286 h 4257439"/>
              <a:gd name="connsiteX159" fmla="*/ 262498 w 5004044"/>
              <a:gd name="connsiteY159" fmla="*/ 899162 h 4257439"/>
              <a:gd name="connsiteX160" fmla="*/ 261759 w 5004044"/>
              <a:gd name="connsiteY160" fmla="*/ 882214 h 4257439"/>
              <a:gd name="connsiteX161" fmla="*/ 216117 w 5004044"/>
              <a:gd name="connsiteY161" fmla="*/ 846941 h 4257439"/>
              <a:gd name="connsiteX162" fmla="*/ 211969 w 5004044"/>
              <a:gd name="connsiteY162" fmla="*/ 845458 h 4257439"/>
              <a:gd name="connsiteX163" fmla="*/ 202383 w 5004044"/>
              <a:gd name="connsiteY163" fmla="*/ 831653 h 4257439"/>
              <a:gd name="connsiteX164" fmla="*/ 217302 w 5004044"/>
              <a:gd name="connsiteY164" fmla="*/ 817950 h 4257439"/>
              <a:gd name="connsiteX165" fmla="*/ 258185 w 5004044"/>
              <a:gd name="connsiteY165" fmla="*/ 825283 h 4257439"/>
              <a:gd name="connsiteX166" fmla="*/ 339019 w 5004044"/>
              <a:gd name="connsiteY166" fmla="*/ 887237 h 4257439"/>
              <a:gd name="connsiteX167" fmla="*/ 455541 w 5004044"/>
              <a:gd name="connsiteY167" fmla="*/ 987171 h 4257439"/>
              <a:gd name="connsiteX168" fmla="*/ 839737 w 5004044"/>
              <a:gd name="connsiteY168" fmla="*/ 1232154 h 4257439"/>
              <a:gd name="connsiteX169" fmla="*/ 987251 w 5004044"/>
              <a:gd name="connsiteY169" fmla="*/ 1312386 h 4257439"/>
              <a:gd name="connsiteX170" fmla="*/ 987828 w 5004044"/>
              <a:gd name="connsiteY170" fmla="*/ 1306906 h 4257439"/>
              <a:gd name="connsiteX171" fmla="*/ 987609 w 5004044"/>
              <a:gd name="connsiteY171" fmla="*/ 1301885 h 4257439"/>
              <a:gd name="connsiteX172" fmla="*/ 883773 w 5004044"/>
              <a:gd name="connsiteY172" fmla="*/ 1249366 h 4257439"/>
              <a:gd name="connsiteX173" fmla="*/ 658689 w 5004044"/>
              <a:gd name="connsiteY173" fmla="*/ 1075926 h 4257439"/>
              <a:gd name="connsiteX174" fmla="*/ 639221 w 5004044"/>
              <a:gd name="connsiteY174" fmla="*/ 1072721 h 4257439"/>
              <a:gd name="connsiteX175" fmla="*/ 607837 w 5004044"/>
              <a:gd name="connsiteY175" fmla="*/ 1046001 h 4257439"/>
              <a:gd name="connsiteX176" fmla="*/ 604057 w 5004044"/>
              <a:gd name="connsiteY176" fmla="*/ 1028006 h 4257439"/>
              <a:gd name="connsiteX177" fmla="*/ 535068 w 5004044"/>
              <a:gd name="connsiteY177" fmla="*/ 963012 h 4257439"/>
              <a:gd name="connsiteX178" fmla="*/ 398492 w 5004044"/>
              <a:gd name="connsiteY178" fmla="*/ 852702 h 4257439"/>
              <a:gd name="connsiteX179" fmla="*/ 370407 w 5004044"/>
              <a:gd name="connsiteY179" fmla="*/ 808003 h 4257439"/>
              <a:gd name="connsiteX180" fmla="*/ 373637 w 5004044"/>
              <a:gd name="connsiteY180" fmla="*/ 788457 h 4257439"/>
              <a:gd name="connsiteX181" fmla="*/ 388957 w 5004044"/>
              <a:gd name="connsiteY181" fmla="*/ 790181 h 4257439"/>
              <a:gd name="connsiteX182" fmla="*/ 445569 w 5004044"/>
              <a:gd name="connsiteY182" fmla="*/ 827313 h 4257439"/>
              <a:gd name="connsiteX183" fmla="*/ 503344 w 5004044"/>
              <a:gd name="connsiteY183" fmla="*/ 866138 h 4257439"/>
              <a:gd name="connsiteX184" fmla="*/ 497988 w 5004044"/>
              <a:gd name="connsiteY184" fmla="*/ 855698 h 4257439"/>
              <a:gd name="connsiteX185" fmla="*/ 395068 w 5004044"/>
              <a:gd name="connsiteY185" fmla="*/ 774238 h 4257439"/>
              <a:gd name="connsiteX186" fmla="*/ 321225 w 5004044"/>
              <a:gd name="connsiteY186" fmla="*/ 704090 h 4257439"/>
              <a:gd name="connsiteX187" fmla="*/ 310772 w 5004044"/>
              <a:gd name="connsiteY187" fmla="*/ 664187 h 4257439"/>
              <a:gd name="connsiteX188" fmla="*/ 316776 w 5004044"/>
              <a:gd name="connsiteY188" fmla="*/ 652057 h 4257439"/>
              <a:gd name="connsiteX189" fmla="*/ 326167 w 5004044"/>
              <a:gd name="connsiteY189" fmla="*/ 655144 h 4257439"/>
              <a:gd name="connsiteX190" fmla="*/ 339819 w 5004044"/>
              <a:gd name="connsiteY190" fmla="*/ 668549 h 4257439"/>
              <a:gd name="connsiteX191" fmla="*/ 435653 w 5004044"/>
              <a:gd name="connsiteY191" fmla="*/ 737342 h 4257439"/>
              <a:gd name="connsiteX192" fmla="*/ 594518 w 5004044"/>
              <a:gd name="connsiteY192" fmla="*/ 846882 h 4257439"/>
              <a:gd name="connsiteX193" fmla="*/ 665142 w 5004044"/>
              <a:gd name="connsiteY193" fmla="*/ 868257 h 4257439"/>
              <a:gd name="connsiteX194" fmla="*/ 660802 w 5004044"/>
              <a:gd name="connsiteY194" fmla="*/ 862382 h 4257439"/>
              <a:gd name="connsiteX195" fmla="*/ 499505 w 5004044"/>
              <a:gd name="connsiteY195" fmla="*/ 728286 h 4257439"/>
              <a:gd name="connsiteX196" fmla="*/ 345927 w 5004044"/>
              <a:gd name="connsiteY196" fmla="*/ 515339 h 4257439"/>
              <a:gd name="connsiteX197" fmla="*/ 338588 w 5004044"/>
              <a:gd name="connsiteY197" fmla="*/ 509361 h 4257439"/>
              <a:gd name="connsiteX198" fmla="*/ 327339 w 5004044"/>
              <a:gd name="connsiteY198" fmla="*/ 494900 h 4257439"/>
              <a:gd name="connsiteX199" fmla="*/ 303055 w 5004044"/>
              <a:gd name="connsiteY199" fmla="*/ 437512 h 4257439"/>
              <a:gd name="connsiteX200" fmla="*/ 292117 w 5004044"/>
              <a:gd name="connsiteY200" fmla="*/ 398959 h 4257439"/>
              <a:gd name="connsiteX201" fmla="*/ 292417 w 5004044"/>
              <a:gd name="connsiteY201" fmla="*/ 380879 h 4257439"/>
              <a:gd name="connsiteX202" fmla="*/ 280259 w 5004044"/>
              <a:gd name="connsiteY202" fmla="*/ 358039 h 4257439"/>
              <a:gd name="connsiteX203" fmla="*/ 277426 w 5004044"/>
              <a:gd name="connsiteY203" fmla="*/ 343041 h 4257439"/>
              <a:gd name="connsiteX204" fmla="*/ 292014 w 5004044"/>
              <a:gd name="connsiteY204" fmla="*/ 340466 h 4257439"/>
              <a:gd name="connsiteX205" fmla="*/ 333039 w 5004044"/>
              <a:gd name="connsiteY205" fmla="*/ 382248 h 4257439"/>
              <a:gd name="connsiteX206" fmla="*/ 352439 w 5004044"/>
              <a:gd name="connsiteY206" fmla="*/ 383884 h 4257439"/>
              <a:gd name="connsiteX207" fmla="*/ 381981 w 5004044"/>
              <a:gd name="connsiteY207" fmla="*/ 380883 h 4257439"/>
              <a:gd name="connsiteX208" fmla="*/ 402615 w 5004044"/>
              <a:gd name="connsiteY208" fmla="*/ 410767 h 4257439"/>
              <a:gd name="connsiteX209" fmla="*/ 488827 w 5004044"/>
              <a:gd name="connsiteY209" fmla="*/ 452479 h 4257439"/>
              <a:gd name="connsiteX210" fmla="*/ 453360 w 5004044"/>
              <a:gd name="connsiteY210" fmla="*/ 444507 h 4257439"/>
              <a:gd name="connsiteX211" fmla="*/ 444814 w 5004044"/>
              <a:gd name="connsiteY211" fmla="*/ 429568 h 4257439"/>
              <a:gd name="connsiteX212" fmla="*/ 442720 w 5004044"/>
              <a:gd name="connsiteY212" fmla="*/ 406534 h 4257439"/>
              <a:gd name="connsiteX213" fmla="*/ 399647 w 5004044"/>
              <a:gd name="connsiteY213" fmla="*/ 373970 h 4257439"/>
              <a:gd name="connsiteX214" fmla="*/ 390458 w 5004044"/>
              <a:gd name="connsiteY214" fmla="*/ 369266 h 4257439"/>
              <a:gd name="connsiteX215" fmla="*/ 384776 w 5004044"/>
              <a:gd name="connsiteY215" fmla="*/ 357618 h 4257439"/>
              <a:gd name="connsiteX216" fmla="*/ 395456 w 5004044"/>
              <a:gd name="connsiteY216" fmla="*/ 346561 h 4257439"/>
              <a:gd name="connsiteX217" fmla="*/ 409490 w 5004044"/>
              <a:gd name="connsiteY217" fmla="*/ 343767 h 4257439"/>
              <a:gd name="connsiteX218" fmla="*/ 459406 w 5004044"/>
              <a:gd name="connsiteY218" fmla="*/ 364686 h 4257439"/>
              <a:gd name="connsiteX219" fmla="*/ 603593 w 5004044"/>
              <a:gd name="connsiteY219" fmla="*/ 487253 h 4257439"/>
              <a:gd name="connsiteX220" fmla="*/ 758457 w 5004044"/>
              <a:gd name="connsiteY220" fmla="*/ 592438 h 4257439"/>
              <a:gd name="connsiteX221" fmla="*/ 1126835 w 5004044"/>
              <a:gd name="connsiteY221" fmla="*/ 818073 h 4257439"/>
              <a:gd name="connsiteX222" fmla="*/ 1748686 w 5004044"/>
              <a:gd name="connsiteY222" fmla="*/ 913256 h 4257439"/>
              <a:gd name="connsiteX223" fmla="*/ 2345605 w 5004044"/>
              <a:gd name="connsiteY223" fmla="*/ 842682 h 4257439"/>
              <a:gd name="connsiteX224" fmla="*/ 2430665 w 5004044"/>
              <a:gd name="connsiteY224" fmla="*/ 833044 h 4257439"/>
              <a:gd name="connsiteX225" fmla="*/ 3874549 w 5004044"/>
              <a:gd name="connsiteY225" fmla="*/ 345713 h 4257439"/>
              <a:gd name="connsiteX226" fmla="*/ 4079914 w 5004044"/>
              <a:gd name="connsiteY226" fmla="*/ 235770 h 4257439"/>
              <a:gd name="connsiteX227" fmla="*/ 4115814 w 5004044"/>
              <a:gd name="connsiteY227" fmla="*/ 249002 h 4257439"/>
              <a:gd name="connsiteX228" fmla="*/ 4129591 w 5004044"/>
              <a:gd name="connsiteY228" fmla="*/ 251735 h 4257439"/>
              <a:gd name="connsiteX229" fmla="*/ 4131313 w 5004044"/>
              <a:gd name="connsiteY229" fmla="*/ 253264 h 4257439"/>
              <a:gd name="connsiteX230" fmla="*/ 4132779 w 5004044"/>
              <a:gd name="connsiteY230" fmla="*/ 252368 h 4257439"/>
              <a:gd name="connsiteX231" fmla="*/ 4129591 w 5004044"/>
              <a:gd name="connsiteY231" fmla="*/ 251735 h 4257439"/>
              <a:gd name="connsiteX232" fmla="*/ 4126781 w 5004044"/>
              <a:gd name="connsiteY232" fmla="*/ 249241 h 4257439"/>
              <a:gd name="connsiteX233" fmla="*/ 4126159 w 5004044"/>
              <a:gd name="connsiteY233" fmla="*/ 241207 h 4257439"/>
              <a:gd name="connsiteX234" fmla="*/ 4145347 w 5004044"/>
              <a:gd name="connsiteY234" fmla="*/ 206824 h 4257439"/>
              <a:gd name="connsiteX235" fmla="*/ 4183377 w 5004044"/>
              <a:gd name="connsiteY235" fmla="*/ 186195 h 4257439"/>
              <a:gd name="connsiteX236" fmla="*/ 4203065 w 5004044"/>
              <a:gd name="connsiteY236" fmla="*/ 194422 h 4257439"/>
              <a:gd name="connsiteX237" fmla="*/ 4228763 w 5004044"/>
              <a:gd name="connsiteY237" fmla="*/ 203170 h 4257439"/>
              <a:gd name="connsiteX238" fmla="*/ 4343373 w 5004044"/>
              <a:gd name="connsiteY238" fmla="*/ 90903 h 4257439"/>
              <a:gd name="connsiteX239" fmla="*/ 4421541 w 5004044"/>
              <a:gd name="connsiteY239" fmla="*/ 10686 h 4257439"/>
              <a:gd name="connsiteX240" fmla="*/ 4437179 w 5004044"/>
              <a:gd name="connsiteY240" fmla="*/ 969 h 42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004044" h="4257439">
                <a:moveTo>
                  <a:pt x="4996703" y="1884419"/>
                </a:moveTo>
                <a:lnTo>
                  <a:pt x="4999558" y="1895448"/>
                </a:lnTo>
                <a:cubicBezTo>
                  <a:pt x="5005407" y="1925309"/>
                  <a:pt x="5005885" y="1948588"/>
                  <a:pt x="4998919" y="1955002"/>
                </a:cubicBezTo>
                <a:lnTo>
                  <a:pt x="4997257" y="1954563"/>
                </a:lnTo>
                <a:lnTo>
                  <a:pt x="4997288" y="1935420"/>
                </a:lnTo>
                <a:cubicBezTo>
                  <a:pt x="4997241" y="1921584"/>
                  <a:pt x="4997129" y="1908567"/>
                  <a:pt x="4996971" y="1897199"/>
                </a:cubicBezTo>
                <a:close/>
                <a:moveTo>
                  <a:pt x="4995619" y="1855413"/>
                </a:moveTo>
                <a:cubicBezTo>
                  <a:pt x="4995887" y="1856868"/>
                  <a:pt x="4996145" y="1861630"/>
                  <a:pt x="4996377" y="1868871"/>
                </a:cubicBezTo>
                <a:lnTo>
                  <a:pt x="4996703" y="1884419"/>
                </a:lnTo>
                <a:lnTo>
                  <a:pt x="4993479" y="1871969"/>
                </a:lnTo>
                <a:lnTo>
                  <a:pt x="4994448" y="1857988"/>
                </a:lnTo>
                <a:cubicBezTo>
                  <a:pt x="4994836" y="1854434"/>
                  <a:pt x="4995221" y="1853309"/>
                  <a:pt x="4995619" y="1855413"/>
                </a:cubicBezTo>
                <a:close/>
                <a:moveTo>
                  <a:pt x="561880" y="1402651"/>
                </a:moveTo>
                <a:cubicBezTo>
                  <a:pt x="561124" y="1404050"/>
                  <a:pt x="560098" y="1405494"/>
                  <a:pt x="559343" y="1406893"/>
                </a:cubicBezTo>
                <a:cubicBezTo>
                  <a:pt x="564992" y="1411590"/>
                  <a:pt x="570885" y="1415610"/>
                  <a:pt x="576521" y="1419992"/>
                </a:cubicBezTo>
                <a:cubicBezTo>
                  <a:pt x="583100" y="1421044"/>
                  <a:pt x="589950" y="1422050"/>
                  <a:pt x="596259" y="1423150"/>
                </a:cubicBezTo>
                <a:cubicBezTo>
                  <a:pt x="584800" y="1416317"/>
                  <a:pt x="573340" y="1409483"/>
                  <a:pt x="561880" y="1402651"/>
                </a:cubicBezTo>
                <a:close/>
                <a:moveTo>
                  <a:pt x="741490" y="927208"/>
                </a:moveTo>
                <a:cubicBezTo>
                  <a:pt x="799034" y="985684"/>
                  <a:pt x="870087" y="1023113"/>
                  <a:pt x="944973" y="1054807"/>
                </a:cubicBezTo>
                <a:cubicBezTo>
                  <a:pt x="945998" y="1053361"/>
                  <a:pt x="946754" y="1051963"/>
                  <a:pt x="947781" y="1050516"/>
                </a:cubicBezTo>
                <a:cubicBezTo>
                  <a:pt x="879021" y="1009518"/>
                  <a:pt x="810249" y="968207"/>
                  <a:pt x="741490" y="927208"/>
                </a:cubicBezTo>
                <a:close/>
                <a:moveTo>
                  <a:pt x="4437179" y="969"/>
                </a:moveTo>
                <a:cubicBezTo>
                  <a:pt x="4443841" y="3904"/>
                  <a:pt x="4445992" y="9534"/>
                  <a:pt x="4444201" y="18389"/>
                </a:cubicBezTo>
                <a:cubicBezTo>
                  <a:pt x="4441695" y="29585"/>
                  <a:pt x="4436433" y="40002"/>
                  <a:pt x="4430319" y="49621"/>
                </a:cubicBezTo>
                <a:cubicBezTo>
                  <a:pt x="4401802" y="94822"/>
                  <a:pt x="4415372" y="106342"/>
                  <a:pt x="4455614" y="105249"/>
                </a:cubicBezTo>
                <a:cubicBezTo>
                  <a:pt x="4491507" y="104290"/>
                  <a:pt x="4527369" y="96378"/>
                  <a:pt x="4563529" y="89046"/>
                </a:cubicBezTo>
                <a:cubicBezTo>
                  <a:pt x="4581331" y="85271"/>
                  <a:pt x="4582237" y="87326"/>
                  <a:pt x="4575967" y="105828"/>
                </a:cubicBezTo>
                <a:cubicBezTo>
                  <a:pt x="4565867" y="136392"/>
                  <a:pt x="4565181" y="164346"/>
                  <a:pt x="4581177" y="187773"/>
                </a:cubicBezTo>
                <a:cubicBezTo>
                  <a:pt x="4584949" y="193117"/>
                  <a:pt x="4587668" y="199279"/>
                  <a:pt x="4586660" y="207364"/>
                </a:cubicBezTo>
                <a:cubicBezTo>
                  <a:pt x="4582114" y="240426"/>
                  <a:pt x="4591735" y="267509"/>
                  <a:pt x="4601641" y="294858"/>
                </a:cubicBezTo>
                <a:cubicBezTo>
                  <a:pt x="4618339" y="340618"/>
                  <a:pt x="4639505" y="382741"/>
                  <a:pt x="4662523" y="423590"/>
                </a:cubicBezTo>
                <a:cubicBezTo>
                  <a:pt x="4678751" y="452354"/>
                  <a:pt x="4689013" y="487863"/>
                  <a:pt x="4724560" y="497719"/>
                </a:cubicBezTo>
                <a:cubicBezTo>
                  <a:pt x="4733099" y="500006"/>
                  <a:pt x="4735915" y="508366"/>
                  <a:pt x="4732841" y="519029"/>
                </a:cubicBezTo>
                <a:cubicBezTo>
                  <a:pt x="4722677" y="554348"/>
                  <a:pt x="4730947" y="581670"/>
                  <a:pt x="4749643" y="604622"/>
                </a:cubicBezTo>
                <a:cubicBezTo>
                  <a:pt x="4756255" y="612626"/>
                  <a:pt x="4753773" y="618125"/>
                  <a:pt x="4744753" y="623512"/>
                </a:cubicBezTo>
                <a:cubicBezTo>
                  <a:pt x="4734394" y="629453"/>
                  <a:pt x="4726335" y="638149"/>
                  <a:pt x="4720006" y="649070"/>
                </a:cubicBezTo>
                <a:cubicBezTo>
                  <a:pt x="4709614" y="666719"/>
                  <a:pt x="4704721" y="685611"/>
                  <a:pt x="4700653" y="704672"/>
                </a:cubicBezTo>
                <a:cubicBezTo>
                  <a:pt x="4694336" y="734569"/>
                  <a:pt x="4686883" y="763401"/>
                  <a:pt x="4662297" y="786401"/>
                </a:cubicBezTo>
                <a:cubicBezTo>
                  <a:pt x="4654979" y="793386"/>
                  <a:pt x="4649109" y="802330"/>
                  <a:pt x="4642954" y="811006"/>
                </a:cubicBezTo>
                <a:cubicBezTo>
                  <a:pt x="4644917" y="818566"/>
                  <a:pt x="4649771" y="823719"/>
                  <a:pt x="4658781" y="824342"/>
                </a:cubicBezTo>
                <a:cubicBezTo>
                  <a:pt x="4716129" y="828453"/>
                  <a:pt x="4713587" y="870017"/>
                  <a:pt x="4713981" y="916441"/>
                </a:cubicBezTo>
                <a:cubicBezTo>
                  <a:pt x="4714583" y="973897"/>
                  <a:pt x="4682235" y="1006173"/>
                  <a:pt x="4642145" y="1035706"/>
                </a:cubicBezTo>
                <a:cubicBezTo>
                  <a:pt x="4628425" y="1045718"/>
                  <a:pt x="4608421" y="1048933"/>
                  <a:pt x="4604059" y="1073741"/>
                </a:cubicBezTo>
                <a:cubicBezTo>
                  <a:pt x="4628007" y="1092285"/>
                  <a:pt x="4655309" y="1069123"/>
                  <a:pt x="4680437" y="1071013"/>
                </a:cubicBezTo>
                <a:cubicBezTo>
                  <a:pt x="4701201" y="1072723"/>
                  <a:pt x="4734847" y="1063938"/>
                  <a:pt x="4708843" y="1110593"/>
                </a:cubicBezTo>
                <a:cubicBezTo>
                  <a:pt x="4701273" y="1124265"/>
                  <a:pt x="4711111" y="1131384"/>
                  <a:pt x="4721433" y="1130828"/>
                </a:cubicBezTo>
                <a:cubicBezTo>
                  <a:pt x="4805036" y="1125241"/>
                  <a:pt x="4770374" y="1216755"/>
                  <a:pt x="4799050" y="1256288"/>
                </a:cubicBezTo>
                <a:cubicBezTo>
                  <a:pt x="4807135" y="1266880"/>
                  <a:pt x="4800233" y="1289605"/>
                  <a:pt x="4788849" y="1296992"/>
                </a:cubicBezTo>
                <a:cubicBezTo>
                  <a:pt x="4716605" y="1344534"/>
                  <a:pt x="4710171" y="1427902"/>
                  <a:pt x="4677593" y="1504814"/>
                </a:cubicBezTo>
                <a:cubicBezTo>
                  <a:pt x="4717444" y="1525929"/>
                  <a:pt x="4764171" y="1523690"/>
                  <a:pt x="4806838" y="1534504"/>
                </a:cubicBezTo>
                <a:cubicBezTo>
                  <a:pt x="4851155" y="1545658"/>
                  <a:pt x="4851771" y="1559782"/>
                  <a:pt x="4818253" y="1621364"/>
                </a:cubicBezTo>
                <a:cubicBezTo>
                  <a:pt x="4912245" y="1616790"/>
                  <a:pt x="4912245" y="1616790"/>
                  <a:pt x="4887405" y="1708784"/>
                </a:cubicBezTo>
                <a:cubicBezTo>
                  <a:pt x="4926883" y="1705769"/>
                  <a:pt x="4965617" y="1779266"/>
                  <a:pt x="4987017" y="1847008"/>
                </a:cubicBezTo>
                <a:lnTo>
                  <a:pt x="4993479" y="1871969"/>
                </a:lnTo>
                <a:lnTo>
                  <a:pt x="4993260" y="1875137"/>
                </a:lnTo>
                <a:cubicBezTo>
                  <a:pt x="4992440" y="1890359"/>
                  <a:pt x="4991543" y="1912093"/>
                  <a:pt x="4990437" y="1933934"/>
                </a:cubicBezTo>
                <a:lnTo>
                  <a:pt x="4989378" y="1952477"/>
                </a:lnTo>
                <a:lnTo>
                  <a:pt x="4982628" y="1950690"/>
                </a:lnTo>
                <a:cubicBezTo>
                  <a:pt x="4977177" y="1945881"/>
                  <a:pt x="4973287" y="1944057"/>
                  <a:pt x="4970479" y="1944168"/>
                </a:cubicBezTo>
                <a:cubicBezTo>
                  <a:pt x="4962059" y="1944498"/>
                  <a:pt x="4963394" y="1962230"/>
                  <a:pt x="4961645" y="1968944"/>
                </a:cubicBezTo>
                <a:cubicBezTo>
                  <a:pt x="4955769" y="1990222"/>
                  <a:pt x="4970405" y="2001239"/>
                  <a:pt x="4980262" y="2014997"/>
                </a:cubicBezTo>
                <a:cubicBezTo>
                  <a:pt x="4983953" y="2020039"/>
                  <a:pt x="4986587" y="1996490"/>
                  <a:pt x="4988607" y="1965973"/>
                </a:cubicBezTo>
                <a:lnTo>
                  <a:pt x="4989378" y="1952477"/>
                </a:lnTo>
                <a:lnTo>
                  <a:pt x="4997257" y="1954563"/>
                </a:lnTo>
                <a:lnTo>
                  <a:pt x="4997217" y="1978557"/>
                </a:lnTo>
                <a:cubicBezTo>
                  <a:pt x="4996813" y="2037141"/>
                  <a:pt x="4995076" y="2095563"/>
                  <a:pt x="4990810" y="2100744"/>
                </a:cubicBezTo>
                <a:cubicBezTo>
                  <a:pt x="4945575" y="2155854"/>
                  <a:pt x="4978545" y="2256304"/>
                  <a:pt x="4889713" y="2285583"/>
                </a:cubicBezTo>
                <a:cubicBezTo>
                  <a:pt x="4849735" y="2298967"/>
                  <a:pt x="4831955" y="2340690"/>
                  <a:pt x="4803440" y="2367231"/>
                </a:cubicBezTo>
                <a:cubicBezTo>
                  <a:pt x="4704002" y="2459108"/>
                  <a:pt x="4639535" y="2566320"/>
                  <a:pt x="4613356" y="2702512"/>
                </a:cubicBezTo>
                <a:cubicBezTo>
                  <a:pt x="4606017" y="2740180"/>
                  <a:pt x="4573792" y="2775282"/>
                  <a:pt x="4553563" y="2810797"/>
                </a:cubicBezTo>
                <a:cubicBezTo>
                  <a:pt x="4565127" y="2832476"/>
                  <a:pt x="4619667" y="2772245"/>
                  <a:pt x="4602347" y="2836976"/>
                </a:cubicBezTo>
                <a:cubicBezTo>
                  <a:pt x="4589232" y="2885784"/>
                  <a:pt x="4551577" y="2921212"/>
                  <a:pt x="4516285" y="2954642"/>
                </a:cubicBezTo>
                <a:cubicBezTo>
                  <a:pt x="4475753" y="2992790"/>
                  <a:pt x="4430641" y="3025740"/>
                  <a:pt x="4414507" y="3086467"/>
                </a:cubicBezTo>
                <a:cubicBezTo>
                  <a:pt x="4410989" y="3099423"/>
                  <a:pt x="3564181" y="4149656"/>
                  <a:pt x="2327617" y="4253752"/>
                </a:cubicBezTo>
                <a:cubicBezTo>
                  <a:pt x="2125545" y="4270760"/>
                  <a:pt x="1322624" y="4224619"/>
                  <a:pt x="1214971" y="4203137"/>
                </a:cubicBezTo>
                <a:cubicBezTo>
                  <a:pt x="1104292" y="4180925"/>
                  <a:pt x="1007789" y="4121736"/>
                  <a:pt x="894535" y="4109150"/>
                </a:cubicBezTo>
                <a:cubicBezTo>
                  <a:pt x="834632" y="4102646"/>
                  <a:pt x="776274" y="4081635"/>
                  <a:pt x="781596" y="3991505"/>
                </a:cubicBezTo>
                <a:cubicBezTo>
                  <a:pt x="783201" y="3965920"/>
                  <a:pt x="766642" y="3948284"/>
                  <a:pt x="742373" y="3959843"/>
                </a:cubicBezTo>
                <a:cubicBezTo>
                  <a:pt x="696510" y="3981854"/>
                  <a:pt x="673849" y="3949166"/>
                  <a:pt x="646723" y="3926438"/>
                </a:cubicBezTo>
                <a:cubicBezTo>
                  <a:pt x="598687" y="3886210"/>
                  <a:pt x="552406" y="3842509"/>
                  <a:pt x="478839" y="3847272"/>
                </a:cubicBezTo>
                <a:cubicBezTo>
                  <a:pt x="491215" y="3806501"/>
                  <a:pt x="515519" y="3808222"/>
                  <a:pt x="537744" y="3812205"/>
                </a:cubicBezTo>
                <a:cubicBezTo>
                  <a:pt x="596474" y="3823029"/>
                  <a:pt x="654233" y="3836554"/>
                  <a:pt x="712950" y="3847065"/>
                </a:cubicBezTo>
                <a:cubicBezTo>
                  <a:pt x="751090" y="3853931"/>
                  <a:pt x="789463" y="3866135"/>
                  <a:pt x="839053" y="3842201"/>
                </a:cubicBezTo>
                <a:cubicBezTo>
                  <a:pt x="792472" y="3772935"/>
                  <a:pt x="718132" y="3772458"/>
                  <a:pt x="657388" y="3759142"/>
                </a:cubicBezTo>
                <a:cubicBezTo>
                  <a:pt x="581525" y="3742486"/>
                  <a:pt x="535038" y="3694078"/>
                  <a:pt x="479902" y="3640872"/>
                </a:cubicBezTo>
                <a:cubicBezTo>
                  <a:pt x="534356" y="3616078"/>
                  <a:pt x="570138" y="3656255"/>
                  <a:pt x="612982" y="3646162"/>
                </a:cubicBezTo>
                <a:cubicBezTo>
                  <a:pt x="615057" y="3637572"/>
                  <a:pt x="618333" y="3625291"/>
                  <a:pt x="617779" y="3625073"/>
                </a:cubicBezTo>
                <a:cubicBezTo>
                  <a:pt x="545776" y="3603308"/>
                  <a:pt x="510266" y="3544423"/>
                  <a:pt x="495792" y="3468542"/>
                </a:cubicBezTo>
                <a:cubicBezTo>
                  <a:pt x="488366" y="3429369"/>
                  <a:pt x="462153" y="3421345"/>
                  <a:pt x="436221" y="3407261"/>
                </a:cubicBezTo>
                <a:cubicBezTo>
                  <a:pt x="345019" y="3357258"/>
                  <a:pt x="249255" y="3315018"/>
                  <a:pt x="172652" y="3237768"/>
                </a:cubicBezTo>
                <a:cubicBezTo>
                  <a:pt x="256919" y="3234912"/>
                  <a:pt x="326749" y="3281731"/>
                  <a:pt x="417805" y="3290959"/>
                </a:cubicBezTo>
                <a:cubicBezTo>
                  <a:pt x="341913" y="3205043"/>
                  <a:pt x="246803" y="3171544"/>
                  <a:pt x="159629" y="3126522"/>
                </a:cubicBezTo>
                <a:cubicBezTo>
                  <a:pt x="119806" y="3106035"/>
                  <a:pt x="82625" y="3077492"/>
                  <a:pt x="35515" y="3070942"/>
                </a:cubicBezTo>
                <a:cubicBezTo>
                  <a:pt x="18803" y="3068516"/>
                  <a:pt x="-9231" y="3062395"/>
                  <a:pt x="3001" y="3030820"/>
                </a:cubicBezTo>
                <a:cubicBezTo>
                  <a:pt x="13293" y="3004651"/>
                  <a:pt x="35761" y="3007959"/>
                  <a:pt x="56337" y="3011602"/>
                </a:cubicBezTo>
                <a:cubicBezTo>
                  <a:pt x="105732" y="3020594"/>
                  <a:pt x="155993" y="3012038"/>
                  <a:pt x="221626" y="3000137"/>
                </a:cubicBezTo>
                <a:cubicBezTo>
                  <a:pt x="163022" y="2929831"/>
                  <a:pt x="63027" y="2971519"/>
                  <a:pt x="12079" y="2895750"/>
                </a:cubicBezTo>
                <a:cubicBezTo>
                  <a:pt x="70612" y="2870868"/>
                  <a:pt x="117312" y="2892988"/>
                  <a:pt x="165389" y="2890511"/>
                </a:cubicBezTo>
                <a:cubicBezTo>
                  <a:pt x="208846" y="2888217"/>
                  <a:pt x="219022" y="2871872"/>
                  <a:pt x="206743" y="2827546"/>
                </a:cubicBezTo>
                <a:cubicBezTo>
                  <a:pt x="187666" y="2758486"/>
                  <a:pt x="209823" y="2717255"/>
                  <a:pt x="273631" y="2725917"/>
                </a:cubicBezTo>
                <a:cubicBezTo>
                  <a:pt x="332792" y="2734135"/>
                  <a:pt x="337558" y="2706094"/>
                  <a:pt x="320364" y="2667696"/>
                </a:cubicBezTo>
                <a:cubicBezTo>
                  <a:pt x="295325" y="2611707"/>
                  <a:pt x="318706" y="2561087"/>
                  <a:pt x="334074" y="2507770"/>
                </a:cubicBezTo>
                <a:cubicBezTo>
                  <a:pt x="357219" y="2426828"/>
                  <a:pt x="344229" y="2391168"/>
                  <a:pt x="284207" y="2344516"/>
                </a:cubicBezTo>
                <a:cubicBezTo>
                  <a:pt x="250406" y="2318539"/>
                  <a:pt x="214378" y="2297698"/>
                  <a:pt x="166166" y="2278376"/>
                </a:cubicBezTo>
                <a:cubicBezTo>
                  <a:pt x="273852" y="2244503"/>
                  <a:pt x="158170" y="2213685"/>
                  <a:pt x="194891" y="2175576"/>
                </a:cubicBezTo>
                <a:cubicBezTo>
                  <a:pt x="270782" y="2149213"/>
                  <a:pt x="337571" y="2238633"/>
                  <a:pt x="440332" y="2191712"/>
                </a:cubicBezTo>
                <a:cubicBezTo>
                  <a:pt x="307946" y="2127472"/>
                  <a:pt x="161307" y="2042341"/>
                  <a:pt x="63051" y="1942979"/>
                </a:cubicBezTo>
                <a:cubicBezTo>
                  <a:pt x="83512" y="1912799"/>
                  <a:pt x="105922" y="1933513"/>
                  <a:pt x="123612" y="1920903"/>
                </a:cubicBezTo>
                <a:cubicBezTo>
                  <a:pt x="122527" y="1914768"/>
                  <a:pt x="123751" y="1905381"/>
                  <a:pt x="120386" y="1903128"/>
                </a:cubicBezTo>
                <a:cubicBezTo>
                  <a:pt x="47933" y="1852346"/>
                  <a:pt x="47054" y="1850919"/>
                  <a:pt x="119318" y="1791355"/>
                </a:cubicBezTo>
                <a:cubicBezTo>
                  <a:pt x="144540" y="1770456"/>
                  <a:pt x="141749" y="1756399"/>
                  <a:pt x="127081" y="1738431"/>
                </a:cubicBezTo>
                <a:cubicBezTo>
                  <a:pt x="116725" y="1725710"/>
                  <a:pt x="104020" y="1715301"/>
                  <a:pt x="108310" y="1682600"/>
                </a:cubicBezTo>
                <a:cubicBezTo>
                  <a:pt x="150870" y="1715887"/>
                  <a:pt x="350796" y="1749545"/>
                  <a:pt x="385468" y="1739315"/>
                </a:cubicBezTo>
                <a:cubicBezTo>
                  <a:pt x="424434" y="1727691"/>
                  <a:pt x="558776" y="1718211"/>
                  <a:pt x="599777" y="1722044"/>
                </a:cubicBezTo>
                <a:cubicBezTo>
                  <a:pt x="597521" y="1720227"/>
                  <a:pt x="595263" y="1718413"/>
                  <a:pt x="593006" y="1716597"/>
                </a:cubicBezTo>
                <a:cubicBezTo>
                  <a:pt x="552484" y="1680103"/>
                  <a:pt x="511421" y="1643705"/>
                  <a:pt x="485736" y="1591625"/>
                </a:cubicBezTo>
                <a:cubicBezTo>
                  <a:pt x="484560" y="1589619"/>
                  <a:pt x="483937" y="1587831"/>
                  <a:pt x="481534" y="1588888"/>
                </a:cubicBezTo>
                <a:cubicBezTo>
                  <a:pt x="460479" y="1599246"/>
                  <a:pt x="462468" y="1582449"/>
                  <a:pt x="461623" y="1569314"/>
                </a:cubicBezTo>
                <a:cubicBezTo>
                  <a:pt x="460764" y="1555866"/>
                  <a:pt x="456786" y="1545815"/>
                  <a:pt x="441172" y="1549836"/>
                </a:cubicBezTo>
                <a:cubicBezTo>
                  <a:pt x="440361" y="1549980"/>
                  <a:pt x="439267" y="1549855"/>
                  <a:pt x="438173" y="1549732"/>
                </a:cubicBezTo>
                <a:cubicBezTo>
                  <a:pt x="430782" y="1548823"/>
                  <a:pt x="406258" y="1517097"/>
                  <a:pt x="409482" y="1509886"/>
                </a:cubicBezTo>
                <a:cubicBezTo>
                  <a:pt x="416686" y="1494065"/>
                  <a:pt x="408267" y="1488277"/>
                  <a:pt x="401143" y="1480995"/>
                </a:cubicBezTo>
                <a:cubicBezTo>
                  <a:pt x="391181" y="1471051"/>
                  <a:pt x="381247" y="1461736"/>
                  <a:pt x="370772" y="1452514"/>
                </a:cubicBezTo>
                <a:cubicBezTo>
                  <a:pt x="360580" y="1443560"/>
                  <a:pt x="350146" y="1435280"/>
                  <a:pt x="339699" y="1426688"/>
                </a:cubicBezTo>
                <a:cubicBezTo>
                  <a:pt x="315473" y="1420526"/>
                  <a:pt x="291032" y="1415669"/>
                  <a:pt x="265593" y="1412885"/>
                </a:cubicBezTo>
                <a:cubicBezTo>
                  <a:pt x="246706" y="1410526"/>
                  <a:pt x="225589" y="1406978"/>
                  <a:pt x="215085" y="1372144"/>
                </a:cubicBezTo>
                <a:cubicBezTo>
                  <a:pt x="234985" y="1372744"/>
                  <a:pt x="254925" y="1374284"/>
                  <a:pt x="274865" y="1375825"/>
                </a:cubicBezTo>
                <a:cubicBezTo>
                  <a:pt x="255700" y="1360864"/>
                  <a:pt x="237075" y="1345807"/>
                  <a:pt x="219220" y="1329666"/>
                </a:cubicBezTo>
                <a:cubicBezTo>
                  <a:pt x="204474" y="1316138"/>
                  <a:pt x="192346" y="1300252"/>
                  <a:pt x="187322" y="1278682"/>
                </a:cubicBezTo>
                <a:cubicBezTo>
                  <a:pt x="185994" y="1273224"/>
                  <a:pt x="184924" y="1267404"/>
                  <a:pt x="189878" y="1262417"/>
                </a:cubicBezTo>
                <a:cubicBezTo>
                  <a:pt x="195346" y="1256708"/>
                  <a:pt x="199833" y="1259711"/>
                  <a:pt x="204036" y="1262449"/>
                </a:cubicBezTo>
                <a:cubicBezTo>
                  <a:pt x="221402" y="1273615"/>
                  <a:pt x="239024" y="1284422"/>
                  <a:pt x="256133" y="1295950"/>
                </a:cubicBezTo>
                <a:cubicBezTo>
                  <a:pt x="278851" y="1311233"/>
                  <a:pt x="301313" y="1326878"/>
                  <a:pt x="323760" y="1342208"/>
                </a:cubicBezTo>
                <a:cubicBezTo>
                  <a:pt x="292061" y="1308268"/>
                  <a:pt x="257298" y="1278982"/>
                  <a:pt x="219957" y="1252997"/>
                </a:cubicBezTo>
                <a:cubicBezTo>
                  <a:pt x="192995" y="1234035"/>
                  <a:pt x="166033" y="1215073"/>
                  <a:pt x="145267" y="1188376"/>
                </a:cubicBezTo>
                <a:cubicBezTo>
                  <a:pt x="134614" y="1175075"/>
                  <a:pt x="129282" y="1158938"/>
                  <a:pt x="127649" y="1140248"/>
                </a:cubicBezTo>
                <a:cubicBezTo>
                  <a:pt x="127430" y="1135227"/>
                  <a:pt x="127724" y="1129482"/>
                  <a:pt x="133301" y="1126283"/>
                </a:cubicBezTo>
                <a:cubicBezTo>
                  <a:pt x="138892" y="1123399"/>
                  <a:pt x="142312" y="1126907"/>
                  <a:pt x="144665" y="1130919"/>
                </a:cubicBezTo>
                <a:cubicBezTo>
                  <a:pt x="147316" y="1135513"/>
                  <a:pt x="150466" y="1139068"/>
                  <a:pt x="154924" y="1141443"/>
                </a:cubicBezTo>
                <a:cubicBezTo>
                  <a:pt x="194007" y="1163643"/>
                  <a:pt x="228472" y="1192350"/>
                  <a:pt x="263706" y="1219972"/>
                </a:cubicBezTo>
                <a:cubicBezTo>
                  <a:pt x="314160" y="1259456"/>
                  <a:pt x="363843" y="1300026"/>
                  <a:pt x="423231" y="1325916"/>
                </a:cubicBezTo>
                <a:cubicBezTo>
                  <a:pt x="445702" y="1335549"/>
                  <a:pt x="468901" y="1343155"/>
                  <a:pt x="486543" y="1341940"/>
                </a:cubicBezTo>
                <a:cubicBezTo>
                  <a:pt x="421673" y="1296460"/>
                  <a:pt x="360475" y="1247802"/>
                  <a:pt x="305459" y="1191095"/>
                </a:cubicBezTo>
                <a:cubicBezTo>
                  <a:pt x="249875" y="1133856"/>
                  <a:pt x="201123" y="1070982"/>
                  <a:pt x="165967" y="995271"/>
                </a:cubicBezTo>
                <a:cubicBezTo>
                  <a:pt x="162356" y="987370"/>
                  <a:pt x="160109" y="979543"/>
                  <a:pt x="148803" y="982487"/>
                </a:cubicBezTo>
                <a:cubicBezTo>
                  <a:pt x="143684" y="983707"/>
                  <a:pt x="141844" y="978971"/>
                  <a:pt x="142975" y="973711"/>
                </a:cubicBezTo>
                <a:cubicBezTo>
                  <a:pt x="150059" y="936405"/>
                  <a:pt x="133120" y="916307"/>
                  <a:pt x="107228" y="903165"/>
                </a:cubicBezTo>
                <a:cubicBezTo>
                  <a:pt x="99148" y="898899"/>
                  <a:pt x="98374" y="893659"/>
                  <a:pt x="103961" y="884449"/>
                </a:cubicBezTo>
                <a:cubicBezTo>
                  <a:pt x="111573" y="871720"/>
                  <a:pt x="110228" y="859623"/>
                  <a:pt x="105398" y="848773"/>
                </a:cubicBezTo>
                <a:cubicBezTo>
                  <a:pt x="102652" y="841984"/>
                  <a:pt x="99109" y="835651"/>
                  <a:pt x="96106" y="829222"/>
                </a:cubicBezTo>
                <a:cubicBezTo>
                  <a:pt x="94023" y="825161"/>
                  <a:pt x="90576" y="821026"/>
                  <a:pt x="95233" y="815459"/>
                </a:cubicBezTo>
                <a:cubicBezTo>
                  <a:pt x="99648" y="810569"/>
                  <a:pt x="104350" y="812269"/>
                  <a:pt x="108754" y="813390"/>
                </a:cubicBezTo>
                <a:cubicBezTo>
                  <a:pt x="129926" y="818192"/>
                  <a:pt x="142781" y="832053"/>
                  <a:pt x="149184" y="854012"/>
                </a:cubicBezTo>
                <a:cubicBezTo>
                  <a:pt x="153977" y="870244"/>
                  <a:pt x="158340" y="870424"/>
                  <a:pt x="169922" y="855094"/>
                </a:cubicBezTo>
                <a:cubicBezTo>
                  <a:pt x="178668" y="843430"/>
                  <a:pt x="186813" y="842941"/>
                  <a:pt x="194734" y="849766"/>
                </a:cubicBezTo>
                <a:cubicBezTo>
                  <a:pt x="198964" y="853131"/>
                  <a:pt x="201642" y="858351"/>
                  <a:pt x="204833" y="862849"/>
                </a:cubicBezTo>
                <a:cubicBezTo>
                  <a:pt x="220829" y="886276"/>
                  <a:pt x="237607" y="908933"/>
                  <a:pt x="262674" y="921903"/>
                </a:cubicBezTo>
                <a:cubicBezTo>
                  <a:pt x="273823" y="927843"/>
                  <a:pt x="285713" y="932069"/>
                  <a:pt x="302202" y="923150"/>
                </a:cubicBezTo>
                <a:cubicBezTo>
                  <a:pt x="291351" y="917791"/>
                  <a:pt x="280774" y="918709"/>
                  <a:pt x="270912" y="917286"/>
                </a:cubicBezTo>
                <a:cubicBezTo>
                  <a:pt x="261049" y="915865"/>
                  <a:pt x="255697" y="911748"/>
                  <a:pt x="262498" y="899162"/>
                </a:cubicBezTo>
                <a:cubicBezTo>
                  <a:pt x="266276" y="892170"/>
                  <a:pt x="265774" y="886883"/>
                  <a:pt x="261759" y="882214"/>
                </a:cubicBezTo>
                <a:cubicBezTo>
                  <a:pt x="248848" y="867099"/>
                  <a:pt x="241864" y="844294"/>
                  <a:pt x="216117" y="846941"/>
                </a:cubicBezTo>
                <a:cubicBezTo>
                  <a:pt x="214767" y="847179"/>
                  <a:pt x="213361" y="846162"/>
                  <a:pt x="211969" y="845458"/>
                </a:cubicBezTo>
                <a:cubicBezTo>
                  <a:pt x="206685" y="842913"/>
                  <a:pt x="200848" y="840147"/>
                  <a:pt x="202383" y="831653"/>
                </a:cubicBezTo>
                <a:cubicBezTo>
                  <a:pt x="204188" y="823111"/>
                  <a:pt x="211130" y="819988"/>
                  <a:pt x="217302" y="817950"/>
                </a:cubicBezTo>
                <a:cubicBezTo>
                  <a:pt x="233145" y="812939"/>
                  <a:pt x="245914" y="818592"/>
                  <a:pt x="258185" y="825283"/>
                </a:cubicBezTo>
                <a:cubicBezTo>
                  <a:pt x="288036" y="841837"/>
                  <a:pt x="313015" y="865260"/>
                  <a:pt x="339019" y="887237"/>
                </a:cubicBezTo>
                <a:cubicBezTo>
                  <a:pt x="378027" y="920202"/>
                  <a:pt x="412674" y="959314"/>
                  <a:pt x="455541" y="987171"/>
                </a:cubicBezTo>
                <a:cubicBezTo>
                  <a:pt x="583008" y="1069675"/>
                  <a:pt x="708694" y="1155025"/>
                  <a:pt x="839737" y="1232154"/>
                </a:cubicBezTo>
                <a:cubicBezTo>
                  <a:pt x="888076" y="1260626"/>
                  <a:pt x="937413" y="1287025"/>
                  <a:pt x="987251" y="1312386"/>
                </a:cubicBezTo>
                <a:cubicBezTo>
                  <a:pt x="987438" y="1310454"/>
                  <a:pt x="987654" y="1309151"/>
                  <a:pt x="987828" y="1306906"/>
                </a:cubicBezTo>
                <a:cubicBezTo>
                  <a:pt x="987759" y="1305338"/>
                  <a:pt x="987677" y="1303454"/>
                  <a:pt x="987609" y="1301885"/>
                </a:cubicBezTo>
                <a:cubicBezTo>
                  <a:pt x="952341" y="1285971"/>
                  <a:pt x="917544" y="1268392"/>
                  <a:pt x="883773" y="1249366"/>
                </a:cubicBezTo>
                <a:cubicBezTo>
                  <a:pt x="800867" y="1202326"/>
                  <a:pt x="724387" y="1146562"/>
                  <a:pt x="658689" y="1075926"/>
                </a:cubicBezTo>
                <a:cubicBezTo>
                  <a:pt x="653269" y="1070242"/>
                  <a:pt x="647527" y="1069673"/>
                  <a:pt x="639221" y="1072721"/>
                </a:cubicBezTo>
                <a:cubicBezTo>
                  <a:pt x="612439" y="1082826"/>
                  <a:pt x="603654" y="1074888"/>
                  <a:pt x="607837" y="1046001"/>
                </a:cubicBezTo>
                <a:cubicBezTo>
                  <a:pt x="608886" y="1038856"/>
                  <a:pt x="608910" y="1033160"/>
                  <a:pt x="604057" y="1028006"/>
                </a:cubicBezTo>
                <a:cubicBezTo>
                  <a:pt x="582361" y="1004953"/>
                  <a:pt x="559626" y="983032"/>
                  <a:pt x="535068" y="963012"/>
                </a:cubicBezTo>
                <a:cubicBezTo>
                  <a:pt x="489628" y="926121"/>
                  <a:pt x="441097" y="893257"/>
                  <a:pt x="398492" y="852702"/>
                </a:cubicBezTo>
                <a:cubicBezTo>
                  <a:pt x="385976" y="840363"/>
                  <a:pt x="376348" y="825616"/>
                  <a:pt x="370407" y="808003"/>
                </a:cubicBezTo>
                <a:cubicBezTo>
                  <a:pt x="368512" y="802013"/>
                  <a:pt x="367360" y="794309"/>
                  <a:pt x="373637" y="788457"/>
                </a:cubicBezTo>
                <a:cubicBezTo>
                  <a:pt x="379645" y="782652"/>
                  <a:pt x="384471" y="787178"/>
                  <a:pt x="388957" y="790181"/>
                </a:cubicBezTo>
                <a:cubicBezTo>
                  <a:pt x="407729" y="802365"/>
                  <a:pt x="426784" y="814815"/>
                  <a:pt x="445569" y="827313"/>
                </a:cubicBezTo>
                <a:cubicBezTo>
                  <a:pt x="464624" y="839764"/>
                  <a:pt x="483437" y="852889"/>
                  <a:pt x="503344" y="866138"/>
                </a:cubicBezTo>
                <a:cubicBezTo>
                  <a:pt x="504379" y="858682"/>
                  <a:pt x="500259" y="857827"/>
                  <a:pt x="497988" y="855698"/>
                </a:cubicBezTo>
                <a:cubicBezTo>
                  <a:pt x="465913" y="825620"/>
                  <a:pt x="431003" y="799206"/>
                  <a:pt x="395068" y="774238"/>
                </a:cubicBezTo>
                <a:cubicBezTo>
                  <a:pt x="367267" y="754791"/>
                  <a:pt x="340223" y="733946"/>
                  <a:pt x="321225" y="704090"/>
                </a:cubicBezTo>
                <a:cubicBezTo>
                  <a:pt x="313910" y="692415"/>
                  <a:pt x="309809" y="679538"/>
                  <a:pt x="310772" y="664187"/>
                </a:cubicBezTo>
                <a:cubicBezTo>
                  <a:pt x="311107" y="659384"/>
                  <a:pt x="311442" y="654580"/>
                  <a:pt x="316776" y="652057"/>
                </a:cubicBezTo>
                <a:cubicBezTo>
                  <a:pt x="321044" y="650039"/>
                  <a:pt x="323869" y="652386"/>
                  <a:pt x="326167" y="655144"/>
                </a:cubicBezTo>
                <a:cubicBezTo>
                  <a:pt x="330196" y="660125"/>
                  <a:pt x="334224" y="665107"/>
                  <a:pt x="339819" y="668549"/>
                </a:cubicBezTo>
                <a:cubicBezTo>
                  <a:pt x="373388" y="689190"/>
                  <a:pt x="404905" y="712724"/>
                  <a:pt x="435653" y="737342"/>
                </a:cubicBezTo>
                <a:cubicBezTo>
                  <a:pt x="486133" y="777455"/>
                  <a:pt x="536115" y="818606"/>
                  <a:pt x="594518" y="846882"/>
                </a:cubicBezTo>
                <a:cubicBezTo>
                  <a:pt x="616490" y="857553"/>
                  <a:pt x="639205" y="866511"/>
                  <a:pt x="665142" y="868257"/>
                </a:cubicBezTo>
                <a:cubicBezTo>
                  <a:pt x="664195" y="865262"/>
                  <a:pt x="662491" y="863665"/>
                  <a:pt x="660802" y="862382"/>
                </a:cubicBezTo>
                <a:cubicBezTo>
                  <a:pt x="604283" y="821121"/>
                  <a:pt x="549586" y="777958"/>
                  <a:pt x="499505" y="728286"/>
                </a:cubicBezTo>
                <a:cubicBezTo>
                  <a:pt x="437758" y="667074"/>
                  <a:pt x="384382" y="598058"/>
                  <a:pt x="345927" y="515339"/>
                </a:cubicBezTo>
                <a:cubicBezTo>
                  <a:pt x="344141" y="511860"/>
                  <a:pt x="342910" y="508598"/>
                  <a:pt x="338588" y="509361"/>
                </a:cubicBezTo>
                <a:cubicBezTo>
                  <a:pt x="327525" y="511630"/>
                  <a:pt x="326170" y="505543"/>
                  <a:pt x="327339" y="494900"/>
                </a:cubicBezTo>
                <a:cubicBezTo>
                  <a:pt x="330552" y="468714"/>
                  <a:pt x="322326" y="448660"/>
                  <a:pt x="303055" y="437512"/>
                </a:cubicBezTo>
                <a:cubicBezTo>
                  <a:pt x="289083" y="429226"/>
                  <a:pt x="277325" y="421812"/>
                  <a:pt x="292117" y="398959"/>
                </a:cubicBezTo>
                <a:cubicBezTo>
                  <a:pt x="295694" y="393584"/>
                  <a:pt x="294041" y="386918"/>
                  <a:pt x="292417" y="380879"/>
                </a:cubicBezTo>
                <a:cubicBezTo>
                  <a:pt x="290115" y="371796"/>
                  <a:pt x="285463" y="365027"/>
                  <a:pt x="280259" y="358039"/>
                </a:cubicBezTo>
                <a:cubicBezTo>
                  <a:pt x="277365" y="354122"/>
                  <a:pt x="273863" y="348731"/>
                  <a:pt x="277426" y="343041"/>
                </a:cubicBezTo>
                <a:cubicBezTo>
                  <a:pt x="281488" y="336315"/>
                  <a:pt x="287339" y="339394"/>
                  <a:pt x="292014" y="340466"/>
                </a:cubicBezTo>
                <a:cubicBezTo>
                  <a:pt x="313455" y="345221"/>
                  <a:pt x="326609" y="359662"/>
                  <a:pt x="333039" y="382248"/>
                </a:cubicBezTo>
                <a:cubicBezTo>
                  <a:pt x="337209" y="396693"/>
                  <a:pt x="342383" y="396728"/>
                  <a:pt x="352439" y="383884"/>
                </a:cubicBezTo>
                <a:cubicBezTo>
                  <a:pt x="363791" y="369545"/>
                  <a:pt x="373274" y="368504"/>
                  <a:pt x="381981" y="380883"/>
                </a:cubicBezTo>
                <a:cubicBezTo>
                  <a:pt x="388959" y="391037"/>
                  <a:pt x="394611" y="402058"/>
                  <a:pt x="402615" y="410767"/>
                </a:cubicBezTo>
                <a:cubicBezTo>
                  <a:pt x="424081" y="434810"/>
                  <a:pt x="444293" y="461289"/>
                  <a:pt x="488827" y="452479"/>
                </a:cubicBezTo>
                <a:cubicBezTo>
                  <a:pt x="476447" y="443279"/>
                  <a:pt x="464047" y="446100"/>
                  <a:pt x="453360" y="444507"/>
                </a:cubicBezTo>
                <a:cubicBezTo>
                  <a:pt x="445687" y="443331"/>
                  <a:pt x="437918" y="439958"/>
                  <a:pt x="444814" y="429568"/>
                </a:cubicBezTo>
                <a:cubicBezTo>
                  <a:pt x="452737" y="417733"/>
                  <a:pt x="447628" y="412942"/>
                  <a:pt x="442720" y="406534"/>
                </a:cubicBezTo>
                <a:cubicBezTo>
                  <a:pt x="431444" y="391445"/>
                  <a:pt x="422234" y="373778"/>
                  <a:pt x="399647" y="373970"/>
                </a:cubicBezTo>
                <a:cubicBezTo>
                  <a:pt x="396107" y="373962"/>
                  <a:pt x="393255" y="370986"/>
                  <a:pt x="390458" y="369266"/>
                </a:cubicBezTo>
                <a:cubicBezTo>
                  <a:pt x="386539" y="366795"/>
                  <a:pt x="383146" y="363915"/>
                  <a:pt x="384776" y="357618"/>
                </a:cubicBezTo>
                <a:cubicBezTo>
                  <a:pt x="386436" y="351948"/>
                  <a:pt x="390351" y="348094"/>
                  <a:pt x="395456" y="346561"/>
                </a:cubicBezTo>
                <a:cubicBezTo>
                  <a:pt x="400022" y="345122"/>
                  <a:pt x="404870" y="343950"/>
                  <a:pt x="409490" y="343767"/>
                </a:cubicBezTo>
                <a:cubicBezTo>
                  <a:pt x="430118" y="342340"/>
                  <a:pt x="444782" y="353984"/>
                  <a:pt x="459406" y="364686"/>
                </a:cubicBezTo>
                <a:cubicBezTo>
                  <a:pt x="510573" y="401831"/>
                  <a:pt x="556044" y="445675"/>
                  <a:pt x="603593" y="487253"/>
                </a:cubicBezTo>
                <a:cubicBezTo>
                  <a:pt x="651129" y="528518"/>
                  <a:pt x="706332" y="558308"/>
                  <a:pt x="758457" y="592438"/>
                </a:cubicBezTo>
                <a:cubicBezTo>
                  <a:pt x="878695" y="671475"/>
                  <a:pt x="999459" y="750102"/>
                  <a:pt x="1126835" y="818073"/>
                </a:cubicBezTo>
                <a:cubicBezTo>
                  <a:pt x="1251416" y="884324"/>
                  <a:pt x="1667647" y="915225"/>
                  <a:pt x="1748686" y="913256"/>
                </a:cubicBezTo>
                <a:cubicBezTo>
                  <a:pt x="1852285" y="910467"/>
                  <a:pt x="2096505" y="873683"/>
                  <a:pt x="2345605" y="842682"/>
                </a:cubicBezTo>
                <a:cubicBezTo>
                  <a:pt x="2373756" y="838977"/>
                  <a:pt x="2401379" y="835684"/>
                  <a:pt x="2430665" y="833044"/>
                </a:cubicBezTo>
                <a:cubicBezTo>
                  <a:pt x="3260397" y="757430"/>
                  <a:pt x="3845073" y="368944"/>
                  <a:pt x="3874549" y="345713"/>
                </a:cubicBezTo>
                <a:cubicBezTo>
                  <a:pt x="3921930" y="308568"/>
                  <a:pt x="4079617" y="235190"/>
                  <a:pt x="4079914" y="235770"/>
                </a:cubicBezTo>
                <a:cubicBezTo>
                  <a:pt x="4083430" y="241475"/>
                  <a:pt x="4101322" y="245987"/>
                  <a:pt x="4115814" y="249002"/>
                </a:cubicBezTo>
                <a:lnTo>
                  <a:pt x="4129591" y="251735"/>
                </a:lnTo>
                <a:lnTo>
                  <a:pt x="4131313" y="253264"/>
                </a:lnTo>
                <a:cubicBezTo>
                  <a:pt x="4136355" y="253402"/>
                  <a:pt x="4136103" y="253090"/>
                  <a:pt x="4132779" y="252368"/>
                </a:cubicBezTo>
                <a:lnTo>
                  <a:pt x="4129591" y="251735"/>
                </a:lnTo>
                <a:lnTo>
                  <a:pt x="4126781" y="249241"/>
                </a:lnTo>
                <a:cubicBezTo>
                  <a:pt x="4126067" y="246916"/>
                  <a:pt x="4126005" y="243923"/>
                  <a:pt x="4126159" y="241207"/>
                </a:cubicBezTo>
                <a:cubicBezTo>
                  <a:pt x="4126893" y="226844"/>
                  <a:pt x="4132343" y="214496"/>
                  <a:pt x="4145347" y="206824"/>
                </a:cubicBezTo>
                <a:cubicBezTo>
                  <a:pt x="4157825" y="199562"/>
                  <a:pt x="4170601" y="192878"/>
                  <a:pt x="4183377" y="186195"/>
                </a:cubicBezTo>
                <a:cubicBezTo>
                  <a:pt x="4194019" y="180522"/>
                  <a:pt x="4201312" y="179234"/>
                  <a:pt x="4203065" y="194422"/>
                </a:cubicBezTo>
                <a:cubicBezTo>
                  <a:pt x="4204816" y="209612"/>
                  <a:pt x="4219976" y="213894"/>
                  <a:pt x="4228763" y="203170"/>
                </a:cubicBezTo>
                <a:cubicBezTo>
                  <a:pt x="4263132" y="161048"/>
                  <a:pt x="4304408" y="127512"/>
                  <a:pt x="4343373" y="90903"/>
                </a:cubicBezTo>
                <a:cubicBezTo>
                  <a:pt x="4370579" y="65543"/>
                  <a:pt x="4399217" y="41828"/>
                  <a:pt x="4421541" y="10686"/>
                </a:cubicBezTo>
                <a:cubicBezTo>
                  <a:pt x="4425645" y="4902"/>
                  <a:pt x="4429395" y="-2718"/>
                  <a:pt x="4437179" y="96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4E28FBAC-0C20-7E35-8F73-F5D636647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6368" y="3139017"/>
            <a:ext cx="2331341" cy="23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5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4115C-626C-C6A5-E585-FE9B86D0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What is NumPy?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B117-CBB8-C0AF-A3C9-1C888EB5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000" dirty="0"/>
              <a:t>Various derived objects:</a:t>
            </a:r>
          </a:p>
          <a:p>
            <a:pPr lvl="1"/>
            <a:r>
              <a:rPr lang="en-US" sz="2000" dirty="0"/>
              <a:t>masked arrays</a:t>
            </a:r>
          </a:p>
          <a:p>
            <a:pPr lvl="1"/>
            <a:r>
              <a:rPr lang="en-US" sz="2000" dirty="0"/>
              <a:t>matrices</a:t>
            </a:r>
          </a:p>
          <a:p>
            <a:pPr marL="457200" lvl="1"/>
            <a:endParaRPr lang="en-US" sz="2000" dirty="0"/>
          </a:p>
          <a:p>
            <a:pPr marL="457200" lvl="1"/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8E31DA-FBA6-B04A-4291-8218F53122A7}"/>
              </a:ext>
            </a:extLst>
          </p:cNvPr>
          <p:cNvSpPr txBox="1">
            <a:spLocks/>
          </p:cNvSpPr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/>
              <a:t>Assortment of routines for fast operations on arrays:</a:t>
            </a:r>
          </a:p>
          <a:p>
            <a:pPr lvl="1"/>
            <a:r>
              <a:rPr lang="en-US" sz="2000" dirty="0"/>
              <a:t>Logical</a:t>
            </a:r>
          </a:p>
          <a:p>
            <a:pPr lvl="1"/>
            <a:r>
              <a:rPr lang="en-US" sz="2000" dirty="0"/>
              <a:t>shape manipulation</a:t>
            </a:r>
          </a:p>
          <a:p>
            <a:pPr lvl="1"/>
            <a:r>
              <a:rPr lang="en-US" sz="2000" dirty="0"/>
              <a:t>Sorting</a:t>
            </a:r>
          </a:p>
          <a:p>
            <a:pPr lvl="1"/>
            <a:r>
              <a:rPr lang="en-US" sz="2000" dirty="0"/>
              <a:t>Selecting</a:t>
            </a:r>
          </a:p>
          <a:p>
            <a:pPr lvl="1"/>
            <a:r>
              <a:rPr lang="en-US" sz="2000" dirty="0"/>
              <a:t>basic linear algebra</a:t>
            </a:r>
          </a:p>
          <a:p>
            <a:pPr lvl="1"/>
            <a:endParaRPr lang="en-US" sz="2000" dirty="0"/>
          </a:p>
          <a:p>
            <a:pPr marL="457200"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7542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9E321-BD53-6F4C-7172-97A46602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Documentary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70EF1-93C1-FC81-285C-A39CDC92B4DD}"/>
              </a:ext>
            </a:extLst>
          </p:cNvPr>
          <p:cNvSpPr txBox="1"/>
          <p:nvPr/>
        </p:nvSpPr>
        <p:spPr>
          <a:xfrm>
            <a:off x="761800" y="2055778"/>
            <a:ext cx="5334197" cy="117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https://numpy.org/doc/stable/user/basics.html</a:t>
            </a:r>
          </a:p>
        </p:txBody>
      </p:sp>
      <p:pic>
        <p:nvPicPr>
          <p:cNvPr id="9" name="Picture 8" descr="Camera lens">
            <a:extLst>
              <a:ext uri="{FF2B5EF4-FFF2-40B4-BE49-F238E27FC236}">
                <a16:creationId xmlns:a16="http://schemas.microsoft.com/office/drawing/2014/main" id="{F4D59B0E-A582-14FB-974B-233BC9C32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6" r="3663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5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F7BE9CF3-AAE2-0032-9D0F-B04246C00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87" b="13021"/>
          <a:stretch/>
        </p:blipFill>
        <p:spPr>
          <a:xfrm>
            <a:off x="-4" y="-16897"/>
            <a:ext cx="12192003" cy="6884632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4083" y="1474755"/>
            <a:ext cx="3943552" cy="3927961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3E06C-72B1-5B54-439B-7EA957E3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317" y="2169987"/>
            <a:ext cx="3069083" cy="1945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48256A-88AC-4254-406B-0E8EE2CC2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5334" y="1940933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97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CFFB0-E66B-481D-5C51-E4FEF7D8D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E889AE-DF5F-1504-672C-C166BBFB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6EFD4-3C86-A8E3-49C4-D7E944499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984" y="5522152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Georgia" panose="02040502050405020303" pitchFamily="18" charset="0"/>
              </a:rPr>
              <a:t>Pandas</a:t>
            </a:r>
            <a:endParaRPr lang="en-PK" sz="4400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A0892-A6C8-828A-0066-55862410E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36" y="5151832"/>
            <a:ext cx="2502855" cy="7754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Introduction to</a:t>
            </a:r>
            <a:endParaRPr lang="en-PK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DBBD3-5555-5DDD-06A6-EED7DF88B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0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200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nda eating on the earth">
            <a:extLst>
              <a:ext uri="{FF2B5EF4-FFF2-40B4-BE49-F238E27FC236}">
                <a16:creationId xmlns:a16="http://schemas.microsoft.com/office/drawing/2014/main" id="{028CDC34-4633-6ABF-E218-91AE6FBA2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0" b="683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763654-1521-D2EB-19B7-46E031E8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159719"/>
            <a:ext cx="5552090" cy="1336081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What is Pandas?</a:t>
            </a:r>
            <a:endParaRPr lang="en-PK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5115-8826-27FA-791F-4C87AA031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9" y="4572000"/>
            <a:ext cx="5552089" cy="16478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pandas is a fast, powerful, flexible and easy to use open-source data analysis and manipulation tool, built on top of the Python programming language.</a:t>
            </a:r>
            <a:endParaRPr lang="en-PK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5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2C65C93F-2B04-47D8-ADAE-FA56AA2FD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" b="1442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8F183-09F9-01A0-65BA-195B77C2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159719"/>
            <a:ext cx="5552090" cy="1336081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Functions:</a:t>
            </a:r>
            <a:endParaRPr lang="en-PK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CC10-66E5-1C83-84C7-F89E06A2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9" y="4572000"/>
            <a:ext cx="5552089" cy="1647825"/>
          </a:xfrm>
        </p:spPr>
        <p:txBody>
          <a:bodyPr>
            <a:normAutofit/>
          </a:bodyPr>
          <a:lstStyle/>
          <a:p>
            <a:r>
              <a:rPr lang="en-US" sz="2000"/>
              <a:t>pd.read_csv()</a:t>
            </a:r>
          </a:p>
          <a:p>
            <a:pPr marL="0" indent="0">
              <a:buNone/>
            </a:pPr>
            <a:r>
              <a:rPr lang="en-US" sz="2000"/>
              <a:t>pd.read_csv is a function in the panda's library in Python that is used to read a CSV (Comma Separated Values) file and convert it into a pandas Data Frame.</a:t>
            </a:r>
            <a:endParaRPr lang="en-PK" sz="2000"/>
          </a:p>
        </p:txBody>
      </p:sp>
    </p:spTree>
    <p:extLst>
      <p:ext uri="{BB962C8B-B14F-4D97-AF65-F5344CB8AC3E}">
        <p14:creationId xmlns:p14="http://schemas.microsoft.com/office/powerpoint/2010/main" val="1962832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3EF372-581D-E023-18C7-D112BF453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09723-020F-BDE0-768B-358A38C15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718982F6-F29B-7173-088A-1D51B53A4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" b="1442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0A76B9-AC38-E9E8-96DF-15E9A144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159719"/>
            <a:ext cx="5552090" cy="1336081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Functions:</a:t>
            </a:r>
            <a:endParaRPr lang="en-PK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9B049-AC25-3123-A281-7417FC97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9" y="4572000"/>
            <a:ext cx="5552089" cy="1647825"/>
          </a:xfrm>
        </p:spPr>
        <p:txBody>
          <a:bodyPr>
            <a:normAutofit/>
          </a:bodyPr>
          <a:lstStyle/>
          <a:p>
            <a:r>
              <a:rPr lang="en-US" sz="1800" kern="1800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df.describe()</a:t>
            </a:r>
          </a:p>
          <a:p>
            <a:pPr marL="0" indent="0">
              <a:buNone/>
            </a:pPr>
            <a:r>
              <a:rPr lang="en-US" sz="1800" kern="1800" dirty="0">
                <a:solidFill>
                  <a:srgbClr val="292929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U</a:t>
            </a:r>
            <a:r>
              <a:rPr lang="en-US" sz="1800" kern="1800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sed to generate summary statistics of various features of a Data Frame. </a:t>
            </a:r>
          </a:p>
        </p:txBody>
      </p:sp>
    </p:spTree>
    <p:extLst>
      <p:ext uri="{BB962C8B-B14F-4D97-AF65-F5344CB8AC3E}">
        <p14:creationId xmlns:p14="http://schemas.microsoft.com/office/powerpoint/2010/main" val="216263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206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Helvetica</vt:lpstr>
      <vt:lpstr>Office Theme</vt:lpstr>
      <vt:lpstr>NumPy</vt:lpstr>
      <vt:lpstr>What is NumPy?</vt:lpstr>
      <vt:lpstr>What is NumPy?</vt:lpstr>
      <vt:lpstr>Documentary</vt:lpstr>
      <vt:lpstr>Thank you</vt:lpstr>
      <vt:lpstr>Pandas</vt:lpstr>
      <vt:lpstr>What is Pandas?</vt:lpstr>
      <vt:lpstr>Functions:</vt:lpstr>
      <vt:lpstr>Functions:</vt:lpstr>
      <vt:lpstr>Functions:</vt:lpstr>
      <vt:lpstr>Go to provided documentary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Ahmed Shafique</dc:creator>
  <cp:lastModifiedBy>Ahmed Shafique</cp:lastModifiedBy>
  <cp:revision>5</cp:revision>
  <dcterms:created xsi:type="dcterms:W3CDTF">2024-02-18T09:55:26Z</dcterms:created>
  <dcterms:modified xsi:type="dcterms:W3CDTF">2024-02-18T12:34:40Z</dcterms:modified>
</cp:coreProperties>
</file>