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5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83" r:id="rId9"/>
    <p:sldId id="263" r:id="rId10"/>
    <p:sldId id="264" r:id="rId11"/>
    <p:sldId id="270" r:id="rId12"/>
    <p:sldId id="275" r:id="rId13"/>
    <p:sldId id="273" r:id="rId14"/>
    <p:sldId id="274" r:id="rId15"/>
    <p:sldId id="282" r:id="rId16"/>
    <p:sldId id="276" r:id="rId17"/>
    <p:sldId id="277" r:id="rId18"/>
    <p:sldId id="278" r:id="rId19"/>
    <p:sldId id="265" r:id="rId20"/>
    <p:sldId id="266" r:id="rId21"/>
    <p:sldId id="280" r:id="rId22"/>
    <p:sldId id="26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.Ahmed Shaheen" initials="ES" lastIdx="2" clrIdx="0">
    <p:extLst>
      <p:ext uri="{19B8F6BF-5375-455C-9EA6-DF929625EA0E}">
        <p15:presenceInfo xmlns:p15="http://schemas.microsoft.com/office/powerpoint/2012/main" userId="96bd2cca77d1e5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09330-AE21-478D-8664-A36033D15D7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5A0F527-292E-4A0A-965F-B74E8C0D06CE}">
      <dgm:prSet phldrT="[Text]"/>
      <dgm:spPr/>
      <dgm:t>
        <a:bodyPr/>
        <a:lstStyle/>
        <a:p>
          <a:r>
            <a:rPr lang="en-US" dirty="0"/>
            <a:t>Kickoff </a:t>
          </a:r>
          <a:br>
            <a:rPr lang="en-US" dirty="0"/>
          </a:br>
          <a:r>
            <a:rPr lang="en-US" dirty="0"/>
            <a:t>7. Jan</a:t>
          </a:r>
        </a:p>
      </dgm:t>
    </dgm:pt>
    <dgm:pt modelId="{89A78578-8BBA-40B9-A55B-2CF8839D054C}" type="parTrans" cxnId="{BA7DC609-CA3A-4938-AE53-F5549C66F227}">
      <dgm:prSet/>
      <dgm:spPr/>
      <dgm:t>
        <a:bodyPr/>
        <a:lstStyle/>
        <a:p>
          <a:endParaRPr lang="en-US"/>
        </a:p>
      </dgm:t>
    </dgm:pt>
    <dgm:pt modelId="{D7CE54AE-D1D2-469C-91E3-8B99A1BB2495}" type="sibTrans" cxnId="{BA7DC609-CA3A-4938-AE53-F5549C66F227}">
      <dgm:prSet/>
      <dgm:spPr/>
      <dgm:t>
        <a:bodyPr/>
        <a:lstStyle/>
        <a:p>
          <a:endParaRPr lang="en-US"/>
        </a:p>
      </dgm:t>
    </dgm:pt>
    <dgm:pt modelId="{E957EA4B-9FD4-48D2-9950-95E8B520D491}">
      <dgm:prSet phldrT="[Text]"/>
      <dgm:spPr/>
      <dgm:t>
        <a:bodyPr/>
        <a:lstStyle/>
        <a:p>
          <a:r>
            <a:rPr lang="en-US" dirty="0"/>
            <a:t>Hardware evaluation</a:t>
          </a:r>
          <a:br>
            <a:rPr lang="en-US" dirty="0"/>
          </a:br>
          <a:r>
            <a:rPr lang="en-US" dirty="0"/>
            <a:t>19. Feb</a:t>
          </a:r>
        </a:p>
      </dgm:t>
    </dgm:pt>
    <dgm:pt modelId="{F1E12994-4D4F-4A91-BA87-98BEC8FED0D2}" type="parTrans" cxnId="{A8E69BC8-44B7-4538-B606-C1BE596E7943}">
      <dgm:prSet/>
      <dgm:spPr/>
      <dgm:t>
        <a:bodyPr/>
        <a:lstStyle/>
        <a:p>
          <a:endParaRPr lang="en-US"/>
        </a:p>
      </dgm:t>
    </dgm:pt>
    <dgm:pt modelId="{F0CBFD0F-FCC6-49AC-AF62-EB7373CD6C0D}" type="sibTrans" cxnId="{A8E69BC8-44B7-4538-B606-C1BE596E7943}">
      <dgm:prSet/>
      <dgm:spPr/>
      <dgm:t>
        <a:bodyPr/>
        <a:lstStyle/>
        <a:p>
          <a:endParaRPr lang="en-US"/>
        </a:p>
      </dgm:t>
    </dgm:pt>
    <dgm:pt modelId="{667C156A-1597-45B6-832A-74179DD7DF72}">
      <dgm:prSet phldrT="[Text]"/>
      <dgm:spPr/>
      <dgm:t>
        <a:bodyPr/>
        <a:lstStyle/>
        <a:p>
          <a:r>
            <a:rPr lang="en-US" dirty="0"/>
            <a:t>Components purchase </a:t>
          </a:r>
          <a:br>
            <a:rPr lang="en-US" dirty="0"/>
          </a:br>
          <a:r>
            <a:rPr lang="en-US" dirty="0"/>
            <a:t>15. Jan</a:t>
          </a:r>
        </a:p>
      </dgm:t>
    </dgm:pt>
    <dgm:pt modelId="{35AA9FFA-9811-466E-A7E1-BA506304BD79}" type="parTrans" cxnId="{73AA8CFD-B657-4B4E-8864-0A7915E6FEE5}">
      <dgm:prSet/>
      <dgm:spPr/>
      <dgm:t>
        <a:bodyPr/>
        <a:lstStyle/>
        <a:p>
          <a:endParaRPr lang="en-US"/>
        </a:p>
      </dgm:t>
    </dgm:pt>
    <dgm:pt modelId="{CF623631-3473-4DDF-AEFA-64ABC04419E1}" type="sibTrans" cxnId="{73AA8CFD-B657-4B4E-8864-0A7915E6FEE5}">
      <dgm:prSet/>
      <dgm:spPr/>
      <dgm:t>
        <a:bodyPr/>
        <a:lstStyle/>
        <a:p>
          <a:endParaRPr lang="en-US"/>
        </a:p>
      </dgm:t>
    </dgm:pt>
    <dgm:pt modelId="{9A03E086-15F0-4B9C-9F40-5DBAEC2BB66E}">
      <dgm:prSet phldrT="[Text]"/>
      <dgm:spPr/>
      <dgm:t>
        <a:bodyPr/>
        <a:lstStyle/>
        <a:p>
          <a:r>
            <a:rPr lang="en-US" dirty="0"/>
            <a:t>Embedded software development</a:t>
          </a:r>
          <a:br>
            <a:rPr lang="en-US" dirty="0"/>
          </a:br>
          <a:r>
            <a:rPr lang="en-US" dirty="0"/>
            <a:t>9. Feb</a:t>
          </a:r>
        </a:p>
      </dgm:t>
    </dgm:pt>
    <dgm:pt modelId="{638FA86F-8520-4182-ABBC-4696261DE5C9}" type="parTrans" cxnId="{20B03DE9-412A-4A3E-8C6C-CD1DCE3C68A7}">
      <dgm:prSet/>
      <dgm:spPr/>
      <dgm:t>
        <a:bodyPr/>
        <a:lstStyle/>
        <a:p>
          <a:endParaRPr lang="en-US"/>
        </a:p>
      </dgm:t>
    </dgm:pt>
    <dgm:pt modelId="{7BA4164C-200E-4FF8-BC90-4B6393DE124F}" type="sibTrans" cxnId="{20B03DE9-412A-4A3E-8C6C-CD1DCE3C68A7}">
      <dgm:prSet/>
      <dgm:spPr/>
      <dgm:t>
        <a:bodyPr/>
        <a:lstStyle/>
        <a:p>
          <a:endParaRPr lang="en-US"/>
        </a:p>
      </dgm:t>
    </dgm:pt>
    <dgm:pt modelId="{7FD81586-9428-4CBB-BC0A-9C957CC46CD5}">
      <dgm:prSet phldrT="[Text]"/>
      <dgm:spPr/>
      <dgm:t>
        <a:bodyPr/>
        <a:lstStyle/>
        <a:p>
          <a:r>
            <a:rPr lang="en-US" dirty="0"/>
            <a:t>Communication implementation</a:t>
          </a:r>
          <a:br>
            <a:rPr lang="en-US" dirty="0"/>
          </a:br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 March</a:t>
          </a:r>
        </a:p>
      </dgm:t>
    </dgm:pt>
    <dgm:pt modelId="{48D24DA0-0AB1-4F75-AC64-7508D8F99AF2}" type="parTrans" cxnId="{5B183907-72D2-4151-858D-D1597229B4C0}">
      <dgm:prSet/>
      <dgm:spPr/>
      <dgm:t>
        <a:bodyPr/>
        <a:lstStyle/>
        <a:p>
          <a:endParaRPr lang="en-US"/>
        </a:p>
      </dgm:t>
    </dgm:pt>
    <dgm:pt modelId="{0233C099-54A8-40A8-AD46-031ECDAD40D1}" type="sibTrans" cxnId="{5B183907-72D2-4151-858D-D1597229B4C0}">
      <dgm:prSet/>
      <dgm:spPr/>
      <dgm:t>
        <a:bodyPr/>
        <a:lstStyle/>
        <a:p>
          <a:endParaRPr lang="en-US"/>
        </a:p>
      </dgm:t>
    </dgm:pt>
    <dgm:pt modelId="{C2C050FC-8C86-4728-8111-65EFAFC8C4F6}">
      <dgm:prSet phldrT="[Text]"/>
      <dgm:spPr/>
      <dgm:t>
        <a:bodyPr/>
        <a:lstStyle/>
        <a:p>
          <a:r>
            <a:rPr lang="en-US" dirty="0"/>
            <a:t>Communication evaluation</a:t>
          </a:r>
          <a:br>
            <a:rPr lang="en-US" dirty="0"/>
          </a:br>
          <a:r>
            <a:rPr lang="en-US" dirty="0"/>
            <a:t>16. March</a:t>
          </a:r>
        </a:p>
      </dgm:t>
    </dgm:pt>
    <dgm:pt modelId="{CFCEDE6A-5BF8-433E-B831-5B5F6E3F3B48}" type="parTrans" cxnId="{D71B16F1-2EB9-4892-9940-61492FD830DE}">
      <dgm:prSet/>
      <dgm:spPr/>
      <dgm:t>
        <a:bodyPr/>
        <a:lstStyle/>
        <a:p>
          <a:endParaRPr lang="en-US"/>
        </a:p>
      </dgm:t>
    </dgm:pt>
    <dgm:pt modelId="{0F19AF5E-4471-4950-9369-23BD37E25C45}" type="sibTrans" cxnId="{D71B16F1-2EB9-4892-9940-61492FD830DE}">
      <dgm:prSet/>
      <dgm:spPr/>
      <dgm:t>
        <a:bodyPr/>
        <a:lstStyle/>
        <a:p>
          <a:endParaRPr lang="en-US"/>
        </a:p>
      </dgm:t>
    </dgm:pt>
    <dgm:pt modelId="{85A6FD83-1C5F-4C62-BCF5-E661166F8669}">
      <dgm:prSet phldrT="[Text]"/>
      <dgm:spPr/>
      <dgm:t>
        <a:bodyPr/>
        <a:lstStyle/>
        <a:p>
          <a:r>
            <a:rPr lang="en-US" dirty="0"/>
            <a:t>Re-evaluation</a:t>
          </a:r>
          <a:br>
            <a:rPr lang="en-US" dirty="0"/>
          </a:br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April</a:t>
          </a:r>
        </a:p>
      </dgm:t>
    </dgm:pt>
    <dgm:pt modelId="{E2610905-800B-444B-919D-9A48B1DC9BEF}" type="parTrans" cxnId="{00CDA593-3216-489A-B419-57480BC7D28D}">
      <dgm:prSet/>
      <dgm:spPr/>
      <dgm:t>
        <a:bodyPr/>
        <a:lstStyle/>
        <a:p>
          <a:endParaRPr lang="en-US"/>
        </a:p>
      </dgm:t>
    </dgm:pt>
    <dgm:pt modelId="{61DBD5BD-850C-44BB-A0D8-F193F0D35C44}" type="sibTrans" cxnId="{00CDA593-3216-489A-B419-57480BC7D28D}">
      <dgm:prSet/>
      <dgm:spPr/>
      <dgm:t>
        <a:bodyPr/>
        <a:lstStyle/>
        <a:p>
          <a:endParaRPr lang="en-US"/>
        </a:p>
      </dgm:t>
    </dgm:pt>
    <dgm:pt modelId="{9EE676B1-52DA-4AF4-8A9E-517E3FC59F07}">
      <dgm:prSet phldrT="[Text]"/>
      <dgm:spPr/>
      <dgm:t>
        <a:bodyPr/>
        <a:lstStyle/>
        <a:p>
          <a:r>
            <a:rPr lang="en-US" dirty="0"/>
            <a:t>Documentation finalization </a:t>
          </a:r>
          <a:br>
            <a:rPr lang="en-US" dirty="0"/>
          </a:br>
          <a:r>
            <a:rPr lang="en-US" dirty="0"/>
            <a:t>20 April</a:t>
          </a:r>
        </a:p>
      </dgm:t>
    </dgm:pt>
    <dgm:pt modelId="{99C5D620-47D6-41B9-A04F-644A8EEE8D44}" type="parTrans" cxnId="{7C90A6F6-1680-45F3-B12A-58E96AF737C6}">
      <dgm:prSet/>
      <dgm:spPr/>
      <dgm:t>
        <a:bodyPr/>
        <a:lstStyle/>
        <a:p>
          <a:endParaRPr lang="en-US"/>
        </a:p>
      </dgm:t>
    </dgm:pt>
    <dgm:pt modelId="{5B564243-B1FD-448F-AAFD-9E9535432CC6}" type="sibTrans" cxnId="{7C90A6F6-1680-45F3-B12A-58E96AF737C6}">
      <dgm:prSet/>
      <dgm:spPr/>
      <dgm:t>
        <a:bodyPr/>
        <a:lstStyle/>
        <a:p>
          <a:endParaRPr lang="en-US"/>
        </a:p>
      </dgm:t>
    </dgm:pt>
    <dgm:pt modelId="{2046557F-56CB-4DF4-8B04-A77BCE473FF8}" type="pres">
      <dgm:prSet presAssocID="{E3609330-AE21-478D-8664-A36033D15D7C}" presName="Name0" presStyleCnt="0">
        <dgm:presLayoutVars>
          <dgm:dir/>
          <dgm:resizeHandles val="exact"/>
        </dgm:presLayoutVars>
      </dgm:prSet>
      <dgm:spPr/>
    </dgm:pt>
    <dgm:pt modelId="{1FF3411C-9BDE-4D61-AE47-A2E4AB852A2E}" type="pres">
      <dgm:prSet presAssocID="{E3609330-AE21-478D-8664-A36033D15D7C}" presName="arrow" presStyleLbl="bgShp" presStyleIdx="0" presStyleCnt="1" custScaleY="35285"/>
      <dgm:spPr>
        <a:solidFill>
          <a:srgbClr val="0070C0"/>
        </a:solidFill>
      </dgm:spPr>
    </dgm:pt>
    <dgm:pt modelId="{7A7E2E26-71A0-4841-9F71-90A67BCC55C4}" type="pres">
      <dgm:prSet presAssocID="{E3609330-AE21-478D-8664-A36033D15D7C}" presName="points" presStyleCnt="0"/>
      <dgm:spPr/>
    </dgm:pt>
    <dgm:pt modelId="{A2530DD9-46BC-49AB-89F1-5E4773F1F6B8}" type="pres">
      <dgm:prSet presAssocID="{F5A0F527-292E-4A0A-965F-B74E8C0D06CE}" presName="compositeA" presStyleCnt="0"/>
      <dgm:spPr/>
    </dgm:pt>
    <dgm:pt modelId="{1FB53E54-A083-4578-BAA2-4583A57127E4}" type="pres">
      <dgm:prSet presAssocID="{F5A0F527-292E-4A0A-965F-B74E8C0D06CE}" presName="textA" presStyleLbl="revTx" presStyleIdx="0" presStyleCnt="8" custLinFactNeighborY="13920">
        <dgm:presLayoutVars>
          <dgm:bulletEnabled val="1"/>
        </dgm:presLayoutVars>
      </dgm:prSet>
      <dgm:spPr/>
    </dgm:pt>
    <dgm:pt modelId="{1BB9B83C-6EF0-48D0-853F-0BD5781F4A45}" type="pres">
      <dgm:prSet presAssocID="{F5A0F527-292E-4A0A-965F-B74E8C0D06CE}" presName="circleA" presStyleLbl="node1" presStyleIdx="0" presStyleCnt="8" custScaleX="73458" custScaleY="71316"/>
      <dgm:spPr>
        <a:solidFill>
          <a:srgbClr val="FFC000"/>
        </a:solidFill>
      </dgm:spPr>
    </dgm:pt>
    <dgm:pt modelId="{4C54918B-7345-4D56-ABDF-313468EC7BFD}" type="pres">
      <dgm:prSet presAssocID="{F5A0F527-292E-4A0A-965F-B74E8C0D06CE}" presName="spaceA" presStyleCnt="0"/>
      <dgm:spPr/>
    </dgm:pt>
    <dgm:pt modelId="{B1FA33C5-EDC4-4CBF-87BA-F92E6173F2D3}" type="pres">
      <dgm:prSet presAssocID="{D7CE54AE-D1D2-469C-91E3-8B99A1BB2495}" presName="space" presStyleCnt="0"/>
      <dgm:spPr/>
    </dgm:pt>
    <dgm:pt modelId="{9029B08F-700C-4E5E-9E54-56CA7DF5F87D}" type="pres">
      <dgm:prSet presAssocID="{667C156A-1597-45B6-832A-74179DD7DF72}" presName="compositeB" presStyleCnt="0"/>
      <dgm:spPr/>
    </dgm:pt>
    <dgm:pt modelId="{ABD33EE1-6C16-40CE-A481-68664E6499C5}" type="pres">
      <dgm:prSet presAssocID="{667C156A-1597-45B6-832A-74179DD7DF72}" presName="textB" presStyleLbl="revTx" presStyleIdx="1" presStyleCnt="8" custLinFactNeighborY="-12168">
        <dgm:presLayoutVars>
          <dgm:bulletEnabled val="1"/>
        </dgm:presLayoutVars>
      </dgm:prSet>
      <dgm:spPr/>
    </dgm:pt>
    <dgm:pt modelId="{B7027F73-4801-4167-8180-B14CB2B8B785}" type="pres">
      <dgm:prSet presAssocID="{667C156A-1597-45B6-832A-74179DD7DF72}" presName="circleB" presStyleLbl="node1" presStyleIdx="1" presStyleCnt="8" custScaleX="73458" custScaleY="71316"/>
      <dgm:spPr>
        <a:solidFill>
          <a:srgbClr val="FFC000"/>
        </a:solidFill>
      </dgm:spPr>
    </dgm:pt>
    <dgm:pt modelId="{A12BE1F7-DCF7-4F37-93C0-19D2CB4DF1D5}" type="pres">
      <dgm:prSet presAssocID="{667C156A-1597-45B6-832A-74179DD7DF72}" presName="spaceB" presStyleCnt="0"/>
      <dgm:spPr/>
    </dgm:pt>
    <dgm:pt modelId="{2C51AF9C-A00D-424F-AD0B-06DB1C565E2B}" type="pres">
      <dgm:prSet presAssocID="{CF623631-3473-4DDF-AEFA-64ABC04419E1}" presName="space" presStyleCnt="0"/>
      <dgm:spPr/>
    </dgm:pt>
    <dgm:pt modelId="{4B67E19B-DEE4-4173-B855-970A8636F44E}" type="pres">
      <dgm:prSet presAssocID="{9A03E086-15F0-4B9C-9F40-5DBAEC2BB66E}" presName="compositeA" presStyleCnt="0"/>
      <dgm:spPr/>
    </dgm:pt>
    <dgm:pt modelId="{18A71A7B-CEF0-440A-BB2A-782FFDC81413}" type="pres">
      <dgm:prSet presAssocID="{9A03E086-15F0-4B9C-9F40-5DBAEC2BB66E}" presName="textA" presStyleLbl="revTx" presStyleIdx="2" presStyleCnt="8" custLinFactNeighborY="15330">
        <dgm:presLayoutVars>
          <dgm:bulletEnabled val="1"/>
        </dgm:presLayoutVars>
      </dgm:prSet>
      <dgm:spPr/>
    </dgm:pt>
    <dgm:pt modelId="{563A0088-C107-4F80-A8C2-8346638DE2C9}" type="pres">
      <dgm:prSet presAssocID="{9A03E086-15F0-4B9C-9F40-5DBAEC2BB66E}" presName="circleA" presStyleLbl="node1" presStyleIdx="2" presStyleCnt="8" custScaleX="73458" custScaleY="71316"/>
      <dgm:spPr>
        <a:solidFill>
          <a:srgbClr val="FFC000"/>
        </a:solidFill>
      </dgm:spPr>
    </dgm:pt>
    <dgm:pt modelId="{05C41729-8662-4080-BD7D-7CFE4F970FD6}" type="pres">
      <dgm:prSet presAssocID="{9A03E086-15F0-4B9C-9F40-5DBAEC2BB66E}" presName="spaceA" presStyleCnt="0"/>
      <dgm:spPr/>
    </dgm:pt>
    <dgm:pt modelId="{85A74D94-EA9D-48CC-995B-11A5178E8C77}" type="pres">
      <dgm:prSet presAssocID="{7BA4164C-200E-4FF8-BC90-4B6393DE124F}" presName="space" presStyleCnt="0"/>
      <dgm:spPr/>
    </dgm:pt>
    <dgm:pt modelId="{36DDBCA6-255F-4919-A2D8-5FC35A715C90}" type="pres">
      <dgm:prSet presAssocID="{E957EA4B-9FD4-48D2-9950-95E8B520D491}" presName="compositeB" presStyleCnt="0"/>
      <dgm:spPr/>
    </dgm:pt>
    <dgm:pt modelId="{CCE289B4-0363-4A1D-BFE7-B01F26F29CC2}" type="pres">
      <dgm:prSet presAssocID="{E957EA4B-9FD4-48D2-9950-95E8B520D491}" presName="textB" presStyleLbl="revTx" presStyleIdx="3" presStyleCnt="8" custLinFactNeighborY="-10950">
        <dgm:presLayoutVars>
          <dgm:bulletEnabled val="1"/>
        </dgm:presLayoutVars>
      </dgm:prSet>
      <dgm:spPr/>
    </dgm:pt>
    <dgm:pt modelId="{ACEC38E1-21E0-4404-A419-30AAF673D823}" type="pres">
      <dgm:prSet presAssocID="{E957EA4B-9FD4-48D2-9950-95E8B520D491}" presName="circleB" presStyleLbl="node1" presStyleIdx="3" presStyleCnt="8" custScaleX="73458" custScaleY="71316"/>
      <dgm:spPr>
        <a:solidFill>
          <a:srgbClr val="92D050"/>
        </a:solidFill>
      </dgm:spPr>
    </dgm:pt>
    <dgm:pt modelId="{F1A61735-ED27-45ED-816E-89356B2B93A5}" type="pres">
      <dgm:prSet presAssocID="{E957EA4B-9FD4-48D2-9950-95E8B520D491}" presName="spaceB" presStyleCnt="0"/>
      <dgm:spPr/>
    </dgm:pt>
    <dgm:pt modelId="{ACF6D676-5662-4593-A63E-AD3AF1A78F0A}" type="pres">
      <dgm:prSet presAssocID="{F0CBFD0F-FCC6-49AC-AF62-EB7373CD6C0D}" presName="space" presStyleCnt="0"/>
      <dgm:spPr/>
    </dgm:pt>
    <dgm:pt modelId="{6D4B98BB-D566-445A-8E9F-3CB82D31322A}" type="pres">
      <dgm:prSet presAssocID="{7FD81586-9428-4CBB-BC0A-9C957CC46CD5}" presName="compositeA" presStyleCnt="0"/>
      <dgm:spPr/>
    </dgm:pt>
    <dgm:pt modelId="{C1B47117-C940-4936-9DF8-A87070A6F3FC}" type="pres">
      <dgm:prSet presAssocID="{7FD81586-9428-4CBB-BC0A-9C957CC46CD5}" presName="textA" presStyleLbl="revTx" presStyleIdx="4" presStyleCnt="8" custLinFactNeighborY="15330">
        <dgm:presLayoutVars>
          <dgm:bulletEnabled val="1"/>
        </dgm:presLayoutVars>
      </dgm:prSet>
      <dgm:spPr/>
    </dgm:pt>
    <dgm:pt modelId="{60CF95BA-F9EC-4673-A177-D056A66D720C}" type="pres">
      <dgm:prSet presAssocID="{7FD81586-9428-4CBB-BC0A-9C957CC46CD5}" presName="circleA" presStyleLbl="node1" presStyleIdx="4" presStyleCnt="8" custScaleX="73458" custScaleY="71316"/>
      <dgm:spPr>
        <a:solidFill>
          <a:srgbClr val="92D050"/>
        </a:solidFill>
      </dgm:spPr>
    </dgm:pt>
    <dgm:pt modelId="{7EC94B86-281B-488E-A60D-05ED343C54AD}" type="pres">
      <dgm:prSet presAssocID="{7FD81586-9428-4CBB-BC0A-9C957CC46CD5}" presName="spaceA" presStyleCnt="0"/>
      <dgm:spPr/>
    </dgm:pt>
    <dgm:pt modelId="{B29E4076-B2CB-43D8-BAA1-E701F451FEA4}" type="pres">
      <dgm:prSet presAssocID="{0233C099-54A8-40A8-AD46-031ECDAD40D1}" presName="space" presStyleCnt="0"/>
      <dgm:spPr/>
    </dgm:pt>
    <dgm:pt modelId="{98134F3E-78BE-42C6-ACB2-59EFD4F99C79}" type="pres">
      <dgm:prSet presAssocID="{C2C050FC-8C86-4728-8111-65EFAFC8C4F6}" presName="compositeB" presStyleCnt="0"/>
      <dgm:spPr/>
    </dgm:pt>
    <dgm:pt modelId="{5A0FC1CE-ECE4-4387-BC40-540487807CCF}" type="pres">
      <dgm:prSet presAssocID="{C2C050FC-8C86-4728-8111-65EFAFC8C4F6}" presName="textB" presStyleLbl="revTx" presStyleIdx="5" presStyleCnt="8" custLinFactNeighborY="-10950">
        <dgm:presLayoutVars>
          <dgm:bulletEnabled val="1"/>
        </dgm:presLayoutVars>
      </dgm:prSet>
      <dgm:spPr/>
    </dgm:pt>
    <dgm:pt modelId="{3FFD0A3A-9EB8-4F25-941A-907DE728FDDE}" type="pres">
      <dgm:prSet presAssocID="{C2C050FC-8C86-4728-8111-65EFAFC8C4F6}" presName="circleB" presStyleLbl="node1" presStyleIdx="5" presStyleCnt="8" custScaleX="73458" custScaleY="71316"/>
      <dgm:spPr>
        <a:solidFill>
          <a:srgbClr val="92D050"/>
        </a:solidFill>
      </dgm:spPr>
    </dgm:pt>
    <dgm:pt modelId="{ACFCE29A-EE49-4742-962E-3B7844559F85}" type="pres">
      <dgm:prSet presAssocID="{C2C050FC-8C86-4728-8111-65EFAFC8C4F6}" presName="spaceB" presStyleCnt="0"/>
      <dgm:spPr/>
    </dgm:pt>
    <dgm:pt modelId="{487E3EAE-7335-4DC5-B56B-4DD7BFFEF800}" type="pres">
      <dgm:prSet presAssocID="{0F19AF5E-4471-4950-9369-23BD37E25C45}" presName="space" presStyleCnt="0"/>
      <dgm:spPr/>
    </dgm:pt>
    <dgm:pt modelId="{E162B608-E726-48B5-9D10-67017C26D650}" type="pres">
      <dgm:prSet presAssocID="{85A6FD83-1C5F-4C62-BCF5-E661166F8669}" presName="compositeA" presStyleCnt="0"/>
      <dgm:spPr/>
    </dgm:pt>
    <dgm:pt modelId="{3D44961B-62F7-4058-9EED-66F75B03899F}" type="pres">
      <dgm:prSet presAssocID="{85A6FD83-1C5F-4C62-BCF5-E661166F8669}" presName="textA" presStyleLbl="revTx" presStyleIdx="6" presStyleCnt="8" custLinFactNeighborY="15330">
        <dgm:presLayoutVars>
          <dgm:bulletEnabled val="1"/>
        </dgm:presLayoutVars>
      </dgm:prSet>
      <dgm:spPr/>
    </dgm:pt>
    <dgm:pt modelId="{3B51239D-962A-4E49-A4B5-E61A740DA98C}" type="pres">
      <dgm:prSet presAssocID="{85A6FD83-1C5F-4C62-BCF5-E661166F8669}" presName="circleA" presStyleLbl="node1" presStyleIdx="6" presStyleCnt="8" custScaleX="73458" custScaleY="71316"/>
      <dgm:spPr>
        <a:solidFill>
          <a:srgbClr val="C00000"/>
        </a:solidFill>
      </dgm:spPr>
    </dgm:pt>
    <dgm:pt modelId="{C7C0CFF5-B530-460D-BF0E-7A275BD1580A}" type="pres">
      <dgm:prSet presAssocID="{85A6FD83-1C5F-4C62-BCF5-E661166F8669}" presName="spaceA" presStyleCnt="0"/>
      <dgm:spPr/>
    </dgm:pt>
    <dgm:pt modelId="{B84E4579-5C1D-498B-9877-974AD9509DF4}" type="pres">
      <dgm:prSet presAssocID="{61DBD5BD-850C-44BB-A0D8-F193F0D35C44}" presName="space" presStyleCnt="0"/>
      <dgm:spPr/>
    </dgm:pt>
    <dgm:pt modelId="{C68B3481-C5CB-409A-8F74-990FFFBFB7FF}" type="pres">
      <dgm:prSet presAssocID="{9EE676B1-52DA-4AF4-8A9E-517E3FC59F07}" presName="compositeB" presStyleCnt="0"/>
      <dgm:spPr/>
    </dgm:pt>
    <dgm:pt modelId="{97EE7DD3-66A6-4A9C-99F3-09506BE4D28D}" type="pres">
      <dgm:prSet presAssocID="{9EE676B1-52DA-4AF4-8A9E-517E3FC59F07}" presName="textB" presStyleLbl="revTx" presStyleIdx="7" presStyleCnt="8">
        <dgm:presLayoutVars>
          <dgm:bulletEnabled val="1"/>
        </dgm:presLayoutVars>
      </dgm:prSet>
      <dgm:spPr/>
    </dgm:pt>
    <dgm:pt modelId="{1DACBE16-5D45-4B06-83FE-73044B19CE62}" type="pres">
      <dgm:prSet presAssocID="{9EE676B1-52DA-4AF4-8A9E-517E3FC59F07}" presName="circleB" presStyleLbl="node1" presStyleIdx="7" presStyleCnt="8" custScaleX="73458" custScaleY="71316"/>
      <dgm:spPr>
        <a:xfrm>
          <a:off x="7110881" y="2445363"/>
          <a:ext cx="543414" cy="543414"/>
        </a:xfrm>
        <a:solidFill>
          <a:srgbClr val="C00000"/>
        </a:solidFill>
      </dgm:spPr>
    </dgm:pt>
    <dgm:pt modelId="{976897CD-3DE5-4334-B074-C61D161A8485}" type="pres">
      <dgm:prSet presAssocID="{9EE676B1-52DA-4AF4-8A9E-517E3FC59F07}" presName="spaceB" presStyleCnt="0"/>
      <dgm:spPr/>
    </dgm:pt>
  </dgm:ptLst>
  <dgm:cxnLst>
    <dgm:cxn modelId="{5B183907-72D2-4151-858D-D1597229B4C0}" srcId="{E3609330-AE21-478D-8664-A36033D15D7C}" destId="{7FD81586-9428-4CBB-BC0A-9C957CC46CD5}" srcOrd="4" destOrd="0" parTransId="{48D24DA0-0AB1-4F75-AC64-7508D8F99AF2}" sibTransId="{0233C099-54A8-40A8-AD46-031ECDAD40D1}"/>
    <dgm:cxn modelId="{BA7DC609-CA3A-4938-AE53-F5549C66F227}" srcId="{E3609330-AE21-478D-8664-A36033D15D7C}" destId="{F5A0F527-292E-4A0A-965F-B74E8C0D06CE}" srcOrd="0" destOrd="0" parTransId="{89A78578-8BBA-40B9-A55B-2CF8839D054C}" sibTransId="{D7CE54AE-D1D2-469C-91E3-8B99A1BB2495}"/>
    <dgm:cxn modelId="{C866AA3D-5E6A-4331-9905-77F1C9F86B28}" type="presOf" srcId="{85A6FD83-1C5F-4C62-BCF5-E661166F8669}" destId="{3D44961B-62F7-4058-9EED-66F75B03899F}" srcOrd="0" destOrd="0" presId="urn:microsoft.com/office/officeart/2005/8/layout/hProcess11"/>
    <dgm:cxn modelId="{D42C6E66-BF65-444A-9ABD-520ECAF434EA}" type="presOf" srcId="{9A03E086-15F0-4B9C-9F40-5DBAEC2BB66E}" destId="{18A71A7B-CEF0-440A-BB2A-782FFDC81413}" srcOrd="0" destOrd="0" presId="urn:microsoft.com/office/officeart/2005/8/layout/hProcess11"/>
    <dgm:cxn modelId="{00CDA593-3216-489A-B419-57480BC7D28D}" srcId="{E3609330-AE21-478D-8664-A36033D15D7C}" destId="{85A6FD83-1C5F-4C62-BCF5-E661166F8669}" srcOrd="6" destOrd="0" parTransId="{E2610905-800B-444B-919D-9A48B1DC9BEF}" sibTransId="{61DBD5BD-850C-44BB-A0D8-F193F0D35C44}"/>
    <dgm:cxn modelId="{442226AF-5BC6-4504-924C-FBC9F525D1B7}" type="presOf" srcId="{9EE676B1-52DA-4AF4-8A9E-517E3FC59F07}" destId="{97EE7DD3-66A6-4A9C-99F3-09506BE4D28D}" srcOrd="0" destOrd="0" presId="urn:microsoft.com/office/officeart/2005/8/layout/hProcess11"/>
    <dgm:cxn modelId="{E81C3EB1-F71B-41F6-80A3-8FD19AE6E4CA}" type="presOf" srcId="{7FD81586-9428-4CBB-BC0A-9C957CC46CD5}" destId="{C1B47117-C940-4936-9DF8-A87070A6F3FC}" srcOrd="0" destOrd="0" presId="urn:microsoft.com/office/officeart/2005/8/layout/hProcess11"/>
    <dgm:cxn modelId="{D958C8BC-1247-4612-B32F-65FB25969725}" type="presOf" srcId="{667C156A-1597-45B6-832A-74179DD7DF72}" destId="{ABD33EE1-6C16-40CE-A481-68664E6499C5}" srcOrd="0" destOrd="0" presId="urn:microsoft.com/office/officeart/2005/8/layout/hProcess11"/>
    <dgm:cxn modelId="{409340C1-39A8-48B6-B891-29FF4BE5F8CB}" type="presOf" srcId="{F5A0F527-292E-4A0A-965F-B74E8C0D06CE}" destId="{1FB53E54-A083-4578-BAA2-4583A57127E4}" srcOrd="0" destOrd="0" presId="urn:microsoft.com/office/officeart/2005/8/layout/hProcess11"/>
    <dgm:cxn modelId="{A8E69BC8-44B7-4538-B606-C1BE596E7943}" srcId="{E3609330-AE21-478D-8664-A36033D15D7C}" destId="{E957EA4B-9FD4-48D2-9950-95E8B520D491}" srcOrd="3" destOrd="0" parTransId="{F1E12994-4D4F-4A91-BA87-98BEC8FED0D2}" sibTransId="{F0CBFD0F-FCC6-49AC-AF62-EB7373CD6C0D}"/>
    <dgm:cxn modelId="{20B03DE9-412A-4A3E-8C6C-CD1DCE3C68A7}" srcId="{E3609330-AE21-478D-8664-A36033D15D7C}" destId="{9A03E086-15F0-4B9C-9F40-5DBAEC2BB66E}" srcOrd="2" destOrd="0" parTransId="{638FA86F-8520-4182-ABBC-4696261DE5C9}" sibTransId="{7BA4164C-200E-4FF8-BC90-4B6393DE124F}"/>
    <dgm:cxn modelId="{D95C03EA-769A-4BC3-8C0C-CC5434C59D93}" type="presOf" srcId="{E3609330-AE21-478D-8664-A36033D15D7C}" destId="{2046557F-56CB-4DF4-8B04-A77BCE473FF8}" srcOrd="0" destOrd="0" presId="urn:microsoft.com/office/officeart/2005/8/layout/hProcess11"/>
    <dgm:cxn modelId="{CEFE4CEA-AE53-4CD8-B179-4DE4D2D4CA8B}" type="presOf" srcId="{E957EA4B-9FD4-48D2-9950-95E8B520D491}" destId="{CCE289B4-0363-4A1D-BFE7-B01F26F29CC2}" srcOrd="0" destOrd="0" presId="urn:microsoft.com/office/officeart/2005/8/layout/hProcess11"/>
    <dgm:cxn modelId="{D71B16F1-2EB9-4892-9940-61492FD830DE}" srcId="{E3609330-AE21-478D-8664-A36033D15D7C}" destId="{C2C050FC-8C86-4728-8111-65EFAFC8C4F6}" srcOrd="5" destOrd="0" parTransId="{CFCEDE6A-5BF8-433E-B831-5B5F6E3F3B48}" sibTransId="{0F19AF5E-4471-4950-9369-23BD37E25C45}"/>
    <dgm:cxn modelId="{7C90A6F6-1680-45F3-B12A-58E96AF737C6}" srcId="{E3609330-AE21-478D-8664-A36033D15D7C}" destId="{9EE676B1-52DA-4AF4-8A9E-517E3FC59F07}" srcOrd="7" destOrd="0" parTransId="{99C5D620-47D6-41B9-A04F-644A8EEE8D44}" sibTransId="{5B564243-B1FD-448F-AAFD-9E9535432CC6}"/>
    <dgm:cxn modelId="{9A60B1F7-F957-445E-B086-1F803AF60FF7}" type="presOf" srcId="{C2C050FC-8C86-4728-8111-65EFAFC8C4F6}" destId="{5A0FC1CE-ECE4-4387-BC40-540487807CCF}" srcOrd="0" destOrd="0" presId="urn:microsoft.com/office/officeart/2005/8/layout/hProcess11"/>
    <dgm:cxn modelId="{73AA8CFD-B657-4B4E-8864-0A7915E6FEE5}" srcId="{E3609330-AE21-478D-8664-A36033D15D7C}" destId="{667C156A-1597-45B6-832A-74179DD7DF72}" srcOrd="1" destOrd="0" parTransId="{35AA9FFA-9811-466E-A7E1-BA506304BD79}" sibTransId="{CF623631-3473-4DDF-AEFA-64ABC04419E1}"/>
    <dgm:cxn modelId="{3D19B7A1-58D7-41F5-9EDC-FF99B9EB527F}" type="presParOf" srcId="{2046557F-56CB-4DF4-8B04-A77BCE473FF8}" destId="{1FF3411C-9BDE-4D61-AE47-A2E4AB852A2E}" srcOrd="0" destOrd="0" presId="urn:microsoft.com/office/officeart/2005/8/layout/hProcess11"/>
    <dgm:cxn modelId="{4FB72FBA-8D3F-4086-AC4A-0F8436923DA3}" type="presParOf" srcId="{2046557F-56CB-4DF4-8B04-A77BCE473FF8}" destId="{7A7E2E26-71A0-4841-9F71-90A67BCC55C4}" srcOrd="1" destOrd="0" presId="urn:microsoft.com/office/officeart/2005/8/layout/hProcess11"/>
    <dgm:cxn modelId="{127BFC5F-20EC-4077-BA8E-59D041766863}" type="presParOf" srcId="{7A7E2E26-71A0-4841-9F71-90A67BCC55C4}" destId="{A2530DD9-46BC-49AB-89F1-5E4773F1F6B8}" srcOrd="0" destOrd="0" presId="urn:microsoft.com/office/officeart/2005/8/layout/hProcess11"/>
    <dgm:cxn modelId="{8A8BC736-5020-4113-A04D-9A923041DD9B}" type="presParOf" srcId="{A2530DD9-46BC-49AB-89F1-5E4773F1F6B8}" destId="{1FB53E54-A083-4578-BAA2-4583A57127E4}" srcOrd="0" destOrd="0" presId="urn:microsoft.com/office/officeart/2005/8/layout/hProcess11"/>
    <dgm:cxn modelId="{00196C7C-C264-4894-9855-B7E4C9F2F0DE}" type="presParOf" srcId="{A2530DD9-46BC-49AB-89F1-5E4773F1F6B8}" destId="{1BB9B83C-6EF0-48D0-853F-0BD5781F4A45}" srcOrd="1" destOrd="0" presId="urn:microsoft.com/office/officeart/2005/8/layout/hProcess11"/>
    <dgm:cxn modelId="{0CD7F5DC-294B-4862-AECF-F9FFF4F75E40}" type="presParOf" srcId="{A2530DD9-46BC-49AB-89F1-5E4773F1F6B8}" destId="{4C54918B-7345-4D56-ABDF-313468EC7BFD}" srcOrd="2" destOrd="0" presId="urn:microsoft.com/office/officeart/2005/8/layout/hProcess11"/>
    <dgm:cxn modelId="{80B2DFDB-43EC-47D6-920D-6516092C0170}" type="presParOf" srcId="{7A7E2E26-71A0-4841-9F71-90A67BCC55C4}" destId="{B1FA33C5-EDC4-4CBF-87BA-F92E6173F2D3}" srcOrd="1" destOrd="0" presId="urn:microsoft.com/office/officeart/2005/8/layout/hProcess11"/>
    <dgm:cxn modelId="{4F5225DA-B1C4-4473-8620-96E0FD841FE7}" type="presParOf" srcId="{7A7E2E26-71A0-4841-9F71-90A67BCC55C4}" destId="{9029B08F-700C-4E5E-9E54-56CA7DF5F87D}" srcOrd="2" destOrd="0" presId="urn:microsoft.com/office/officeart/2005/8/layout/hProcess11"/>
    <dgm:cxn modelId="{9787A694-D403-462E-ADA3-E6B0F0D54B96}" type="presParOf" srcId="{9029B08F-700C-4E5E-9E54-56CA7DF5F87D}" destId="{ABD33EE1-6C16-40CE-A481-68664E6499C5}" srcOrd="0" destOrd="0" presId="urn:microsoft.com/office/officeart/2005/8/layout/hProcess11"/>
    <dgm:cxn modelId="{A72CC8F1-8316-46A8-94A3-7A5B4AFAEECB}" type="presParOf" srcId="{9029B08F-700C-4E5E-9E54-56CA7DF5F87D}" destId="{B7027F73-4801-4167-8180-B14CB2B8B785}" srcOrd="1" destOrd="0" presId="urn:microsoft.com/office/officeart/2005/8/layout/hProcess11"/>
    <dgm:cxn modelId="{5BB570C5-99B5-4BB5-A48A-68DB5BDA4756}" type="presParOf" srcId="{9029B08F-700C-4E5E-9E54-56CA7DF5F87D}" destId="{A12BE1F7-DCF7-4F37-93C0-19D2CB4DF1D5}" srcOrd="2" destOrd="0" presId="urn:microsoft.com/office/officeart/2005/8/layout/hProcess11"/>
    <dgm:cxn modelId="{B35E14D3-0B3B-4CA6-8CFE-95D1B6E9F93E}" type="presParOf" srcId="{7A7E2E26-71A0-4841-9F71-90A67BCC55C4}" destId="{2C51AF9C-A00D-424F-AD0B-06DB1C565E2B}" srcOrd="3" destOrd="0" presId="urn:microsoft.com/office/officeart/2005/8/layout/hProcess11"/>
    <dgm:cxn modelId="{ADD1309C-4806-450D-BBCD-FC96C1D33436}" type="presParOf" srcId="{7A7E2E26-71A0-4841-9F71-90A67BCC55C4}" destId="{4B67E19B-DEE4-4173-B855-970A8636F44E}" srcOrd="4" destOrd="0" presId="urn:microsoft.com/office/officeart/2005/8/layout/hProcess11"/>
    <dgm:cxn modelId="{027C83F2-0EED-4E87-939B-D75AA69BDD36}" type="presParOf" srcId="{4B67E19B-DEE4-4173-B855-970A8636F44E}" destId="{18A71A7B-CEF0-440A-BB2A-782FFDC81413}" srcOrd="0" destOrd="0" presId="urn:microsoft.com/office/officeart/2005/8/layout/hProcess11"/>
    <dgm:cxn modelId="{DA7A6514-6EE7-4286-B4FA-1961FDB16DD0}" type="presParOf" srcId="{4B67E19B-DEE4-4173-B855-970A8636F44E}" destId="{563A0088-C107-4F80-A8C2-8346638DE2C9}" srcOrd="1" destOrd="0" presId="urn:microsoft.com/office/officeart/2005/8/layout/hProcess11"/>
    <dgm:cxn modelId="{1AFEFD97-6B5D-43ED-99EF-83699764F801}" type="presParOf" srcId="{4B67E19B-DEE4-4173-B855-970A8636F44E}" destId="{05C41729-8662-4080-BD7D-7CFE4F970FD6}" srcOrd="2" destOrd="0" presId="urn:microsoft.com/office/officeart/2005/8/layout/hProcess11"/>
    <dgm:cxn modelId="{FE9C0259-301F-438C-B182-9BEDE92A74F2}" type="presParOf" srcId="{7A7E2E26-71A0-4841-9F71-90A67BCC55C4}" destId="{85A74D94-EA9D-48CC-995B-11A5178E8C77}" srcOrd="5" destOrd="0" presId="urn:microsoft.com/office/officeart/2005/8/layout/hProcess11"/>
    <dgm:cxn modelId="{5BBCB2CD-E274-471F-817F-B6A3E4741EF3}" type="presParOf" srcId="{7A7E2E26-71A0-4841-9F71-90A67BCC55C4}" destId="{36DDBCA6-255F-4919-A2D8-5FC35A715C90}" srcOrd="6" destOrd="0" presId="urn:microsoft.com/office/officeart/2005/8/layout/hProcess11"/>
    <dgm:cxn modelId="{4E6CB684-E45A-475A-A7A1-8430CF189264}" type="presParOf" srcId="{36DDBCA6-255F-4919-A2D8-5FC35A715C90}" destId="{CCE289B4-0363-4A1D-BFE7-B01F26F29CC2}" srcOrd="0" destOrd="0" presId="urn:microsoft.com/office/officeart/2005/8/layout/hProcess11"/>
    <dgm:cxn modelId="{751D909A-79DB-48C8-90E2-7743C772A9C0}" type="presParOf" srcId="{36DDBCA6-255F-4919-A2D8-5FC35A715C90}" destId="{ACEC38E1-21E0-4404-A419-30AAF673D823}" srcOrd="1" destOrd="0" presId="urn:microsoft.com/office/officeart/2005/8/layout/hProcess11"/>
    <dgm:cxn modelId="{364DE6B4-BE45-4992-8E30-D4F0A9B86F2C}" type="presParOf" srcId="{36DDBCA6-255F-4919-A2D8-5FC35A715C90}" destId="{F1A61735-ED27-45ED-816E-89356B2B93A5}" srcOrd="2" destOrd="0" presId="urn:microsoft.com/office/officeart/2005/8/layout/hProcess11"/>
    <dgm:cxn modelId="{723E70F5-FF60-4D4C-82F5-3F320EFB19D5}" type="presParOf" srcId="{7A7E2E26-71A0-4841-9F71-90A67BCC55C4}" destId="{ACF6D676-5662-4593-A63E-AD3AF1A78F0A}" srcOrd="7" destOrd="0" presId="urn:microsoft.com/office/officeart/2005/8/layout/hProcess11"/>
    <dgm:cxn modelId="{69814C06-8C8E-42E6-BCEA-C64A0B54D48B}" type="presParOf" srcId="{7A7E2E26-71A0-4841-9F71-90A67BCC55C4}" destId="{6D4B98BB-D566-445A-8E9F-3CB82D31322A}" srcOrd="8" destOrd="0" presId="urn:microsoft.com/office/officeart/2005/8/layout/hProcess11"/>
    <dgm:cxn modelId="{FCF16147-D879-4C8E-AA4D-DAD87EBEA8BD}" type="presParOf" srcId="{6D4B98BB-D566-445A-8E9F-3CB82D31322A}" destId="{C1B47117-C940-4936-9DF8-A87070A6F3FC}" srcOrd="0" destOrd="0" presId="urn:microsoft.com/office/officeart/2005/8/layout/hProcess11"/>
    <dgm:cxn modelId="{01354511-421F-4C32-827A-A42DD33B3810}" type="presParOf" srcId="{6D4B98BB-D566-445A-8E9F-3CB82D31322A}" destId="{60CF95BA-F9EC-4673-A177-D056A66D720C}" srcOrd="1" destOrd="0" presId="urn:microsoft.com/office/officeart/2005/8/layout/hProcess11"/>
    <dgm:cxn modelId="{C284DB68-A958-4EB2-998C-4B18B39A4618}" type="presParOf" srcId="{6D4B98BB-D566-445A-8E9F-3CB82D31322A}" destId="{7EC94B86-281B-488E-A60D-05ED343C54AD}" srcOrd="2" destOrd="0" presId="urn:microsoft.com/office/officeart/2005/8/layout/hProcess11"/>
    <dgm:cxn modelId="{83BBCFF2-580A-4ECF-871B-097027E2B364}" type="presParOf" srcId="{7A7E2E26-71A0-4841-9F71-90A67BCC55C4}" destId="{B29E4076-B2CB-43D8-BAA1-E701F451FEA4}" srcOrd="9" destOrd="0" presId="urn:microsoft.com/office/officeart/2005/8/layout/hProcess11"/>
    <dgm:cxn modelId="{4FE9BC1E-2169-4D76-9154-183FA60D3D19}" type="presParOf" srcId="{7A7E2E26-71A0-4841-9F71-90A67BCC55C4}" destId="{98134F3E-78BE-42C6-ACB2-59EFD4F99C79}" srcOrd="10" destOrd="0" presId="urn:microsoft.com/office/officeart/2005/8/layout/hProcess11"/>
    <dgm:cxn modelId="{CB2E4F8E-D2ED-4757-9E8B-3B7D339CEEF4}" type="presParOf" srcId="{98134F3E-78BE-42C6-ACB2-59EFD4F99C79}" destId="{5A0FC1CE-ECE4-4387-BC40-540487807CCF}" srcOrd="0" destOrd="0" presId="urn:microsoft.com/office/officeart/2005/8/layout/hProcess11"/>
    <dgm:cxn modelId="{C0DCA891-88DA-4E55-A493-83F7DB220E39}" type="presParOf" srcId="{98134F3E-78BE-42C6-ACB2-59EFD4F99C79}" destId="{3FFD0A3A-9EB8-4F25-941A-907DE728FDDE}" srcOrd="1" destOrd="0" presId="urn:microsoft.com/office/officeart/2005/8/layout/hProcess11"/>
    <dgm:cxn modelId="{AB536DCE-7087-4A60-B54F-D4AA76B9E007}" type="presParOf" srcId="{98134F3E-78BE-42C6-ACB2-59EFD4F99C79}" destId="{ACFCE29A-EE49-4742-962E-3B7844559F85}" srcOrd="2" destOrd="0" presId="urn:microsoft.com/office/officeart/2005/8/layout/hProcess11"/>
    <dgm:cxn modelId="{DE220DF9-EA04-483B-BF6F-FD63DFA3F246}" type="presParOf" srcId="{7A7E2E26-71A0-4841-9F71-90A67BCC55C4}" destId="{487E3EAE-7335-4DC5-B56B-4DD7BFFEF800}" srcOrd="11" destOrd="0" presId="urn:microsoft.com/office/officeart/2005/8/layout/hProcess11"/>
    <dgm:cxn modelId="{808F66A3-B3F4-4583-908B-DA62548C595E}" type="presParOf" srcId="{7A7E2E26-71A0-4841-9F71-90A67BCC55C4}" destId="{E162B608-E726-48B5-9D10-67017C26D650}" srcOrd="12" destOrd="0" presId="urn:microsoft.com/office/officeart/2005/8/layout/hProcess11"/>
    <dgm:cxn modelId="{4C008963-A8A2-42A9-93D4-4A2DCA8429CA}" type="presParOf" srcId="{E162B608-E726-48B5-9D10-67017C26D650}" destId="{3D44961B-62F7-4058-9EED-66F75B03899F}" srcOrd="0" destOrd="0" presId="urn:microsoft.com/office/officeart/2005/8/layout/hProcess11"/>
    <dgm:cxn modelId="{F4BDFBAD-0DC9-4525-9ACE-2FE599F98A55}" type="presParOf" srcId="{E162B608-E726-48B5-9D10-67017C26D650}" destId="{3B51239D-962A-4E49-A4B5-E61A740DA98C}" srcOrd="1" destOrd="0" presId="urn:microsoft.com/office/officeart/2005/8/layout/hProcess11"/>
    <dgm:cxn modelId="{6F4D2D90-6241-4D62-B4AF-46D53213188B}" type="presParOf" srcId="{E162B608-E726-48B5-9D10-67017C26D650}" destId="{C7C0CFF5-B530-460D-BF0E-7A275BD1580A}" srcOrd="2" destOrd="0" presId="urn:microsoft.com/office/officeart/2005/8/layout/hProcess11"/>
    <dgm:cxn modelId="{90FB6E07-6E82-45C6-ABB2-A3C6F147AF50}" type="presParOf" srcId="{7A7E2E26-71A0-4841-9F71-90A67BCC55C4}" destId="{B84E4579-5C1D-498B-9877-974AD9509DF4}" srcOrd="13" destOrd="0" presId="urn:microsoft.com/office/officeart/2005/8/layout/hProcess11"/>
    <dgm:cxn modelId="{F6D55838-4586-45F2-821F-099775B755AB}" type="presParOf" srcId="{7A7E2E26-71A0-4841-9F71-90A67BCC55C4}" destId="{C68B3481-C5CB-409A-8F74-990FFFBFB7FF}" srcOrd="14" destOrd="0" presId="urn:microsoft.com/office/officeart/2005/8/layout/hProcess11"/>
    <dgm:cxn modelId="{D62D3237-6746-474F-8C9A-5FDBD9C30534}" type="presParOf" srcId="{C68B3481-C5CB-409A-8F74-990FFFBFB7FF}" destId="{97EE7DD3-66A6-4A9C-99F3-09506BE4D28D}" srcOrd="0" destOrd="0" presId="urn:microsoft.com/office/officeart/2005/8/layout/hProcess11"/>
    <dgm:cxn modelId="{9C203AE7-C6A1-4FA4-9CDA-BD2D861B2771}" type="presParOf" srcId="{C68B3481-C5CB-409A-8F74-990FFFBFB7FF}" destId="{1DACBE16-5D45-4B06-83FE-73044B19CE62}" srcOrd="1" destOrd="0" presId="urn:microsoft.com/office/officeart/2005/8/layout/hProcess11"/>
    <dgm:cxn modelId="{2A87BE7F-22B2-471B-9660-24B5556AE496}" type="presParOf" srcId="{C68B3481-C5CB-409A-8F74-990FFFBFB7FF}" destId="{976897CD-3DE5-4334-B074-C61D161A848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3411C-9BDE-4D61-AE47-A2E4AB852A2E}">
      <dsp:nvSpPr>
        <dsp:cNvPr id="0" name=""/>
        <dsp:cNvSpPr/>
      </dsp:nvSpPr>
      <dsp:spPr>
        <a:xfrm>
          <a:off x="0" y="2333582"/>
          <a:ext cx="9482666" cy="766974"/>
        </a:xfrm>
        <a:prstGeom prst="notchedRightArrow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53E54-A083-4578-BAA2-4583A57127E4}">
      <dsp:nvSpPr>
        <dsp:cNvPr id="0" name=""/>
        <dsp:cNvSpPr/>
      </dsp:nvSpPr>
      <dsp:spPr>
        <a:xfrm>
          <a:off x="338" y="302572"/>
          <a:ext cx="1022002" cy="217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Kickoff </a:t>
          </a:r>
          <a:br>
            <a:rPr lang="en-US" sz="1000" kern="1200" dirty="0"/>
          </a:br>
          <a:r>
            <a:rPr lang="en-US" sz="1000" kern="1200" dirty="0"/>
            <a:t>7. Jan</a:t>
          </a:r>
        </a:p>
      </dsp:txBody>
      <dsp:txXfrm>
        <a:off x="338" y="302572"/>
        <a:ext cx="1022002" cy="2173656"/>
      </dsp:txXfrm>
    </dsp:sp>
    <dsp:sp modelId="{1BB9B83C-6EF0-48D0-853F-0BD5781F4A45}">
      <dsp:nvSpPr>
        <dsp:cNvPr id="0" name=""/>
        <dsp:cNvSpPr/>
      </dsp:nvSpPr>
      <dsp:spPr>
        <a:xfrm>
          <a:off x="311749" y="2523299"/>
          <a:ext cx="399181" cy="387541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33EE1-6C16-40CE-A481-68664E6499C5}">
      <dsp:nvSpPr>
        <dsp:cNvPr id="0" name=""/>
        <dsp:cNvSpPr/>
      </dsp:nvSpPr>
      <dsp:spPr>
        <a:xfrm>
          <a:off x="1073441" y="2995993"/>
          <a:ext cx="1022002" cy="217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Components purchase </a:t>
          </a:r>
          <a:br>
            <a:rPr lang="en-US" sz="1000" kern="1200" dirty="0"/>
          </a:br>
          <a:r>
            <a:rPr lang="en-US" sz="1000" kern="1200" dirty="0"/>
            <a:t>15. Jan</a:t>
          </a:r>
        </a:p>
      </dsp:txBody>
      <dsp:txXfrm>
        <a:off x="1073441" y="2995993"/>
        <a:ext cx="1022002" cy="2173656"/>
      </dsp:txXfrm>
    </dsp:sp>
    <dsp:sp modelId="{B7027F73-4801-4167-8180-B14CB2B8B785}">
      <dsp:nvSpPr>
        <dsp:cNvPr id="0" name=""/>
        <dsp:cNvSpPr/>
      </dsp:nvSpPr>
      <dsp:spPr>
        <a:xfrm>
          <a:off x="1384852" y="2523299"/>
          <a:ext cx="399181" cy="387541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71A7B-CEF0-440A-BB2A-782FFDC81413}">
      <dsp:nvSpPr>
        <dsp:cNvPr id="0" name=""/>
        <dsp:cNvSpPr/>
      </dsp:nvSpPr>
      <dsp:spPr>
        <a:xfrm>
          <a:off x="2146544" y="333221"/>
          <a:ext cx="1022002" cy="217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Embedded software development</a:t>
          </a:r>
          <a:br>
            <a:rPr lang="en-US" sz="1000" kern="1200" dirty="0"/>
          </a:br>
          <a:r>
            <a:rPr lang="en-US" sz="1000" kern="1200" dirty="0"/>
            <a:t>9. Feb</a:t>
          </a:r>
        </a:p>
      </dsp:txBody>
      <dsp:txXfrm>
        <a:off x="2146544" y="333221"/>
        <a:ext cx="1022002" cy="2173656"/>
      </dsp:txXfrm>
    </dsp:sp>
    <dsp:sp modelId="{563A0088-C107-4F80-A8C2-8346638DE2C9}">
      <dsp:nvSpPr>
        <dsp:cNvPr id="0" name=""/>
        <dsp:cNvSpPr/>
      </dsp:nvSpPr>
      <dsp:spPr>
        <a:xfrm>
          <a:off x="2457954" y="2523299"/>
          <a:ext cx="399181" cy="387541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89B4-0363-4A1D-BFE7-B01F26F29CC2}">
      <dsp:nvSpPr>
        <dsp:cNvPr id="0" name=""/>
        <dsp:cNvSpPr/>
      </dsp:nvSpPr>
      <dsp:spPr>
        <a:xfrm>
          <a:off x="3219646" y="3022468"/>
          <a:ext cx="1022002" cy="217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Hardware evaluation</a:t>
          </a:r>
          <a:br>
            <a:rPr lang="en-US" sz="1000" kern="1200" dirty="0"/>
          </a:br>
          <a:r>
            <a:rPr lang="en-US" sz="1000" kern="1200" dirty="0"/>
            <a:t>19. Feb</a:t>
          </a:r>
        </a:p>
      </dsp:txBody>
      <dsp:txXfrm>
        <a:off x="3219646" y="3022468"/>
        <a:ext cx="1022002" cy="2173656"/>
      </dsp:txXfrm>
    </dsp:sp>
    <dsp:sp modelId="{ACEC38E1-21E0-4404-A419-30AAF673D823}">
      <dsp:nvSpPr>
        <dsp:cNvPr id="0" name=""/>
        <dsp:cNvSpPr/>
      </dsp:nvSpPr>
      <dsp:spPr>
        <a:xfrm>
          <a:off x="3531057" y="2523299"/>
          <a:ext cx="399181" cy="387541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47117-C940-4936-9DF8-A87070A6F3FC}">
      <dsp:nvSpPr>
        <dsp:cNvPr id="0" name=""/>
        <dsp:cNvSpPr/>
      </dsp:nvSpPr>
      <dsp:spPr>
        <a:xfrm>
          <a:off x="4292749" y="333221"/>
          <a:ext cx="1022002" cy="217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Communication implementation</a:t>
          </a:r>
          <a:br>
            <a:rPr lang="en-US" sz="1000" kern="1200" dirty="0"/>
          </a:br>
          <a:r>
            <a:rPr lang="en-US" sz="1000" kern="1200" dirty="0"/>
            <a:t>1</a:t>
          </a:r>
          <a:r>
            <a:rPr lang="en-US" sz="1000" kern="1200" baseline="30000" dirty="0"/>
            <a:t>st</a:t>
          </a:r>
          <a:r>
            <a:rPr lang="en-US" sz="1000" kern="1200" dirty="0"/>
            <a:t>  March</a:t>
          </a:r>
        </a:p>
      </dsp:txBody>
      <dsp:txXfrm>
        <a:off x="4292749" y="333221"/>
        <a:ext cx="1022002" cy="2173656"/>
      </dsp:txXfrm>
    </dsp:sp>
    <dsp:sp modelId="{60CF95BA-F9EC-4673-A177-D056A66D720C}">
      <dsp:nvSpPr>
        <dsp:cNvPr id="0" name=""/>
        <dsp:cNvSpPr/>
      </dsp:nvSpPr>
      <dsp:spPr>
        <a:xfrm>
          <a:off x="4604160" y="2523299"/>
          <a:ext cx="399181" cy="387541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C1CE-ECE4-4387-BC40-540487807CCF}">
      <dsp:nvSpPr>
        <dsp:cNvPr id="0" name=""/>
        <dsp:cNvSpPr/>
      </dsp:nvSpPr>
      <dsp:spPr>
        <a:xfrm>
          <a:off x="5365852" y="3022468"/>
          <a:ext cx="1022002" cy="217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Communication evaluation</a:t>
          </a:r>
          <a:br>
            <a:rPr lang="en-US" sz="1000" kern="1200" dirty="0"/>
          </a:br>
          <a:r>
            <a:rPr lang="en-US" sz="1000" kern="1200" dirty="0"/>
            <a:t>16. March</a:t>
          </a:r>
        </a:p>
      </dsp:txBody>
      <dsp:txXfrm>
        <a:off x="5365852" y="3022468"/>
        <a:ext cx="1022002" cy="2173656"/>
      </dsp:txXfrm>
    </dsp:sp>
    <dsp:sp modelId="{3FFD0A3A-9EB8-4F25-941A-907DE728FDDE}">
      <dsp:nvSpPr>
        <dsp:cNvPr id="0" name=""/>
        <dsp:cNvSpPr/>
      </dsp:nvSpPr>
      <dsp:spPr>
        <a:xfrm>
          <a:off x="5677263" y="2523299"/>
          <a:ext cx="399181" cy="387541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4961B-62F7-4058-9EED-66F75B03899F}">
      <dsp:nvSpPr>
        <dsp:cNvPr id="0" name=""/>
        <dsp:cNvSpPr/>
      </dsp:nvSpPr>
      <dsp:spPr>
        <a:xfrm>
          <a:off x="6438955" y="333221"/>
          <a:ext cx="1022002" cy="217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Re-evaluation</a:t>
          </a:r>
          <a:br>
            <a:rPr lang="en-US" sz="1000" kern="1200" dirty="0"/>
          </a:br>
          <a:r>
            <a:rPr lang="en-US" sz="1000" kern="1200" dirty="0"/>
            <a:t>1</a:t>
          </a:r>
          <a:r>
            <a:rPr lang="en-US" sz="1000" kern="1200" baseline="30000" dirty="0"/>
            <a:t>st</a:t>
          </a:r>
          <a:r>
            <a:rPr lang="en-US" sz="1000" kern="1200" dirty="0"/>
            <a:t> April</a:t>
          </a:r>
        </a:p>
      </dsp:txBody>
      <dsp:txXfrm>
        <a:off x="6438955" y="333221"/>
        <a:ext cx="1022002" cy="2173656"/>
      </dsp:txXfrm>
    </dsp:sp>
    <dsp:sp modelId="{3B51239D-962A-4E49-A4B5-E61A740DA98C}">
      <dsp:nvSpPr>
        <dsp:cNvPr id="0" name=""/>
        <dsp:cNvSpPr/>
      </dsp:nvSpPr>
      <dsp:spPr>
        <a:xfrm>
          <a:off x="6750366" y="2523299"/>
          <a:ext cx="399181" cy="387541"/>
        </a:xfrm>
        <a:prstGeom prst="ellips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E7DD3-66A6-4A9C-99F3-09506BE4D28D}">
      <dsp:nvSpPr>
        <dsp:cNvPr id="0" name=""/>
        <dsp:cNvSpPr/>
      </dsp:nvSpPr>
      <dsp:spPr>
        <a:xfrm>
          <a:off x="7512058" y="3260483"/>
          <a:ext cx="1022002" cy="217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Documentation finalization </a:t>
          </a:r>
          <a:br>
            <a:rPr lang="en-US" sz="1000" kern="1200" dirty="0"/>
          </a:br>
          <a:r>
            <a:rPr lang="en-US" sz="1000" kern="1200" dirty="0"/>
            <a:t>20 April</a:t>
          </a:r>
        </a:p>
      </dsp:txBody>
      <dsp:txXfrm>
        <a:off x="7512058" y="3260483"/>
        <a:ext cx="1022002" cy="2173656"/>
      </dsp:txXfrm>
    </dsp:sp>
    <dsp:sp modelId="{1DACBE16-5D45-4B06-83FE-73044B19CE62}">
      <dsp:nvSpPr>
        <dsp:cNvPr id="0" name=""/>
        <dsp:cNvSpPr/>
      </dsp:nvSpPr>
      <dsp:spPr>
        <a:xfrm>
          <a:off x="7823468" y="2523299"/>
          <a:ext cx="399181" cy="387541"/>
        </a:xfrm>
        <a:prstGeom prst="ellips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3F84-DCF6-41FA-BCA9-69CE4927488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F061B-A2D5-492E-8362-4F0A435C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5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Currently, I am looking for the previous thesis, for the TDMA rather than looking into external resources, to avoid confusion, and misunderstanding.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F061B-A2D5-492E-8362-4F0A435C1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93A-C3A6-4702-A685-940432274E41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7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186-799A-423C-962C-09F89E03DFA9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5EC8-F2C0-490B-89E9-06494E10C0ED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5675-766A-4043-8723-B6DE287474F0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453B-81A5-474D-A780-4465A2FC730D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0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799C-3AA9-49F6-BDD0-B6762B8A2DED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2055-F8A9-47D2-87A0-53455562176C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282D-B974-4975-A5EA-E61703885B79}" type="datetime1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056B-B3C6-4B5E-BA25-1E099C785B49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Master's Research Project - Kickoff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3FB836-D036-4FE2-AC55-5885188324ED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Master's Research Project - Kickoff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FA3-96D8-4633-B887-67C71714DCCB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A8FC25-EC32-4E58-9647-47797563F42A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Master's Research Project - Kickoff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033731-A143-4A0B-85AC-2AF148A10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3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aliexpress.com/item/4000281177613.html?spm=a2g0o.productlist.0.0.3ca82c14VDnEqa&amp;algo_pvid=f679f206-ba92-4135-917c-389a751f10ee&amp;algo_expid=f679f206-ba92-4135-917c-389a751f10ee-0&amp;btsid=2100bb4c16084863406136933e0c9a&amp;ws_ab_test=searchweb0_0,searchweb201602_,searchweb201603_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aliexpress.com/item/4001283527522.html?spm=a2g0o.productlist.0.0.337362537HyXDM&amp;algo_pvid=6b8b749c-43ba-4e8a-918e-1c50514dba69&amp;algo_expid=6b8b749c-43ba-4e8a-918e-1c50514dba69-0&amp;btsid=0b0a187916090352219451948e74f3&amp;ws_ab_test=searchweb0_0,searchweb201602_,searchweb201603_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okdo.com/de/cart/" TargetMode="External"/><Relationship Id="rId4" Type="http://schemas.openxmlformats.org/officeDocument/2006/relationships/hyperlink" Target="https://www.okdo.com/de/p/nvidia-jetson-nano-development-ki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carrera-toys.com/en/product/20023880-audi-r8-lms-carrera-racing-polic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carrera-toys.com/en/product/20020509-standard-straights-4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carrera-toys.com/en/product/20020571-curve-160degree-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rrera-toys.com/en/product/20085245-track-connection-clips-20" TargetMode="External"/><Relationship Id="rId5" Type="http://schemas.openxmlformats.org/officeDocument/2006/relationships/hyperlink" Target="https://www.carrera-toys.com/en/product/20030352-control-unit" TargetMode="External"/><Relationship Id="rId4" Type="http://schemas.openxmlformats.org/officeDocument/2006/relationships/hyperlink" Target="https://www.carrera-toys.com/en/product/20020758-digital-124-eu-transformer" TargetMode="Externa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digikey.de/products/en/rf-if-and-rfid/rf-evaluation-and-development-kits-boards/859?FV=-1|2012&amp;k=K-LD7-RFB-00H-01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ineon.com/cms/en/product/evaluation-boards/demo-distance2go/" TargetMode="External"/><Relationship Id="rId5" Type="http://schemas.openxmlformats.org/officeDocument/2006/relationships/hyperlink" Target="https://www.rfbeam.ch/files/products/40/downloads/Datasheet_K-LD7.pdf" TargetMode="External"/><Relationship Id="rId4" Type="http://schemas.openxmlformats.org/officeDocument/2006/relationships/hyperlink" Target="https://www.digikey.de/product-detail/en/rfbeam-microwave-gmbh/K-LD7-RFB-00H-01/2012-K-LD7-RFB-00H-01-ND/10638820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ndie.com/products/jkicklighter/pmw3360-motion-sensor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tindie.com/products/jkicklighter/adns-9800-laser-motion-sensor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aliexpress.com/item/32810377238.html?spm=a2g0o.productlist.0.0.305a1e60UEhi2x&amp;algo_pvid=34ab8f78-ba49-4e3f-9a6c-c40edf191588&amp;algo_expid=34ab8f78-ba49-4e3f-9a6c-c40edf191588-5&amp;btsid=0b0a01f816086924004353819e9f04&amp;ws_ab_test=searchweb0_0,searchweb201602_,searchweb201603_" TargetMode="External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hyperlink" Target="https://www.tindie.com/products/tom10122/adns-3050-optical-sensor-board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32319451524.html?spm=a2g0o.productlist.0.0.640463ae2tTtwu&amp;algo_pvid=d1123bbb-d1a7-45c7-98c2-86601c5f0c05&amp;algo_expid=d1123bbb-d1a7-45c7-98c2-86601c5f0c05-6&amp;btsid=2100bdca16086889431384125ef50c&amp;ws_ab_test=searchweb0_0,searchweb201602_,searchweb201603_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hyperlink" Target="https://www.aliexpress.com/item/710352173.html?spm=a2g0o.productlist.0.0.57be3e7fML9wBy&amp;algo_pvid=0d02921f-8f04-4728-8789-bab349842a2c&amp;algo_expid=0d02921f-8f04-4728-8789-bab349842a2c-6&amp;btsid=2100bde316086907899111343e7012&amp;ws_ab_test=searchweb0_0,searchweb201602_,searchweb201603_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ds/symlink/cc2530.pdf?ts=1608974724372&amp;ref_url=https%253A%252F%252Fwww.ti.com%252Fproduct%252FCC2530" TargetMode="External"/><Relationship Id="rId2" Type="http://schemas.openxmlformats.org/officeDocument/2006/relationships/hyperlink" Target="https://de.aliexpress.com/item/400061117279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aliexpress.com/item/1005001653242649.html?spm=a2g0o.productlist.0.0.2e8f4c08Qtwo6d&amp;algo_pvid=37fd8367-ac0e-42a9-8e08-1fa50ec26352&amp;algo_expid=37fd8367-ac0e-42a9-8e08-1fa50ec26352-6&amp;btsid=2100bdf116090336664556493e2e11&amp;ws_ab_test=searchweb0_0,searchweb201602_,searchweb201603_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saleae.com/home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3C0094-C0FE-4BD3-8370-8ABF59FC7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5397" y="3741683"/>
            <a:ext cx="3258207" cy="3603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Kick-off presentation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86F4C4-4290-44AD-8F1F-F840E1442A92}"/>
              </a:ext>
            </a:extLst>
          </p:cNvPr>
          <p:cNvSpPr txBox="1">
            <a:spLocks/>
          </p:cNvSpPr>
          <p:nvPr/>
        </p:nvSpPr>
        <p:spPr>
          <a:xfrm>
            <a:off x="16363" y="2898743"/>
            <a:ext cx="11396274" cy="530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research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7602FDC-5280-429B-8D0F-A1AF0A1C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FE30E9C-C6AF-43FC-A48D-6091A6EC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500-19C1-4EFD-9685-EA38B364DF34}" type="datetime1">
              <a:rPr lang="en-US" smtClean="0"/>
              <a:t>1/8/2021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D4DC30F-2BE5-418F-9891-1BA50954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9F084F-A158-485D-9862-2F631678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21B882-D670-419C-BF73-24161382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45483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79EC-0957-44E0-87A9-58B1E50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26" y="446056"/>
            <a:ext cx="8596668" cy="1320800"/>
          </a:xfrm>
        </p:spPr>
        <p:txBody>
          <a:bodyPr/>
          <a:lstStyle/>
          <a:p>
            <a:r>
              <a:rPr lang="en-US" dirty="0"/>
              <a:t>Components selection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6C280-FE7B-45BE-8025-ACA719A4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89639"/>
              </p:ext>
            </p:extLst>
          </p:nvPr>
        </p:nvGraphicFramePr>
        <p:xfrm>
          <a:off x="2809324" y="1939612"/>
          <a:ext cx="6940270" cy="438207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835692">
                  <a:extLst>
                    <a:ext uri="{9D8B030D-6E8A-4147-A177-3AD203B41FA5}">
                      <a16:colId xmlns:a16="http://schemas.microsoft.com/office/drawing/2014/main" val="4292713244"/>
                    </a:ext>
                  </a:extLst>
                </a:gridCol>
                <a:gridCol w="2633165">
                  <a:extLst>
                    <a:ext uri="{9D8B030D-6E8A-4147-A177-3AD203B41FA5}">
                      <a16:colId xmlns:a16="http://schemas.microsoft.com/office/drawing/2014/main" val="3544508793"/>
                    </a:ext>
                  </a:extLst>
                </a:gridCol>
                <a:gridCol w="2471413">
                  <a:extLst>
                    <a:ext uri="{9D8B030D-6E8A-4147-A177-3AD203B41FA5}">
                      <a16:colId xmlns:a16="http://schemas.microsoft.com/office/drawing/2014/main" val="333514543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ESP32(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ESP32-WROVER-IE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Jetson Nano Kit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999091"/>
                  </a:ext>
                </a:extLst>
              </a:tr>
              <a:tr h="446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CPU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low-power </a:t>
                      </a:r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Xtensa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® 32-bit LX6 microprocessor, dual 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Quad-core ARM A57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360937"/>
                  </a:ext>
                </a:extLst>
              </a:tr>
              <a:tr h="234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CPU Clock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up to 240 MHz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1.43 GHz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6139061"/>
                  </a:ext>
                </a:extLst>
              </a:tr>
              <a:tr h="1779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Flash memory size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External: </a:t>
                      </a:r>
                      <a:b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Up to 16 MB of external flash can be mapped into CPU instruction</a:t>
                      </a:r>
                      <a:b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Internal: </a:t>
                      </a:r>
                      <a:b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448 KB of ROM, 520 KB of on-chip SRAM for data and instructions</a:t>
                      </a:r>
                      <a:b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 GB 64-bit LPDDR4 25.6 GB/s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920462"/>
                  </a:ext>
                </a:extLst>
              </a:tr>
              <a:tr h="960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Peripherals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SD card, UART, SPI, SDIO, I</a:t>
                      </a:r>
                      <a:r>
                        <a:rPr lang="en-US" sz="1100" u="none" strike="noStrike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C, LED PWM, Motor PWM, I</a:t>
                      </a:r>
                      <a:r>
                        <a:rPr lang="en-US" sz="1100" u="none" strike="noStrike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S, IR, pulse counter, GPIO, capacitive touch sensor, ADC, DAC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GPIO, I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C, I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S, SPI, UART, USB: 4x USB 3.0, USB 2.0 Micro-B, Display: HDMI 2.0 and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eDP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1.4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5377698"/>
                  </a:ext>
                </a:extLst>
              </a:tr>
              <a:tr h="234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GPIO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2160876"/>
                  </a:ext>
                </a:extLst>
              </a:tr>
              <a:tr h="234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Price (Not final)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 euro "AliExpress"</a:t>
                      </a:r>
                      <a:endParaRPr lang="en-US" sz="11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94 Euro</a:t>
                      </a:r>
                      <a:endParaRPr lang="en-US" sz="11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688364"/>
                  </a:ext>
                </a:extLst>
              </a:tr>
              <a:tr h="234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Shipping price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2.8 euro</a:t>
                      </a:r>
                      <a:endParaRPr lang="en-US" sz="11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€ 8.76</a:t>
                      </a:r>
                      <a:endParaRPr lang="en-US" sz="11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6043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9F1D2F-8979-477D-9486-618A12F7BCDC}"/>
              </a:ext>
            </a:extLst>
          </p:cNvPr>
          <p:cNvSpPr txBox="1"/>
          <p:nvPr/>
        </p:nvSpPr>
        <p:spPr>
          <a:xfrm>
            <a:off x="711095" y="1939612"/>
            <a:ext cx="36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Quick comparison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1AB935-29A4-4A19-A86F-2385E987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D3773FE-828D-4D36-86F0-7A17B858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338C-8465-4DD8-BDEE-4E6F7471B690}" type="datetime1">
              <a:rPr lang="en-US" smtClean="0"/>
              <a:t>1/8/2021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B10D7E-9468-4DF8-A9CA-9E1E9951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42DE6-B367-40C9-9EA9-0F7719EBC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37A284-8C3F-4033-BEEA-144973459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78854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79EC-0957-44E0-87A9-58B1E50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10638"/>
            <a:ext cx="10058400" cy="1450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Components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42C25-4598-4FF1-BD1C-2B16EC43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173" y="522559"/>
            <a:ext cx="2856691" cy="179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74CA5-CCD6-4C82-863E-2907A9FF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864" y="1536017"/>
            <a:ext cx="1982695" cy="3504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F793AB-BC3D-4F67-8E87-ADCCB893A2B3}"/>
              </a:ext>
            </a:extLst>
          </p:cNvPr>
          <p:cNvSpPr txBox="1"/>
          <p:nvPr/>
        </p:nvSpPr>
        <p:spPr>
          <a:xfrm>
            <a:off x="1066800" y="1861385"/>
            <a:ext cx="6109013" cy="518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Car model </a:t>
            </a:r>
            <a:r>
              <a:rPr lang="pt-BR" sz="1400" b="1" i="0" dirty="0">
                <a:solidFill>
                  <a:srgbClr val="000000"/>
                </a:solidFill>
                <a:effectLst/>
                <a:latin typeface="Helvetica Neue"/>
                <a:hlinkClick r:id="rId4"/>
              </a:rPr>
              <a:t>Audi R8 LMS "Carrera Racing Police"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/>
              <a:t>	- Dimensions: </a:t>
            </a:r>
            <a:r>
              <a:rPr lang="en-US" sz="1600" b="0" i="0" dirty="0">
                <a:effectLst/>
                <a:latin typeface="Roboto"/>
              </a:rPr>
              <a:t>19.05 x 8.42 x 5.16 cm</a:t>
            </a: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Roboto"/>
              </a:rPr>
              <a:t>	- Steering: Differential gear</a:t>
            </a: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Roboto"/>
              </a:rPr>
              <a:t>	- Motors: </a:t>
            </a:r>
            <a:r>
              <a:rPr lang="pl-PL" sz="1600" dirty="0">
                <a:latin typeface="Roboto"/>
              </a:rPr>
              <a:t>Engine Z10 18.000 </a:t>
            </a:r>
            <a:r>
              <a:rPr lang="en-US" sz="1600" dirty="0">
                <a:latin typeface="Roboto"/>
              </a:rPr>
              <a:t>rev</a:t>
            </a:r>
            <a:r>
              <a:rPr lang="pl-PL" sz="1600" dirty="0">
                <a:latin typeface="Roboto"/>
              </a:rPr>
              <a:t>/min</a:t>
            </a:r>
            <a:endParaRPr lang="en-US" sz="1600" dirty="0">
              <a:latin typeface="Roboto"/>
            </a:endParaRP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Roboto"/>
              </a:rPr>
              <a:t>	- Operation method: n/a. </a:t>
            </a:r>
          </a:p>
          <a:p>
            <a:pPr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Roboto"/>
              </a:rPr>
              <a:t>	- Price: 66.66*4 = 266.64 euro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Roboto"/>
              </a:rPr>
              <a:t>	- I suggest to modify their appearance, they be more formal 		(i.e., adding TUH,  </a:t>
            </a:r>
            <a:r>
              <a:rPr lang="en-US" sz="1600" dirty="0" err="1">
                <a:latin typeface="Roboto"/>
              </a:rPr>
              <a:t>ComNets</a:t>
            </a:r>
            <a:r>
              <a:rPr lang="en-US" sz="1600" dirty="0">
                <a:latin typeface="Roboto"/>
              </a:rPr>
              <a:t> stickers) 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F4AF94-2ACB-46E5-BE77-53CC3824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8925DDA-D3B2-465D-818D-3D3AF3EC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7B50-62D7-401B-B30F-D8CC98B3A0EE}" type="datetime1">
              <a:rPr lang="en-US" smtClean="0"/>
              <a:t>1/8/2021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5C63FBD-E4B6-40BA-9041-85CB160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D27478-1B29-4902-8BD6-EF488DF3D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6CD615-26D3-4B12-A421-D74FCA011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6C21D8-BF74-4FA2-BE1D-5E3A93C37209}"/>
              </a:ext>
            </a:extLst>
          </p:cNvPr>
          <p:cNvSpPr txBox="1"/>
          <p:nvPr/>
        </p:nvSpPr>
        <p:spPr>
          <a:xfrm>
            <a:off x="7393259" y="2261395"/>
            <a:ext cx="19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Proposed car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13720-DD00-4B11-90BA-A4669E54DD01}"/>
              </a:ext>
            </a:extLst>
          </p:cNvPr>
          <p:cNvSpPr txBox="1"/>
          <p:nvPr/>
        </p:nvSpPr>
        <p:spPr>
          <a:xfrm>
            <a:off x="9565122" y="5040597"/>
            <a:ext cx="19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Car model exploded view</a:t>
            </a:r>
          </a:p>
        </p:txBody>
      </p:sp>
    </p:spTree>
    <p:extLst>
      <p:ext uri="{BB962C8B-B14F-4D97-AF65-F5344CB8AC3E}">
        <p14:creationId xmlns:p14="http://schemas.microsoft.com/office/powerpoint/2010/main" val="175828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79EC-0957-44E0-87A9-58B1E50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27734"/>
            <a:ext cx="10058400" cy="1450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Components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1D2F-8979-477D-9486-618A12F7BCDC}"/>
              </a:ext>
            </a:extLst>
          </p:cNvPr>
          <p:cNvSpPr txBox="1"/>
          <p:nvPr/>
        </p:nvSpPr>
        <p:spPr>
          <a:xfrm>
            <a:off x="1147173" y="1653112"/>
            <a:ext cx="4948827" cy="549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Track: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Suggested track: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 (1/60) curves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 straight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(34.5 cm) strips.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Total estimated length : 4.3 ~ 3.7  meter 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Total cost:47*2 + 2*47 = 188 euro 		“Without shopping”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# of spare parts: 3 extra straight strips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- (18V, 3Amp)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transformer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85 Euro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 unit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67 Euro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160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Track Connection Clips (20)</a:t>
            </a:r>
            <a:r>
              <a:rPr lang="en-US" sz="16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~ 8 Euro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Total cost: 348 + 266.64 = 615 Euro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4CD52-1A0E-4AD6-893D-9E11D6189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903" y="2253850"/>
            <a:ext cx="3204262" cy="30666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39238-7DB6-4FF4-B28B-2DA94DFD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41A1B6-238F-457A-AA62-6989B484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68A-D459-462C-92E4-9FF8D4B4F006}" type="datetime1">
              <a:rPr lang="en-US" smtClean="0"/>
              <a:t>1/8/2021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A75B87-5644-46DE-9326-C1F4821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1C6248-1C93-42FE-871C-2458A247E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52C3C5-8C28-495F-B250-790729D8E5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7E4811-D766-4032-9DAB-BF0E92C200AC}"/>
              </a:ext>
            </a:extLst>
          </p:cNvPr>
          <p:cNvSpPr txBox="1"/>
          <p:nvPr/>
        </p:nvSpPr>
        <p:spPr>
          <a:xfrm>
            <a:off x="7414686" y="5343836"/>
            <a:ext cx="19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Proposed track</a:t>
            </a:r>
          </a:p>
        </p:txBody>
      </p:sp>
    </p:spTree>
    <p:extLst>
      <p:ext uri="{BB962C8B-B14F-4D97-AF65-F5344CB8AC3E}">
        <p14:creationId xmlns:p14="http://schemas.microsoft.com/office/powerpoint/2010/main" val="27120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79EC-0957-44E0-87A9-58B1E50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31" y="1097069"/>
            <a:ext cx="8596668" cy="752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Components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5AB1C-59A3-4DC2-8509-5CD28698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204" y="1569407"/>
            <a:ext cx="2553260" cy="1746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F1D2F-8979-477D-9486-618A12F7BCDC}"/>
              </a:ext>
            </a:extLst>
          </p:cNvPr>
          <p:cNvSpPr txBox="1"/>
          <p:nvPr/>
        </p:nvSpPr>
        <p:spPr>
          <a:xfrm>
            <a:off x="1156931" y="1849606"/>
            <a:ext cx="8596668" cy="461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Preceding vehicle velocity and relative distance measurements: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br>
              <a:rPr lang="en-US" dirty="0"/>
            </a:br>
            <a:r>
              <a:rPr lang="en-US" dirty="0"/>
              <a:t>1.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K-LD7digital radar transceive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by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RFbeam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Microwave GmbH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Function: They claim, it can measure distance and speed of objects, in a specified range 	diameter, there are also, alternative models, I need to compare between them in order to select 	the most suitable module.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- Price: 66-euro, ref.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Digi-Key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datasheet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- Alternative;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DEMO DISTANCE2GO, by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Infineon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costs 220 euro. 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measurements using Ultra-sonic (HY-SRF05) sensor, velocity can be 	calculated using RTC values from the MCU side.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A0B065-54C7-40C1-92D0-D7439EE3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9B976F3-4E03-427E-AD0B-34A0F3C9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80A3-1BC5-428E-A67C-09D4459A983B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D2F8B6A-F559-458F-B54E-B66D355B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Master's Research Project - Kickoff 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926B8-F41B-41F6-954D-971D8BBF7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D70F9A-7ACE-41FA-8A52-0FCD0CE11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0B2ADD-FFC8-4438-B5B6-2AF90DD328F8}"/>
              </a:ext>
            </a:extLst>
          </p:cNvPr>
          <p:cNvSpPr txBox="1"/>
          <p:nvPr/>
        </p:nvSpPr>
        <p:spPr>
          <a:xfrm>
            <a:off x="9565122" y="3319240"/>
            <a:ext cx="198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Doppler-effect radar sensor</a:t>
            </a:r>
            <a:br>
              <a:rPr lang="en-US" sz="1200" dirty="0"/>
            </a:br>
            <a:r>
              <a:rPr lang="en-US" sz="1200" dirty="0"/>
              <a:t>24 GHz frequency</a:t>
            </a:r>
          </a:p>
        </p:txBody>
      </p:sp>
    </p:spTree>
    <p:extLst>
      <p:ext uri="{BB962C8B-B14F-4D97-AF65-F5344CB8AC3E}">
        <p14:creationId xmlns:p14="http://schemas.microsoft.com/office/powerpoint/2010/main" val="122639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79EC-0957-44E0-87A9-58B1E50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94" y="852204"/>
            <a:ext cx="8596668" cy="736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Components selection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AEA1DD-0726-440B-9691-13ACE856D119}"/>
              </a:ext>
            </a:extLst>
          </p:cNvPr>
          <p:cNvGrpSpPr/>
          <p:nvPr/>
        </p:nvGrpSpPr>
        <p:grpSpPr>
          <a:xfrm>
            <a:off x="8978872" y="1794028"/>
            <a:ext cx="2253644" cy="1887834"/>
            <a:chOff x="6582514" y="2303641"/>
            <a:chExt cx="2253644" cy="18878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FFBC50-3FFA-477A-B779-19B61BB96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5665" y="2303641"/>
              <a:ext cx="819217" cy="5393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4B9812-6C1E-489A-9CF5-02CC41C07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2514" y="2303641"/>
              <a:ext cx="948061" cy="77817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EF65AF-EF6B-4B51-8F37-F4903120E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8894" y="3093852"/>
              <a:ext cx="948061" cy="68233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5B14D9-876F-476C-A930-CC745FA5E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5380" y="2828949"/>
              <a:ext cx="1100778" cy="136252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9F1D2F-8979-477D-9486-618A12F7BCDC}"/>
              </a:ext>
            </a:extLst>
          </p:cNvPr>
          <p:cNvSpPr txBox="1"/>
          <p:nvPr/>
        </p:nvSpPr>
        <p:spPr>
          <a:xfrm>
            <a:off x="1237972" y="1962373"/>
            <a:ext cx="8596668" cy="4046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and acceleration sensors, for vehicle’s measurements</a:t>
            </a:r>
            <a:r>
              <a:rPr lang="en-US" sz="2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Velocity measurements: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Method (1): Depending on distance measurements via Laser sensor, and RTC values:</a:t>
            </a:r>
          </a:p>
          <a:p>
            <a:pPr marL="285750" indent="-285750">
              <a:lnSpc>
                <a:spcPct val="1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Mouse IC ADNS-9800 A9800 Laser Gaming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Sensor + ADNS-6190-002 Laser Stream Gaming 	Round Lens “AliExpress”, 10 €.</a:t>
            </a:r>
          </a:p>
          <a:p>
            <a:pPr marL="342900" indent="-342900">
              <a:lnSpc>
                <a:spcPct val="1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ADNS-9800 Laser Motion Sensor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(36 €) “With shipping” breakout kit.</a:t>
            </a:r>
          </a:p>
          <a:p>
            <a:pPr marL="342900" indent="-342900">
              <a:lnSpc>
                <a:spcPct val="1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Alternative: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PMW3360 Motion Sensor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(39 €) “with shipping”</a:t>
            </a:r>
          </a:p>
          <a:p>
            <a:pPr marL="342900" indent="-342900">
              <a:lnSpc>
                <a:spcPct val="16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Another option: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ADNS-3050 Optical Sensor Board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(20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€) “with shipping” </a:t>
            </a:r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657350" lvl="3" indent="-285750"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BB93D2-1315-4A2C-B1A8-377FEA07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14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5D7D773-4EF8-4942-BFE6-911F9F78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E5F7-2D9C-4FB9-B6BF-4F1D8AE7034D}" type="datetime1">
              <a:rPr lang="en-US" smtClean="0"/>
              <a:t>1/8/2021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97EE7EA-A53A-4D49-9345-B2D7619F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D8C2D1-4698-4410-828D-630FDEE24C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7FB69F-302C-4706-AE1A-D9423566FF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686874-F7C2-4A54-A976-8649E044032D}"/>
              </a:ext>
            </a:extLst>
          </p:cNvPr>
          <p:cNvSpPr txBox="1"/>
          <p:nvPr/>
        </p:nvSpPr>
        <p:spPr>
          <a:xfrm>
            <a:off x="9005252" y="3681862"/>
            <a:ext cx="253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Different types of optical sensors</a:t>
            </a:r>
          </a:p>
        </p:txBody>
      </p:sp>
    </p:spTree>
    <p:extLst>
      <p:ext uri="{BB962C8B-B14F-4D97-AF65-F5344CB8AC3E}">
        <p14:creationId xmlns:p14="http://schemas.microsoft.com/office/powerpoint/2010/main" val="192215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79EC-0957-44E0-87A9-58B1E50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639" y="953629"/>
            <a:ext cx="8596668" cy="736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Components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0A33B-CA5D-4F9F-9C6F-5E51D34C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486" y="564031"/>
            <a:ext cx="3503943" cy="3395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F1D2F-8979-477D-9486-618A12F7BCDC}"/>
              </a:ext>
            </a:extLst>
          </p:cNvPr>
          <p:cNvSpPr txBox="1"/>
          <p:nvPr/>
        </p:nvSpPr>
        <p:spPr>
          <a:xfrm>
            <a:off x="1130639" y="1892899"/>
            <a:ext cx="8245949" cy="454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Velocity and acceleration sensors, for vehicle’s measurements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Method (1): Measure actual values.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Using Optical speed sensor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Price: € 0.47 +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€ 1.3 “for 6 pieces” shipping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Hall sensor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(Requires additional magnet attached to the wheels):</a:t>
            </a:r>
          </a:p>
          <a:p>
            <a:pPr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€ 0,98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€ 3.5 “shipping for 5 pieces”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D5E5D-5281-4B1E-BD6E-86CDC0E1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224" y="4099350"/>
            <a:ext cx="4282165" cy="193577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38C69-3BA9-419E-B083-BF62C7CC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9E76CB8-3191-4656-A895-9D6C11BD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5A0C-BB9B-4B49-925B-08C8A14D1B2D}" type="datetime1">
              <a:rPr lang="en-US" smtClean="0"/>
              <a:t>1/8/2021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936C8C-67AF-4260-8D81-A943A486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5A2C30-AD96-4F5D-85D9-C36A0571A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BD0000-93B6-4058-90D7-FF65CE82B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80E1AC-2A20-497C-BE97-476A43E390A3}"/>
              </a:ext>
            </a:extLst>
          </p:cNvPr>
          <p:cNvSpPr txBox="1"/>
          <p:nvPr/>
        </p:nvSpPr>
        <p:spPr>
          <a:xfrm>
            <a:off x="8909109" y="3941537"/>
            <a:ext cx="19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Optical shaft encoder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12D84B-6241-406B-BE03-2D36AE0562E0}"/>
              </a:ext>
            </a:extLst>
          </p:cNvPr>
          <p:cNvSpPr txBox="1"/>
          <p:nvPr/>
        </p:nvSpPr>
        <p:spPr>
          <a:xfrm>
            <a:off x="8735958" y="6062784"/>
            <a:ext cx="19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Hall effect shaft encoder</a:t>
            </a:r>
          </a:p>
        </p:txBody>
      </p:sp>
    </p:spTree>
    <p:extLst>
      <p:ext uri="{BB962C8B-B14F-4D97-AF65-F5344CB8AC3E}">
        <p14:creationId xmlns:p14="http://schemas.microsoft.com/office/powerpoint/2010/main" val="271566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157F6D-5986-404B-A861-1BCBA17C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18" y="1051034"/>
            <a:ext cx="8596312" cy="6411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Components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89B4-9E21-4B04-9A73-8BF75464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62" y="1828801"/>
            <a:ext cx="8596668" cy="46855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ZigBee module “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  <a:hlinkClick r:id="rId2"/>
              </a:rPr>
              <a:t>CC2530”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-in case implementation for BLE or Soft- TDMAC Wi-Fi, was not successful, 	will use the previous software implementation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Hardware by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TEXAS INSTRUMENTS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Price: 4 € +1.7 € shipping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i="1" u="sng" dirty="0">
                <a:solidFill>
                  <a:schemeClr val="tx1"/>
                </a:solidFill>
              </a:rPr>
              <a:t>Do we need to measure the acceleration?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DA4EA-5918-4133-9715-118180EC7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32" y="2986523"/>
            <a:ext cx="1313209" cy="136371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481883-02B6-48E7-9A8B-7FF39B9F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16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3F4ECC-C662-4899-8E29-CEED9F3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143-E75B-41BD-BA62-947E2593E73A}" type="datetime1">
              <a:rPr lang="en-US" smtClean="0"/>
              <a:t>1/8/2021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EE14E4-6D8F-46CC-9FDD-2E66E451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B096AF-83EE-4A3B-B5BA-36A6F3A17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00A74A-5706-4E8F-86D0-F1CB77B48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F28D04-10F1-4955-8F3D-EDF87199CC7E}"/>
              </a:ext>
            </a:extLst>
          </p:cNvPr>
          <p:cNvSpPr txBox="1"/>
          <p:nvPr/>
        </p:nvSpPr>
        <p:spPr>
          <a:xfrm>
            <a:off x="7043988" y="4486876"/>
            <a:ext cx="19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ZigBee radio module</a:t>
            </a:r>
          </a:p>
        </p:txBody>
      </p:sp>
    </p:spTree>
    <p:extLst>
      <p:ext uri="{BB962C8B-B14F-4D97-AF65-F5344CB8AC3E}">
        <p14:creationId xmlns:p14="http://schemas.microsoft.com/office/powerpoint/2010/main" val="295477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D26D0B-4CCE-45A0-9961-ADE61B34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48" y="1032111"/>
            <a:ext cx="8596312" cy="6411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Components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2788-42A7-42EF-8A2E-BCBAB94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48" y="1720525"/>
            <a:ext cx="8596668" cy="458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Power specs: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B7BDC-2862-4A18-868F-AFB89790F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59252"/>
              </p:ext>
            </p:extLst>
          </p:nvPr>
        </p:nvGraphicFramePr>
        <p:xfrm>
          <a:off x="1797844" y="2267086"/>
          <a:ext cx="8596311" cy="349046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384969">
                  <a:extLst>
                    <a:ext uri="{9D8B030D-6E8A-4147-A177-3AD203B41FA5}">
                      <a16:colId xmlns:a16="http://schemas.microsoft.com/office/drawing/2014/main" val="2505059411"/>
                    </a:ext>
                  </a:extLst>
                </a:gridCol>
                <a:gridCol w="1525207">
                  <a:extLst>
                    <a:ext uri="{9D8B030D-6E8A-4147-A177-3AD203B41FA5}">
                      <a16:colId xmlns:a16="http://schemas.microsoft.com/office/drawing/2014/main" val="3720744643"/>
                    </a:ext>
                  </a:extLst>
                </a:gridCol>
                <a:gridCol w="2686135">
                  <a:extLst>
                    <a:ext uri="{9D8B030D-6E8A-4147-A177-3AD203B41FA5}">
                      <a16:colId xmlns:a16="http://schemas.microsoft.com/office/drawing/2014/main" val="2427799688"/>
                    </a:ext>
                  </a:extLst>
                </a:gridCol>
              </a:tblGrid>
              <a:tr h="318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Component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Input voltage (V)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Max operating current (mA)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4671251"/>
                  </a:ext>
                </a:extLst>
              </a:tr>
              <a:tr h="269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MCU: ESP32</a:t>
                      </a:r>
                      <a:endParaRPr lang="en-US" sz="1200" b="0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918232"/>
                  </a:ext>
                </a:extLst>
              </a:tr>
              <a:tr h="269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ZigBee (Communication module ONLY)</a:t>
                      </a:r>
                      <a:endParaRPr lang="en-US" sz="1200" b="0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 V–3.6 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304959"/>
                  </a:ext>
                </a:extLst>
              </a:tr>
              <a:tr h="257192"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Radar sensor</a:t>
                      </a:r>
                      <a:endParaRPr lang="en-US" sz="1200" b="0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31897"/>
                  </a:ext>
                </a:extLst>
              </a:tr>
              <a:tr h="2571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K-LD2</a:t>
                      </a:r>
                      <a:endParaRPr lang="en-US" sz="1200" b="0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3.2 - 5.5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5833610"/>
                  </a:ext>
                </a:extLst>
              </a:tr>
              <a:tr h="269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K-LD7</a:t>
                      </a:r>
                      <a:endParaRPr lang="en-US" sz="1200" b="0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3.2 - 5.5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651573"/>
                  </a:ext>
                </a:extLst>
              </a:tr>
              <a:tr h="269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Ultrasonic sensor</a:t>
                      </a:r>
                      <a:endParaRPr lang="en-US" sz="1200" b="0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537304"/>
                  </a:ext>
                </a:extLst>
              </a:tr>
              <a:tr h="269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Hall effect sensor</a:t>
                      </a:r>
                      <a:endParaRPr lang="en-US" sz="1200" b="0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4.5 - 24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4.4 - 9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273133"/>
                  </a:ext>
                </a:extLst>
              </a:tr>
              <a:tr h="2694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Optical speed sensor</a:t>
                      </a:r>
                      <a:endParaRPr lang="en-US" sz="1200" b="0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3.5 - 5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5764744"/>
                  </a:ext>
                </a:extLst>
              </a:tr>
              <a:tr h="257192">
                <a:tc gridSpan="3"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Optical Laser sensor (Wake up current)</a:t>
                      </a:r>
                      <a:endParaRPr lang="en-US" sz="1200" b="0" i="0" u="none" strike="noStrike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57290"/>
                  </a:ext>
                </a:extLst>
              </a:tr>
              <a:tr h="257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ADNS-9800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 .0 -5.0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755684"/>
                  </a:ext>
                </a:extLst>
              </a:tr>
              <a:tr h="257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PMW3360DM‐T2QU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 ‐ 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9020179"/>
                  </a:ext>
                </a:extLst>
              </a:tr>
              <a:tr h="269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ADNS-3050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2.8 - 3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43165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44918B-4F5F-4C0B-92A6-275441F0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17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D9B6F20-28A3-4EF3-A706-B85F07EE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C64C-6296-4EFB-8130-5E27E7F23F4C}" type="datetime1">
              <a:rPr lang="en-US" smtClean="0"/>
              <a:t>1/8/2021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2446E3-E96E-42CE-B61F-76159AC0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123E6-4309-4A9A-840F-8295C0B4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77D5C-81BB-4439-9047-D693F7DF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7481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9FDF-6070-4C01-82BA-AD899209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851" y="926507"/>
            <a:ext cx="8596668" cy="809625"/>
          </a:xfrm>
        </p:spPr>
        <p:txBody>
          <a:bodyPr/>
          <a:lstStyle/>
          <a:p>
            <a:r>
              <a:rPr lang="en-US" dirty="0"/>
              <a:t>Components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E224-40E2-4FF1-8204-D3023EAA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51" y="1800226"/>
            <a:ext cx="8596668" cy="44792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Additional components: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Logic Analyzer: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-&gt;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Saleae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Logic 8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-&gt; Price: 340 €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AVO (Multi-meter):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-&gt; 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 Range AC/DC Voltage Meter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 Back Light Large LCD Screen Multi-metro </a:t>
            </a:r>
            <a:b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   -&gt; Price:12.60 €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Working tools -? 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Still not decided: Power supply, and power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8B9EF-E93A-4BC9-AF6F-925C8F4E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48" y="1800226"/>
            <a:ext cx="3232424" cy="1069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54D4D-15E9-4727-A78B-805A774CC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598" y="3660492"/>
            <a:ext cx="2244451" cy="227576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27EBC-F61F-4DB8-BA69-290D7E2F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25846B3-AC3E-4E7E-B8C1-45E9586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4ED5-5ADE-4E44-840B-E096EB9214F8}" type="datetime1">
              <a:rPr lang="en-US" smtClean="0"/>
              <a:t>1/8/2021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2D28937-A983-4BC8-9B9A-789AE2FA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2BA614-F06A-4F55-B3F0-215BC27D2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D0A207-886D-42B2-9D81-3C9999F65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889E41-944B-449E-908A-7D378D3B166D}"/>
              </a:ext>
            </a:extLst>
          </p:cNvPr>
          <p:cNvSpPr txBox="1"/>
          <p:nvPr/>
        </p:nvSpPr>
        <p:spPr>
          <a:xfrm>
            <a:off x="7466012" y="2870153"/>
            <a:ext cx="19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Logic analyzer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34F17-E730-4330-8FB5-852634AE2B4A}"/>
              </a:ext>
            </a:extLst>
          </p:cNvPr>
          <p:cNvSpPr txBox="1"/>
          <p:nvPr/>
        </p:nvSpPr>
        <p:spPr>
          <a:xfrm>
            <a:off x="7049475" y="5877596"/>
            <a:ext cx="19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Multi-meter</a:t>
            </a:r>
          </a:p>
        </p:txBody>
      </p:sp>
    </p:spTree>
    <p:extLst>
      <p:ext uri="{BB962C8B-B14F-4D97-AF65-F5344CB8AC3E}">
        <p14:creationId xmlns:p14="http://schemas.microsoft.com/office/powerpoint/2010/main" val="250281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3CCF-A23B-4491-82EB-329A42EF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09" y="493633"/>
            <a:ext cx="8596668" cy="1320800"/>
          </a:xfrm>
        </p:spPr>
        <p:txBody>
          <a:bodyPr/>
          <a:lstStyle/>
          <a:p>
            <a:r>
              <a:rPr lang="en-US" dirty="0"/>
              <a:t>Work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5A34-3C44-4F5E-BE70-661F9542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141" y="1814433"/>
            <a:ext cx="8596668" cy="485963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Literature review, challenge understanding.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Component preparation and justification.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Purchase list preparation.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Assembly.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Embedded software development.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Hardware evaluation.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Communication evaluation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A6D06-6327-4CA5-A991-5151A36A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19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3638F23-48F2-4232-86C5-A5E66923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D959-FD38-4E5C-8FE2-E2C8290536B0}" type="datetime1">
              <a:rPr lang="en-US" smtClean="0"/>
              <a:t>1/8/2021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80CE04-32D2-49E6-8717-3DBFB404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F812AC-50EC-4E69-B28F-A5600F9F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EF58E-88DA-45C0-A831-F8B68EE1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3390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CDCD-D00A-41A3-A410-66D08593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6441"/>
            <a:ext cx="10058400" cy="983397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9515-70A5-4FAD-B2BC-D828CB03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6055"/>
            <a:ext cx="5373414" cy="39971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review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requirements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suggestions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selection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3B809-7C8C-4CCD-8DE6-87950204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3C20DC3-10BB-4D84-A3E9-71A2C947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CB45-917A-4EEF-ABC1-6633F0CB4B08}" type="datetime1">
              <a:rPr lang="en-US" smtClean="0"/>
              <a:t>1/8/2021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8348BF0-BA71-4CDD-B7CA-4265E91A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1D6471-CDAD-4CF6-ACDD-2003B8D2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FE606A-F5D8-4D27-9547-5888B5AE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536594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F789-2FAC-4495-AD3B-21FB9187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6C9164E-FC1A-46FA-902B-65FE1A6F2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476386"/>
              </p:ext>
            </p:extLst>
          </p:nvPr>
        </p:nvGraphicFramePr>
        <p:xfrm>
          <a:off x="1385147" y="609600"/>
          <a:ext cx="9482666" cy="543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2529-B7B1-4A93-8906-333027F4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20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1239B-2247-48AE-9E3C-517D6AEA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6F63-0EC9-4F3C-ADEF-646E34DAF491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F4CC6-F967-4EB9-A943-C537C08D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9A261F-78A8-4B81-A9CC-A93569B4A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AFE4F4-719C-4EBE-9E98-D83CED6F0B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06DB13-7A06-4A0E-A12F-F0761D8EF1A1}"/>
              </a:ext>
            </a:extLst>
          </p:cNvPr>
          <p:cNvSpPr txBox="1"/>
          <p:nvPr/>
        </p:nvSpPr>
        <p:spPr>
          <a:xfrm>
            <a:off x="5104652" y="5120641"/>
            <a:ext cx="198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Proposed timeline</a:t>
            </a:r>
          </a:p>
        </p:txBody>
      </p:sp>
    </p:spTree>
    <p:extLst>
      <p:ext uri="{BB962C8B-B14F-4D97-AF65-F5344CB8AC3E}">
        <p14:creationId xmlns:p14="http://schemas.microsoft.com/office/powerpoint/2010/main" val="56290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0DC4-1556-4D12-BF02-23D02C24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748" y="1008994"/>
            <a:ext cx="8596668" cy="578069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to be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BBD0-858B-4136-80A5-B6E8F11A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748" y="1587063"/>
            <a:ext cx="8487687" cy="49188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Project topic decision: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1. “Design, implementation, and evaluation of an experimental platform for autonomous driving platoon relying on Cooperative Adaptive Cruise Control (CACC)”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2. Design, implementation, and evaluation of an experimental platform for autonomous platooning based on CACC, an application of networked cyber-physical systems.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3. Design and Evaluation of an Autonomous Driving Platform for a Cooperative Adaptive Cruise Control Testbed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User application submission.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Property rights document submission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36BA-A298-4217-B52F-D9BF8C64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21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2759D66-919F-4DB6-A349-5BB3F52A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9C84-22B4-4E41-86E4-6040DCB99BF7}" type="datetime1">
              <a:rPr lang="en-US" smtClean="0"/>
              <a:t>1/8/2021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6CB3C9-A2FA-4EED-9AC1-1C104035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6AD26-7B4D-46DC-B823-94058B31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CEF39-71E6-478E-B3F1-658CA6CE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71442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0B0E-2390-49F1-BA94-C1AF910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777" y="927537"/>
            <a:ext cx="2430809" cy="69368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62A0-5882-496C-A8AE-61011F71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22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C7D38-222E-4B3A-BEBB-057EACF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AE6E-926B-4B63-90B8-F4EB2B98A76B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4E79B-8C2F-40B8-A239-08487080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EAEF1-943B-4C41-A065-CBD01567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9D3E45-CC50-474E-BDD1-6E97B21C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64528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02A40-C721-4D0B-9365-F5F2224BE9E7}"/>
              </a:ext>
            </a:extLst>
          </p:cNvPr>
          <p:cNvSpPr txBox="1"/>
          <p:nvPr/>
        </p:nvSpPr>
        <p:spPr>
          <a:xfrm>
            <a:off x="4645572" y="966952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857A3C-C151-4723-A34C-5040A904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23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3CDE5AA-21E9-40B0-9EF2-39ABCB8D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1959-4F8E-4324-A166-D9815B753620}" type="datetime1">
              <a:rPr lang="en-US" smtClean="0"/>
              <a:t>1/8/2021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28A6FA-C1B9-43A1-81D5-9BE88FB8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0F8E54-3048-4F00-B38A-786A51FD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2CF570-E008-4816-8931-292005C87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0137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F743-7DCF-46BA-BB6B-4DDB8FA5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873" y="1084162"/>
            <a:ext cx="8596668" cy="662152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80DC-B09A-489D-B738-6977F738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873" y="1746314"/>
            <a:ext cx="9716732" cy="477169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Personal information: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Master’s degree: Mechatronics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project credit points: 12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project period: 360 h of independent study.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of expertise: Embedded software development, 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networks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of interest: IoT, Networked Embedded systems, Cyber-Physical systems.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E.g., Smart cities, smart products, smart homes, smart energy management systems…etc.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011D5-6864-4E37-B370-600F5739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33FA68B-4012-462C-BEA4-EE200617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BF75-D8BA-48C0-96B9-38A8A6EC8E32}" type="datetime1">
              <a:rPr lang="en-US" smtClean="0"/>
              <a:t>1/8/2021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1920F56-A70D-41EF-8351-B38DFED5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656852-08CF-4A60-97C3-41AB84E3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26776-1264-4827-BA42-CC42B8C2C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86726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8262-2EAA-4C1F-B761-5578152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644" y="970869"/>
            <a:ext cx="3996559" cy="68590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6194-966A-4D05-9DB8-4C910B9D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46" y="1656777"/>
            <a:ext cx="9146629" cy="3951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and implement of a suitable vehicle model, with all the required hardware capabilities, that serve as an experimental platform to test and evaluate different CACC strategies, and communication schemes.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Target: Evaluate the model at the end, with different test cases.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C0ADE-00A5-4F1B-8B2A-58B9E50C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EF39E14-C1F3-45BA-A233-5CFC6832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77A4-ECFB-4DA3-9053-A3F1BBCB0FFF}" type="datetime1">
              <a:rPr lang="en-US" smtClean="0"/>
              <a:t>1/8/2021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177EF7D-867A-45CB-A333-FD32CD22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21BB24-71BD-4229-9B82-9E7D8DA2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58E731-B992-4AB7-94DE-6E7C45F0D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67327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AAD5-BE39-4BE0-B8E6-159DE27A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55" y="883091"/>
            <a:ext cx="8596668" cy="742509"/>
          </a:xfrm>
        </p:spPr>
        <p:txBody>
          <a:bodyPr/>
          <a:lstStyle/>
          <a:p>
            <a:r>
              <a:rPr lang="en-US" dirty="0"/>
              <a:t>Previous 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9B4C-CCA9-4C34-BD5A-CC56F9FD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545" y="1972841"/>
            <a:ext cx="8937671" cy="34193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CACC strategies must have a reliable communication network with min. packet loss, to carry information about the lead vehicle to achieve stable platooning. </a:t>
            </a:r>
          </a:p>
          <a:p>
            <a:pPr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CACC strategies have different polices, their min. hardware requirement should be identified and taken into consideration.   </a:t>
            </a:r>
          </a:p>
          <a:p>
            <a:pPr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CACC should use a deterministic MAC protocol, therefore, the focus shall be on TDMA protocol. 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AC3C99-E433-42A5-9CBD-6DDBCED1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5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7A1C6D1-A314-41AF-8BBB-8213CDCF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D5EB-D42E-43B5-A218-5E32ABADA21C}" type="datetime1">
              <a:rPr lang="en-US" smtClean="0"/>
              <a:t>1/8/2021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B389157-F307-43E6-ADD7-5F1C390E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731FB-C502-47EB-A38F-06C2CF79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111DBA-E4D2-4931-8652-73E3F485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84590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2631-511B-4347-93AF-120754C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31" y="902824"/>
            <a:ext cx="8596668" cy="760425"/>
          </a:xfrm>
        </p:spPr>
        <p:txBody>
          <a:bodyPr/>
          <a:lstStyle/>
          <a:p>
            <a:r>
              <a:rPr lang="en-US" dirty="0"/>
              <a:t>Minimum requirements: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1C91-A4CC-4FCF-B19E-797C7DC6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31" y="1825296"/>
            <a:ext cx="8596668" cy="4576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achieve string stability, the platoon model should at least have the following: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Acceptable beacon frequency “CAM messages intervals” of 10 Hz (100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Packet loss should be minimum (i.e., zero).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information age along the platoon should be considered.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Information about the leading vehicle, could be speed, or acceleration.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Each member in the platoon should maintain the following information with  a refresh rate (i.e., controller frequency) between (20 – 100) Hz: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Spacing error according to the spacing chosen policy.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 speed and acceleration.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Suitable actuators characteristics (e.g., response time…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Acceptable sensors accuracy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Communication to main station for data logging. 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739A8-F348-48AB-BA74-D2BB943F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A7DBC8-417B-41CC-BFAC-41766B87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15C5-FBFE-4460-9E96-4DA3E0C0438E}" type="datetime1">
              <a:rPr lang="en-US" smtClean="0"/>
              <a:t>1/8/2021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39D1556-B998-4DE8-8D0C-A2175A61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D0DF61-124D-42E8-8CF9-4075E5EC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-21020"/>
            <a:ext cx="20955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06884-D35C-49B6-A091-845FFFE2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3317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32135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0F4B-6908-456B-92BA-AF0E4BE3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22" y="961855"/>
            <a:ext cx="8596668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2257-0F11-424E-A9CD-BC7A42F3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22" y="1818381"/>
            <a:ext cx="8845038" cy="36705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Communication topology: </a:t>
            </a:r>
            <a:r>
              <a:rPr lang="en-US" sz="1500" dirty="0">
                <a:solidFill>
                  <a:schemeClr val="tx1"/>
                </a:solidFill>
              </a:rPr>
              <a:t>(Either Lead vehicle broadcasting mechanism, or Information transmission a long the platoon)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between vehicles and main station: Wi-Fi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between vehicles: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model shall have the capability to communication via (BLE, ZigBee, or Wi-Fi)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topology: Mesh Communication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scheme: TDMA is desirable, however, that will depend on different factors.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6F405C-2E9E-44B0-9C34-CF6EA006F14D}"/>
              </a:ext>
            </a:extLst>
          </p:cNvPr>
          <p:cNvGrpSpPr/>
          <p:nvPr/>
        </p:nvGrpSpPr>
        <p:grpSpPr>
          <a:xfrm>
            <a:off x="1693261" y="4584637"/>
            <a:ext cx="7253398" cy="1529655"/>
            <a:chOff x="839382" y="4444595"/>
            <a:chExt cx="7253398" cy="15296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5CF2E5-AEE0-4EB6-AEAF-8480D7BA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7674" y="4444595"/>
              <a:ext cx="3485106" cy="1215735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EACACA-D6A7-4112-BAB4-C8BE3881E451}"/>
                </a:ext>
              </a:extLst>
            </p:cNvPr>
            <p:cNvGrpSpPr/>
            <p:nvPr/>
          </p:nvGrpSpPr>
          <p:grpSpPr>
            <a:xfrm>
              <a:off x="839382" y="4444595"/>
              <a:ext cx="7074495" cy="1529655"/>
              <a:chOff x="839382" y="4444595"/>
              <a:chExt cx="7074495" cy="152965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D1AB55F-5C71-4CD1-A1F3-785D1116C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382" y="4444595"/>
                <a:ext cx="3741949" cy="126617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1AF13-0DE3-48B2-8623-B9E4304526C8}"/>
                  </a:ext>
                </a:extLst>
              </p:cNvPr>
              <p:cNvSpPr txBox="1"/>
              <p:nvPr/>
            </p:nvSpPr>
            <p:spPr>
              <a:xfrm>
                <a:off x="966759" y="5697251"/>
                <a:ext cx="3487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Vehicle2vehicle communication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FC54FB-0AD9-4775-91DF-914D040EC8F3}"/>
                  </a:ext>
                </a:extLst>
              </p:cNvPr>
              <p:cNvSpPr txBox="1"/>
              <p:nvPr/>
            </p:nvSpPr>
            <p:spPr>
              <a:xfrm>
                <a:off x="4751577" y="5696255"/>
                <a:ext cx="3162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Broadcasting communication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56F77D-4F87-4FD2-8636-36EE898998E4}"/>
              </a:ext>
            </a:extLst>
          </p:cNvPr>
          <p:cNvSpPr txBox="1"/>
          <p:nvPr/>
        </p:nvSpPr>
        <p:spPr>
          <a:xfrm>
            <a:off x="1693261" y="6093283"/>
            <a:ext cx="5435600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Reference: Daniel </a:t>
            </a:r>
            <a:r>
              <a:rPr lang="en-US" sz="1000" dirty="0" err="1"/>
              <a:t>Plöger</a:t>
            </a:r>
            <a:r>
              <a:rPr lang="en-US" sz="1000" dirty="0"/>
              <a:t>. Robust Communication For Control of Robotic Vehicle. July 2017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F9C93DA-B308-4D08-B111-4E7C0DA2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7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F978064-37FB-481D-82CA-D5EE73A7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D76-D5C1-4812-A0F4-C66FF410B8C6}" type="datetime1">
              <a:rPr lang="en-US" smtClean="0"/>
              <a:t>1/8/2021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3CC0081-CC14-4741-B926-843BFA86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A1614B-AC1C-4E49-A485-2D6EABD37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5198FB-9266-4925-A340-8BE224516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73978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0F4B-6908-456B-92BA-AF0E4BE3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17" y="1026845"/>
            <a:ext cx="8596668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TDMA minimum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2257-0F11-424E-A9CD-BC7A42F3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417" y="1489300"/>
            <a:ext cx="8845038" cy="4732824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Controllers synchronization algorithm.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Master-slave topology, master being the station controller (Infrastructure), slave being the 3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Transition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slots.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slots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Initialization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Dynamic TDMA.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you have any additional considerations?</a:t>
            </a:r>
          </a:p>
          <a:p>
            <a:pPr marL="0" indent="0">
              <a:buNone/>
            </a:pPr>
            <a:endParaRPr lang="en-US" sz="16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2458-271F-470A-91F8-CE043DAE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8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38E6E0-D4F2-43F2-A3F5-290B6904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828-617D-4FF0-BA84-C3DF7ED0C2EB}" type="datetime1">
              <a:rPr lang="en-US" smtClean="0"/>
              <a:t>1/8/2021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7DFF220-8279-44E3-8330-6DF4B3FF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5F3627-F172-44B5-A97A-D3468A66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6BEAD-9EE0-4C77-A91E-5899640EA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39012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E592-167D-4858-8A52-B8D9B707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237F-DFF8-4B61-8A1E-63D262D3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8238"/>
            <a:ext cx="10515600" cy="3282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 model and track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Preceding vehicle measurements.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Vehicle’s measurements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MCU + Communication modules.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B513-4E10-4F9E-9E4E-DC600216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3731-A143-4A0B-85AC-2AF148A10678}" type="slidenum">
              <a:rPr lang="en-US" smtClean="0"/>
              <a:t>9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2F161B0-A704-4DAB-B06E-D957A39D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4270-060B-4BD7-A984-E2985F98F6AE}" type="datetime1">
              <a:rPr lang="en-US" smtClean="0"/>
              <a:t>1/8/2021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EC890E-FEE1-4473-A83E-64D4A641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Master's Research Project - Kickoff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3E11E-ED61-46C3-8E35-684749FA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863" y="0"/>
            <a:ext cx="20955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97DAFC-C7F1-40EE-9801-267C496C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" y="54194"/>
            <a:ext cx="1743075" cy="6762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4327396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1495</TotalTime>
  <Words>1764</Words>
  <Application>Microsoft Office PowerPoint</Application>
  <PresentationFormat>Widescreen</PresentationFormat>
  <Paragraphs>310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Open Sans</vt:lpstr>
      <vt:lpstr>Roboto</vt:lpstr>
      <vt:lpstr>Times New Roman</vt:lpstr>
      <vt:lpstr>Wingdings</vt:lpstr>
      <vt:lpstr>Wingdings 3</vt:lpstr>
      <vt:lpstr>Retrospect</vt:lpstr>
      <vt:lpstr>PowerPoint Presentation</vt:lpstr>
      <vt:lpstr>Outlines</vt:lpstr>
      <vt:lpstr>Brief introduction</vt:lpstr>
      <vt:lpstr>Project objective </vt:lpstr>
      <vt:lpstr>Previous work review</vt:lpstr>
      <vt:lpstr>Minimum requirements: </vt:lpstr>
      <vt:lpstr>Model suggestions</vt:lpstr>
      <vt:lpstr>TDMA minimum requirements</vt:lpstr>
      <vt:lpstr>Components selection</vt:lpstr>
      <vt:lpstr>Components selection</vt:lpstr>
      <vt:lpstr>Components selection</vt:lpstr>
      <vt:lpstr>Components selection</vt:lpstr>
      <vt:lpstr>Components selection</vt:lpstr>
      <vt:lpstr>Components selection</vt:lpstr>
      <vt:lpstr>Components selection</vt:lpstr>
      <vt:lpstr>Components selection</vt:lpstr>
      <vt:lpstr>Components selection</vt:lpstr>
      <vt:lpstr>Components selection</vt:lpstr>
      <vt:lpstr>Work Plan</vt:lpstr>
      <vt:lpstr>Timeline</vt:lpstr>
      <vt:lpstr>First to be done:</vt:lpstr>
      <vt:lpstr>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EME.Ahmed Shaheen</dc:creator>
  <cp:lastModifiedBy>EME.Ahmed Shaheen</cp:lastModifiedBy>
  <cp:revision>136</cp:revision>
  <dcterms:created xsi:type="dcterms:W3CDTF">2020-12-20T17:59:17Z</dcterms:created>
  <dcterms:modified xsi:type="dcterms:W3CDTF">2021-01-08T12:32:56Z</dcterms:modified>
</cp:coreProperties>
</file>