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04" y="-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FF65B6-62BD-F246-8A7F-8A16B7A08241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795DBC1-6B91-314E-878B-67013E863A20}">
      <dgm:prSet phldrT="[Text]"/>
      <dgm:spPr/>
      <dgm:t>
        <a:bodyPr/>
        <a:lstStyle/>
        <a:p>
          <a:r>
            <a:rPr lang="de-DE"/>
            <a:t>config.dir</a:t>
          </a:r>
        </a:p>
      </dgm:t>
    </dgm:pt>
    <dgm:pt modelId="{C1AED025-76C5-044A-9347-C449DE122C1E}" type="parTrans" cxnId="{5A2DCA3A-C666-0043-89BF-7AF5AEBFEF9F}">
      <dgm:prSet/>
      <dgm:spPr/>
      <dgm:t>
        <a:bodyPr/>
        <a:lstStyle/>
        <a:p>
          <a:endParaRPr lang="de-DE"/>
        </a:p>
      </dgm:t>
    </dgm:pt>
    <dgm:pt modelId="{90567B7E-A6E8-6E46-B3C1-05221F872456}" type="sibTrans" cxnId="{5A2DCA3A-C666-0043-89BF-7AF5AEBFEF9F}">
      <dgm:prSet/>
      <dgm:spPr/>
      <dgm:t>
        <a:bodyPr/>
        <a:lstStyle/>
        <a:p>
          <a:endParaRPr lang="de-DE"/>
        </a:p>
      </dgm:t>
    </dgm:pt>
    <dgm:pt modelId="{7DBB8484-5BA9-4F48-8F21-89A9AF8FDAC9}">
      <dgm:prSet phldrT="[Text]"/>
      <dgm:spPr/>
      <dgm:t>
        <a:bodyPr/>
        <a:lstStyle/>
        <a:p>
          <a:r>
            <a:rPr lang="de-DE"/>
            <a:t>conf</a:t>
          </a:r>
        </a:p>
      </dgm:t>
    </dgm:pt>
    <dgm:pt modelId="{1AAD6E74-3D65-CE47-8AE4-C45091BBB63D}" type="parTrans" cxnId="{0352993D-CCC5-4746-815E-60AA8DE0B89D}">
      <dgm:prSet/>
      <dgm:spPr/>
      <dgm:t>
        <a:bodyPr/>
        <a:lstStyle/>
        <a:p>
          <a:endParaRPr lang="de-DE"/>
        </a:p>
      </dgm:t>
    </dgm:pt>
    <dgm:pt modelId="{62790108-EC2C-C14D-8AF6-DCC6742921F4}" type="sibTrans" cxnId="{0352993D-CCC5-4746-815E-60AA8DE0B89D}">
      <dgm:prSet/>
      <dgm:spPr/>
      <dgm:t>
        <a:bodyPr/>
        <a:lstStyle/>
        <a:p>
          <a:endParaRPr lang="de-DE"/>
        </a:p>
      </dgm:t>
    </dgm:pt>
    <dgm:pt modelId="{82BA676C-7B97-154B-B8BF-5AC9E4E136F1}">
      <dgm:prSet phldrT="[Text]"/>
      <dgm:spPr/>
      <dgm:t>
        <a:bodyPr/>
        <a:lstStyle/>
        <a:p>
          <a:r>
            <a:rPr lang="de-DE"/>
            <a:t>reports</a:t>
          </a:r>
        </a:p>
      </dgm:t>
    </dgm:pt>
    <dgm:pt modelId="{6354CA83-8E3F-A944-9637-5FB5013D91F9}" type="parTrans" cxnId="{5C47C522-57CC-7B4D-81BE-EC609CD05F7E}">
      <dgm:prSet/>
      <dgm:spPr/>
      <dgm:t>
        <a:bodyPr/>
        <a:lstStyle/>
        <a:p>
          <a:endParaRPr lang="de-DE"/>
        </a:p>
      </dgm:t>
    </dgm:pt>
    <dgm:pt modelId="{E66178D7-BEA9-4941-962D-9CBE991D9368}" type="sibTrans" cxnId="{5C47C522-57CC-7B4D-81BE-EC609CD05F7E}">
      <dgm:prSet/>
      <dgm:spPr/>
      <dgm:t>
        <a:bodyPr/>
        <a:lstStyle/>
        <a:p>
          <a:endParaRPr lang="de-DE"/>
        </a:p>
      </dgm:t>
    </dgm:pt>
    <dgm:pt modelId="{D29F60A1-56C1-5641-89F5-7B06A49C1F27}">
      <dgm:prSet phldrT="[Text]"/>
      <dgm:spPr/>
      <dgm:t>
        <a:bodyPr/>
        <a:lstStyle/>
        <a:p>
          <a:r>
            <a:rPr lang="de-DE"/>
            <a:t>logs</a:t>
          </a:r>
        </a:p>
      </dgm:t>
    </dgm:pt>
    <dgm:pt modelId="{6B76CE53-FF0A-774E-92E8-C870BE3BB0D6}" type="parTrans" cxnId="{A0A1EDFC-A4F5-4145-A130-62E7791DEDAB}">
      <dgm:prSet/>
      <dgm:spPr/>
      <dgm:t>
        <a:bodyPr/>
        <a:lstStyle/>
        <a:p>
          <a:endParaRPr lang="de-DE"/>
        </a:p>
      </dgm:t>
    </dgm:pt>
    <dgm:pt modelId="{4F87CF20-5E70-F843-82B1-E5340D029C78}" type="sibTrans" cxnId="{A0A1EDFC-A4F5-4145-A130-62E7791DEDAB}">
      <dgm:prSet/>
      <dgm:spPr/>
      <dgm:t>
        <a:bodyPr/>
        <a:lstStyle/>
        <a:p>
          <a:endParaRPr lang="de-DE"/>
        </a:p>
      </dgm:t>
    </dgm:pt>
    <dgm:pt modelId="{67ECF885-3923-2F45-B24A-D23456E9BD8C}" type="pres">
      <dgm:prSet presAssocID="{73FF65B6-62BD-F246-8A7F-8A16B7A0824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F3EEE4C-8C9A-7746-B6A6-2AA45687B094}" type="pres">
      <dgm:prSet presAssocID="{D795DBC1-6B91-314E-878B-67013E863A20}" presName="hierRoot1" presStyleCnt="0">
        <dgm:presLayoutVars>
          <dgm:hierBranch val="init"/>
        </dgm:presLayoutVars>
      </dgm:prSet>
      <dgm:spPr/>
    </dgm:pt>
    <dgm:pt modelId="{43F6B28C-DB2D-7841-A9DC-CB1CF7050540}" type="pres">
      <dgm:prSet presAssocID="{D795DBC1-6B91-314E-878B-67013E863A20}" presName="rootComposite1" presStyleCnt="0"/>
      <dgm:spPr/>
    </dgm:pt>
    <dgm:pt modelId="{44DD99F3-6279-4C4D-B32D-55509B935800}" type="pres">
      <dgm:prSet presAssocID="{D795DBC1-6B91-314E-878B-67013E863A2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7D08B05-514D-E747-B20F-D40D26C694CC}" type="pres">
      <dgm:prSet presAssocID="{D795DBC1-6B91-314E-878B-67013E863A20}" presName="rootConnector1" presStyleLbl="node1" presStyleIdx="0" presStyleCnt="0"/>
      <dgm:spPr/>
    </dgm:pt>
    <dgm:pt modelId="{58C50819-CF5E-0847-B8FF-C0648C588C71}" type="pres">
      <dgm:prSet presAssocID="{D795DBC1-6B91-314E-878B-67013E863A20}" presName="hierChild2" presStyleCnt="0"/>
      <dgm:spPr/>
    </dgm:pt>
    <dgm:pt modelId="{79BD6B69-3369-5142-8E84-FDE463AFBCE5}" type="pres">
      <dgm:prSet presAssocID="{1AAD6E74-3D65-CE47-8AE4-C45091BBB63D}" presName="Name37" presStyleLbl="parChTrans1D2" presStyleIdx="0" presStyleCnt="3"/>
      <dgm:spPr/>
    </dgm:pt>
    <dgm:pt modelId="{2131DCE6-944C-CB40-ADE7-7BD3D459B7F6}" type="pres">
      <dgm:prSet presAssocID="{7DBB8484-5BA9-4F48-8F21-89A9AF8FDAC9}" presName="hierRoot2" presStyleCnt="0">
        <dgm:presLayoutVars>
          <dgm:hierBranch val="init"/>
        </dgm:presLayoutVars>
      </dgm:prSet>
      <dgm:spPr/>
    </dgm:pt>
    <dgm:pt modelId="{B7EAB2B5-1091-BE48-91C5-6A7A53165333}" type="pres">
      <dgm:prSet presAssocID="{7DBB8484-5BA9-4F48-8F21-89A9AF8FDAC9}" presName="rootComposite" presStyleCnt="0"/>
      <dgm:spPr/>
    </dgm:pt>
    <dgm:pt modelId="{16DA31C3-D3CF-1F41-9374-1F3AC8C8B2A2}" type="pres">
      <dgm:prSet presAssocID="{7DBB8484-5BA9-4F48-8F21-89A9AF8FDAC9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04B9B51-3E48-2B4B-AAFE-D78F248EDE34}" type="pres">
      <dgm:prSet presAssocID="{7DBB8484-5BA9-4F48-8F21-89A9AF8FDAC9}" presName="rootConnector" presStyleLbl="node2" presStyleIdx="0" presStyleCnt="3"/>
      <dgm:spPr/>
    </dgm:pt>
    <dgm:pt modelId="{7FD8AA22-8005-7644-A7B3-FB84CB708D0C}" type="pres">
      <dgm:prSet presAssocID="{7DBB8484-5BA9-4F48-8F21-89A9AF8FDAC9}" presName="hierChild4" presStyleCnt="0"/>
      <dgm:spPr/>
    </dgm:pt>
    <dgm:pt modelId="{3C98CB7D-4405-0845-9A47-6143DBA4A738}" type="pres">
      <dgm:prSet presAssocID="{7DBB8484-5BA9-4F48-8F21-89A9AF8FDAC9}" presName="hierChild5" presStyleCnt="0"/>
      <dgm:spPr/>
    </dgm:pt>
    <dgm:pt modelId="{AE4C27A9-AE25-0744-AD0E-5D64D3CC7122}" type="pres">
      <dgm:prSet presAssocID="{6354CA83-8E3F-A944-9637-5FB5013D91F9}" presName="Name37" presStyleLbl="parChTrans1D2" presStyleIdx="1" presStyleCnt="3"/>
      <dgm:spPr/>
    </dgm:pt>
    <dgm:pt modelId="{F1A12F1D-4743-6249-8099-D2C000ECDA56}" type="pres">
      <dgm:prSet presAssocID="{82BA676C-7B97-154B-B8BF-5AC9E4E136F1}" presName="hierRoot2" presStyleCnt="0">
        <dgm:presLayoutVars>
          <dgm:hierBranch val="init"/>
        </dgm:presLayoutVars>
      </dgm:prSet>
      <dgm:spPr/>
    </dgm:pt>
    <dgm:pt modelId="{B2842AA4-C674-4B47-91B8-B9E98275A131}" type="pres">
      <dgm:prSet presAssocID="{82BA676C-7B97-154B-B8BF-5AC9E4E136F1}" presName="rootComposite" presStyleCnt="0"/>
      <dgm:spPr/>
    </dgm:pt>
    <dgm:pt modelId="{5F3BB3AC-FACC-6449-9174-D2D914B5753D}" type="pres">
      <dgm:prSet presAssocID="{82BA676C-7B97-154B-B8BF-5AC9E4E136F1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58A882-10C6-3D47-8039-D4D1839D7FB3}" type="pres">
      <dgm:prSet presAssocID="{82BA676C-7B97-154B-B8BF-5AC9E4E136F1}" presName="rootConnector" presStyleLbl="node2" presStyleIdx="1" presStyleCnt="3"/>
      <dgm:spPr/>
    </dgm:pt>
    <dgm:pt modelId="{AE0FC166-203C-4348-AFB5-74E83B1E9D53}" type="pres">
      <dgm:prSet presAssocID="{82BA676C-7B97-154B-B8BF-5AC9E4E136F1}" presName="hierChild4" presStyleCnt="0"/>
      <dgm:spPr/>
    </dgm:pt>
    <dgm:pt modelId="{3F59E02A-587B-3A40-92AF-1BEF5F383150}" type="pres">
      <dgm:prSet presAssocID="{82BA676C-7B97-154B-B8BF-5AC9E4E136F1}" presName="hierChild5" presStyleCnt="0"/>
      <dgm:spPr/>
    </dgm:pt>
    <dgm:pt modelId="{3C5D1909-F3F3-AC4F-B6FD-6D79DF133C20}" type="pres">
      <dgm:prSet presAssocID="{6B76CE53-FF0A-774E-92E8-C870BE3BB0D6}" presName="Name37" presStyleLbl="parChTrans1D2" presStyleIdx="2" presStyleCnt="3"/>
      <dgm:spPr/>
    </dgm:pt>
    <dgm:pt modelId="{7A58D1AF-0293-CD4A-A878-8881B7B345F1}" type="pres">
      <dgm:prSet presAssocID="{D29F60A1-56C1-5641-89F5-7B06A49C1F27}" presName="hierRoot2" presStyleCnt="0">
        <dgm:presLayoutVars>
          <dgm:hierBranch val="init"/>
        </dgm:presLayoutVars>
      </dgm:prSet>
      <dgm:spPr/>
    </dgm:pt>
    <dgm:pt modelId="{0E2613FD-D821-984F-86C5-35662DEAAD40}" type="pres">
      <dgm:prSet presAssocID="{D29F60A1-56C1-5641-89F5-7B06A49C1F27}" presName="rootComposite" presStyleCnt="0"/>
      <dgm:spPr/>
    </dgm:pt>
    <dgm:pt modelId="{580F95D8-2C0A-134E-AF22-668EC0DBEFF0}" type="pres">
      <dgm:prSet presAssocID="{D29F60A1-56C1-5641-89F5-7B06A49C1F2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9D6BA9B-4343-BB49-A490-C4EE7EBD6A2B}" type="pres">
      <dgm:prSet presAssocID="{D29F60A1-56C1-5641-89F5-7B06A49C1F27}" presName="rootConnector" presStyleLbl="node2" presStyleIdx="2" presStyleCnt="3"/>
      <dgm:spPr/>
    </dgm:pt>
    <dgm:pt modelId="{2DA5D1E9-67DB-8643-B657-28F248506E9D}" type="pres">
      <dgm:prSet presAssocID="{D29F60A1-56C1-5641-89F5-7B06A49C1F27}" presName="hierChild4" presStyleCnt="0"/>
      <dgm:spPr/>
    </dgm:pt>
    <dgm:pt modelId="{734E8793-A77E-6844-B376-337253775411}" type="pres">
      <dgm:prSet presAssocID="{D29F60A1-56C1-5641-89F5-7B06A49C1F27}" presName="hierChild5" presStyleCnt="0"/>
      <dgm:spPr/>
    </dgm:pt>
    <dgm:pt modelId="{C18E6CA6-C1B6-A941-BF76-E1B874D53BE8}" type="pres">
      <dgm:prSet presAssocID="{D795DBC1-6B91-314E-878B-67013E863A20}" presName="hierChild3" presStyleCnt="0"/>
      <dgm:spPr/>
    </dgm:pt>
  </dgm:ptLst>
  <dgm:cxnLst>
    <dgm:cxn modelId="{8F9E8D80-4486-CC42-B182-A5DCB0E24F94}" type="presOf" srcId="{82BA676C-7B97-154B-B8BF-5AC9E4E136F1}" destId="{7858A882-10C6-3D47-8039-D4D1839D7FB3}" srcOrd="1" destOrd="0" presId="urn:microsoft.com/office/officeart/2005/8/layout/orgChart1"/>
    <dgm:cxn modelId="{0BB96388-EBE9-324C-A3C0-A434CEA80EE5}" type="presOf" srcId="{D29F60A1-56C1-5641-89F5-7B06A49C1F27}" destId="{580F95D8-2C0A-134E-AF22-668EC0DBEFF0}" srcOrd="0" destOrd="0" presId="urn:microsoft.com/office/officeart/2005/8/layout/orgChart1"/>
    <dgm:cxn modelId="{0352993D-CCC5-4746-815E-60AA8DE0B89D}" srcId="{D795DBC1-6B91-314E-878B-67013E863A20}" destId="{7DBB8484-5BA9-4F48-8F21-89A9AF8FDAC9}" srcOrd="0" destOrd="0" parTransId="{1AAD6E74-3D65-CE47-8AE4-C45091BBB63D}" sibTransId="{62790108-EC2C-C14D-8AF6-DCC6742921F4}"/>
    <dgm:cxn modelId="{E9C78197-3D65-EC4C-ACAE-9BA75A5D103A}" type="presOf" srcId="{D795DBC1-6B91-314E-878B-67013E863A20}" destId="{44DD99F3-6279-4C4D-B32D-55509B935800}" srcOrd="0" destOrd="0" presId="urn:microsoft.com/office/officeart/2005/8/layout/orgChart1"/>
    <dgm:cxn modelId="{5C47C522-57CC-7B4D-81BE-EC609CD05F7E}" srcId="{D795DBC1-6B91-314E-878B-67013E863A20}" destId="{82BA676C-7B97-154B-B8BF-5AC9E4E136F1}" srcOrd="1" destOrd="0" parTransId="{6354CA83-8E3F-A944-9637-5FB5013D91F9}" sibTransId="{E66178D7-BEA9-4941-962D-9CBE991D9368}"/>
    <dgm:cxn modelId="{EDF477EC-BE54-8C48-B0CA-CF8CF49A72AA}" type="presOf" srcId="{7DBB8484-5BA9-4F48-8F21-89A9AF8FDAC9}" destId="{16DA31C3-D3CF-1F41-9374-1F3AC8C8B2A2}" srcOrd="0" destOrd="0" presId="urn:microsoft.com/office/officeart/2005/8/layout/orgChart1"/>
    <dgm:cxn modelId="{6DE93839-D7BE-9944-B681-DAED639F94A2}" type="presOf" srcId="{D795DBC1-6B91-314E-878B-67013E863A20}" destId="{A7D08B05-514D-E747-B20F-D40D26C694CC}" srcOrd="1" destOrd="0" presId="urn:microsoft.com/office/officeart/2005/8/layout/orgChart1"/>
    <dgm:cxn modelId="{00168DFE-B87F-9845-B5A4-28FB9673939E}" type="presOf" srcId="{6B76CE53-FF0A-774E-92E8-C870BE3BB0D6}" destId="{3C5D1909-F3F3-AC4F-B6FD-6D79DF133C20}" srcOrd="0" destOrd="0" presId="urn:microsoft.com/office/officeart/2005/8/layout/orgChart1"/>
    <dgm:cxn modelId="{EA9A2924-F4E3-B340-9F5A-E2A67870F3FD}" type="presOf" srcId="{73FF65B6-62BD-F246-8A7F-8A16B7A08241}" destId="{67ECF885-3923-2F45-B24A-D23456E9BD8C}" srcOrd="0" destOrd="0" presId="urn:microsoft.com/office/officeart/2005/8/layout/orgChart1"/>
    <dgm:cxn modelId="{22F9F7BF-3522-4B49-82D2-1EDD890CC98B}" type="presOf" srcId="{7DBB8484-5BA9-4F48-8F21-89A9AF8FDAC9}" destId="{004B9B51-3E48-2B4B-AAFE-D78F248EDE34}" srcOrd="1" destOrd="0" presId="urn:microsoft.com/office/officeart/2005/8/layout/orgChart1"/>
    <dgm:cxn modelId="{5A2DCA3A-C666-0043-89BF-7AF5AEBFEF9F}" srcId="{73FF65B6-62BD-F246-8A7F-8A16B7A08241}" destId="{D795DBC1-6B91-314E-878B-67013E863A20}" srcOrd="0" destOrd="0" parTransId="{C1AED025-76C5-044A-9347-C449DE122C1E}" sibTransId="{90567B7E-A6E8-6E46-B3C1-05221F872456}"/>
    <dgm:cxn modelId="{D3658960-1BBD-9842-8F27-578BAEC69589}" type="presOf" srcId="{82BA676C-7B97-154B-B8BF-5AC9E4E136F1}" destId="{5F3BB3AC-FACC-6449-9174-D2D914B5753D}" srcOrd="0" destOrd="0" presId="urn:microsoft.com/office/officeart/2005/8/layout/orgChart1"/>
    <dgm:cxn modelId="{F00211C1-ED12-DB46-87CB-6781FB4581CA}" type="presOf" srcId="{1AAD6E74-3D65-CE47-8AE4-C45091BBB63D}" destId="{79BD6B69-3369-5142-8E84-FDE463AFBCE5}" srcOrd="0" destOrd="0" presId="urn:microsoft.com/office/officeart/2005/8/layout/orgChart1"/>
    <dgm:cxn modelId="{A0A1EDFC-A4F5-4145-A130-62E7791DEDAB}" srcId="{D795DBC1-6B91-314E-878B-67013E863A20}" destId="{D29F60A1-56C1-5641-89F5-7B06A49C1F27}" srcOrd="2" destOrd="0" parTransId="{6B76CE53-FF0A-774E-92E8-C870BE3BB0D6}" sibTransId="{4F87CF20-5E70-F843-82B1-E5340D029C78}"/>
    <dgm:cxn modelId="{7815E8F9-4329-C44D-88C6-4FF7B8B48B3B}" type="presOf" srcId="{D29F60A1-56C1-5641-89F5-7B06A49C1F27}" destId="{D9D6BA9B-4343-BB49-A490-C4EE7EBD6A2B}" srcOrd="1" destOrd="0" presId="urn:microsoft.com/office/officeart/2005/8/layout/orgChart1"/>
    <dgm:cxn modelId="{695B23D4-EA97-EA46-9050-837196921DF8}" type="presOf" srcId="{6354CA83-8E3F-A944-9637-5FB5013D91F9}" destId="{AE4C27A9-AE25-0744-AD0E-5D64D3CC7122}" srcOrd="0" destOrd="0" presId="urn:microsoft.com/office/officeart/2005/8/layout/orgChart1"/>
    <dgm:cxn modelId="{1C182391-5A61-644D-B24B-7EC861AA923B}" type="presParOf" srcId="{67ECF885-3923-2F45-B24A-D23456E9BD8C}" destId="{EF3EEE4C-8C9A-7746-B6A6-2AA45687B094}" srcOrd="0" destOrd="0" presId="urn:microsoft.com/office/officeart/2005/8/layout/orgChart1"/>
    <dgm:cxn modelId="{593E9A4E-1FDB-E94D-AB06-CA1418368195}" type="presParOf" srcId="{EF3EEE4C-8C9A-7746-B6A6-2AA45687B094}" destId="{43F6B28C-DB2D-7841-A9DC-CB1CF7050540}" srcOrd="0" destOrd="0" presId="urn:microsoft.com/office/officeart/2005/8/layout/orgChart1"/>
    <dgm:cxn modelId="{5477DC9A-A06E-5342-B00D-BE4D6EE08AE5}" type="presParOf" srcId="{43F6B28C-DB2D-7841-A9DC-CB1CF7050540}" destId="{44DD99F3-6279-4C4D-B32D-55509B935800}" srcOrd="0" destOrd="0" presId="urn:microsoft.com/office/officeart/2005/8/layout/orgChart1"/>
    <dgm:cxn modelId="{3A9CB0D4-23B8-CB42-8318-71295D63FB54}" type="presParOf" srcId="{43F6B28C-DB2D-7841-A9DC-CB1CF7050540}" destId="{A7D08B05-514D-E747-B20F-D40D26C694CC}" srcOrd="1" destOrd="0" presId="urn:microsoft.com/office/officeart/2005/8/layout/orgChart1"/>
    <dgm:cxn modelId="{76BB9FDF-94BB-674F-9A8A-1A390C6E1B2C}" type="presParOf" srcId="{EF3EEE4C-8C9A-7746-B6A6-2AA45687B094}" destId="{58C50819-CF5E-0847-B8FF-C0648C588C71}" srcOrd="1" destOrd="0" presId="urn:microsoft.com/office/officeart/2005/8/layout/orgChart1"/>
    <dgm:cxn modelId="{C3DB024B-C65C-1C49-8D2E-EEFD3819DE2A}" type="presParOf" srcId="{58C50819-CF5E-0847-B8FF-C0648C588C71}" destId="{79BD6B69-3369-5142-8E84-FDE463AFBCE5}" srcOrd="0" destOrd="0" presId="urn:microsoft.com/office/officeart/2005/8/layout/orgChart1"/>
    <dgm:cxn modelId="{FD5F1A79-26C5-8746-B279-33A100DD0F31}" type="presParOf" srcId="{58C50819-CF5E-0847-B8FF-C0648C588C71}" destId="{2131DCE6-944C-CB40-ADE7-7BD3D459B7F6}" srcOrd="1" destOrd="0" presId="urn:microsoft.com/office/officeart/2005/8/layout/orgChart1"/>
    <dgm:cxn modelId="{1ACCE7F7-115A-8747-8659-DF7921C9EA98}" type="presParOf" srcId="{2131DCE6-944C-CB40-ADE7-7BD3D459B7F6}" destId="{B7EAB2B5-1091-BE48-91C5-6A7A53165333}" srcOrd="0" destOrd="0" presId="urn:microsoft.com/office/officeart/2005/8/layout/orgChart1"/>
    <dgm:cxn modelId="{38388358-B052-3749-8E4D-C769E0661DBD}" type="presParOf" srcId="{B7EAB2B5-1091-BE48-91C5-6A7A53165333}" destId="{16DA31C3-D3CF-1F41-9374-1F3AC8C8B2A2}" srcOrd="0" destOrd="0" presId="urn:microsoft.com/office/officeart/2005/8/layout/orgChart1"/>
    <dgm:cxn modelId="{28534F83-3DCE-A444-BFA3-8E75D5ECB8A9}" type="presParOf" srcId="{B7EAB2B5-1091-BE48-91C5-6A7A53165333}" destId="{004B9B51-3E48-2B4B-AAFE-D78F248EDE34}" srcOrd="1" destOrd="0" presId="urn:microsoft.com/office/officeart/2005/8/layout/orgChart1"/>
    <dgm:cxn modelId="{A48B9DD1-C00C-1549-83DC-6B5F31A7CC90}" type="presParOf" srcId="{2131DCE6-944C-CB40-ADE7-7BD3D459B7F6}" destId="{7FD8AA22-8005-7644-A7B3-FB84CB708D0C}" srcOrd="1" destOrd="0" presId="urn:microsoft.com/office/officeart/2005/8/layout/orgChart1"/>
    <dgm:cxn modelId="{0C8DD075-B90B-1641-A8CC-976E0A6FDF01}" type="presParOf" srcId="{2131DCE6-944C-CB40-ADE7-7BD3D459B7F6}" destId="{3C98CB7D-4405-0845-9A47-6143DBA4A738}" srcOrd="2" destOrd="0" presId="urn:microsoft.com/office/officeart/2005/8/layout/orgChart1"/>
    <dgm:cxn modelId="{A7102672-2B61-8C48-8CDD-002D0B4372CA}" type="presParOf" srcId="{58C50819-CF5E-0847-B8FF-C0648C588C71}" destId="{AE4C27A9-AE25-0744-AD0E-5D64D3CC7122}" srcOrd="2" destOrd="0" presId="urn:microsoft.com/office/officeart/2005/8/layout/orgChart1"/>
    <dgm:cxn modelId="{D0082A9A-DD0B-F945-8EE3-220CA7573E5D}" type="presParOf" srcId="{58C50819-CF5E-0847-B8FF-C0648C588C71}" destId="{F1A12F1D-4743-6249-8099-D2C000ECDA56}" srcOrd="3" destOrd="0" presId="urn:microsoft.com/office/officeart/2005/8/layout/orgChart1"/>
    <dgm:cxn modelId="{6DB40B79-3268-BF43-A8A5-BD36D18F8045}" type="presParOf" srcId="{F1A12F1D-4743-6249-8099-D2C000ECDA56}" destId="{B2842AA4-C674-4B47-91B8-B9E98275A131}" srcOrd="0" destOrd="0" presId="urn:microsoft.com/office/officeart/2005/8/layout/orgChart1"/>
    <dgm:cxn modelId="{2DB31244-78B7-2542-985A-FE50A1F2DBF2}" type="presParOf" srcId="{B2842AA4-C674-4B47-91B8-B9E98275A131}" destId="{5F3BB3AC-FACC-6449-9174-D2D914B5753D}" srcOrd="0" destOrd="0" presId="urn:microsoft.com/office/officeart/2005/8/layout/orgChart1"/>
    <dgm:cxn modelId="{C9FB916C-593E-FA48-AC4E-F71B8C52C501}" type="presParOf" srcId="{B2842AA4-C674-4B47-91B8-B9E98275A131}" destId="{7858A882-10C6-3D47-8039-D4D1839D7FB3}" srcOrd="1" destOrd="0" presId="urn:microsoft.com/office/officeart/2005/8/layout/orgChart1"/>
    <dgm:cxn modelId="{555D593A-114A-CD43-8729-8600C6084456}" type="presParOf" srcId="{F1A12F1D-4743-6249-8099-D2C000ECDA56}" destId="{AE0FC166-203C-4348-AFB5-74E83B1E9D53}" srcOrd="1" destOrd="0" presId="urn:microsoft.com/office/officeart/2005/8/layout/orgChart1"/>
    <dgm:cxn modelId="{5CD8FE0C-3D20-9841-900C-0BEA75206CBB}" type="presParOf" srcId="{F1A12F1D-4743-6249-8099-D2C000ECDA56}" destId="{3F59E02A-587B-3A40-92AF-1BEF5F383150}" srcOrd="2" destOrd="0" presId="urn:microsoft.com/office/officeart/2005/8/layout/orgChart1"/>
    <dgm:cxn modelId="{9CDFB46F-1513-D046-BE06-F05DFA09588C}" type="presParOf" srcId="{58C50819-CF5E-0847-B8FF-C0648C588C71}" destId="{3C5D1909-F3F3-AC4F-B6FD-6D79DF133C20}" srcOrd="4" destOrd="0" presId="urn:microsoft.com/office/officeart/2005/8/layout/orgChart1"/>
    <dgm:cxn modelId="{7974E544-A7A0-A642-87DA-8824DFC03F6D}" type="presParOf" srcId="{58C50819-CF5E-0847-B8FF-C0648C588C71}" destId="{7A58D1AF-0293-CD4A-A878-8881B7B345F1}" srcOrd="5" destOrd="0" presId="urn:microsoft.com/office/officeart/2005/8/layout/orgChart1"/>
    <dgm:cxn modelId="{E4C0F2FF-49E1-054E-94B8-441F2AE9355D}" type="presParOf" srcId="{7A58D1AF-0293-CD4A-A878-8881B7B345F1}" destId="{0E2613FD-D821-984F-86C5-35662DEAAD40}" srcOrd="0" destOrd="0" presId="urn:microsoft.com/office/officeart/2005/8/layout/orgChart1"/>
    <dgm:cxn modelId="{D52C9502-7C6A-E541-AD6A-A86D4B668915}" type="presParOf" srcId="{0E2613FD-D821-984F-86C5-35662DEAAD40}" destId="{580F95D8-2C0A-134E-AF22-668EC0DBEFF0}" srcOrd="0" destOrd="0" presId="urn:microsoft.com/office/officeart/2005/8/layout/orgChart1"/>
    <dgm:cxn modelId="{F00FD099-0B43-2F4E-8618-AC521554A490}" type="presParOf" srcId="{0E2613FD-D821-984F-86C5-35662DEAAD40}" destId="{D9D6BA9B-4343-BB49-A490-C4EE7EBD6A2B}" srcOrd="1" destOrd="0" presId="urn:microsoft.com/office/officeart/2005/8/layout/orgChart1"/>
    <dgm:cxn modelId="{29E5B126-CBA0-B848-A007-895BD6D4C324}" type="presParOf" srcId="{7A58D1AF-0293-CD4A-A878-8881B7B345F1}" destId="{2DA5D1E9-67DB-8643-B657-28F248506E9D}" srcOrd="1" destOrd="0" presId="urn:microsoft.com/office/officeart/2005/8/layout/orgChart1"/>
    <dgm:cxn modelId="{7C10ADAF-7D62-1945-9EE3-63FD1636C239}" type="presParOf" srcId="{7A58D1AF-0293-CD4A-A878-8881B7B345F1}" destId="{734E8793-A77E-6844-B376-337253775411}" srcOrd="2" destOrd="0" presId="urn:microsoft.com/office/officeart/2005/8/layout/orgChart1"/>
    <dgm:cxn modelId="{5F633068-EC82-C549-990E-320F929F3D30}" type="presParOf" srcId="{EF3EEE4C-8C9A-7746-B6A6-2AA45687B094}" destId="{C18E6CA6-C1B6-A941-BF76-E1B874D53BE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D1909-F3F3-AC4F-B6FD-6D79DF133C20}">
      <dsp:nvSpPr>
        <dsp:cNvPr id="0" name=""/>
        <dsp:cNvSpPr/>
      </dsp:nvSpPr>
      <dsp:spPr>
        <a:xfrm>
          <a:off x="1914071" y="1016413"/>
          <a:ext cx="1354219" cy="235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514"/>
              </a:lnTo>
              <a:lnTo>
                <a:pt x="1354219" y="117514"/>
              </a:lnTo>
              <a:lnTo>
                <a:pt x="1354219" y="2350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4C27A9-AE25-0744-AD0E-5D64D3CC7122}">
      <dsp:nvSpPr>
        <dsp:cNvPr id="0" name=""/>
        <dsp:cNvSpPr/>
      </dsp:nvSpPr>
      <dsp:spPr>
        <a:xfrm>
          <a:off x="1868351" y="1016413"/>
          <a:ext cx="91440" cy="2350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50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BD6B69-3369-5142-8E84-FDE463AFBCE5}">
      <dsp:nvSpPr>
        <dsp:cNvPr id="0" name=""/>
        <dsp:cNvSpPr/>
      </dsp:nvSpPr>
      <dsp:spPr>
        <a:xfrm>
          <a:off x="559851" y="1016413"/>
          <a:ext cx="1354219" cy="235029"/>
        </a:xfrm>
        <a:custGeom>
          <a:avLst/>
          <a:gdLst/>
          <a:ahLst/>
          <a:cxnLst/>
          <a:rect l="0" t="0" r="0" b="0"/>
          <a:pathLst>
            <a:path>
              <a:moveTo>
                <a:pt x="1354219" y="0"/>
              </a:moveTo>
              <a:lnTo>
                <a:pt x="1354219" y="117514"/>
              </a:lnTo>
              <a:lnTo>
                <a:pt x="0" y="117514"/>
              </a:lnTo>
              <a:lnTo>
                <a:pt x="0" y="2350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DD99F3-6279-4C4D-B32D-55509B935800}">
      <dsp:nvSpPr>
        <dsp:cNvPr id="0" name=""/>
        <dsp:cNvSpPr/>
      </dsp:nvSpPr>
      <dsp:spPr>
        <a:xfrm>
          <a:off x="1354476" y="456818"/>
          <a:ext cx="1119189" cy="5595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/>
            <a:t>config.dir</a:t>
          </a:r>
        </a:p>
      </dsp:txBody>
      <dsp:txXfrm>
        <a:off x="1354476" y="456818"/>
        <a:ext cx="1119189" cy="559594"/>
      </dsp:txXfrm>
    </dsp:sp>
    <dsp:sp modelId="{16DA31C3-D3CF-1F41-9374-1F3AC8C8B2A2}">
      <dsp:nvSpPr>
        <dsp:cNvPr id="0" name=""/>
        <dsp:cNvSpPr/>
      </dsp:nvSpPr>
      <dsp:spPr>
        <a:xfrm>
          <a:off x="257" y="1251443"/>
          <a:ext cx="1119189" cy="5595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/>
            <a:t>conf</a:t>
          </a:r>
        </a:p>
      </dsp:txBody>
      <dsp:txXfrm>
        <a:off x="257" y="1251443"/>
        <a:ext cx="1119189" cy="559594"/>
      </dsp:txXfrm>
    </dsp:sp>
    <dsp:sp modelId="{5F3BB3AC-FACC-6449-9174-D2D914B5753D}">
      <dsp:nvSpPr>
        <dsp:cNvPr id="0" name=""/>
        <dsp:cNvSpPr/>
      </dsp:nvSpPr>
      <dsp:spPr>
        <a:xfrm>
          <a:off x="1354476" y="1251443"/>
          <a:ext cx="1119189" cy="5595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/>
            <a:t>reports</a:t>
          </a:r>
        </a:p>
      </dsp:txBody>
      <dsp:txXfrm>
        <a:off x="1354476" y="1251443"/>
        <a:ext cx="1119189" cy="559594"/>
      </dsp:txXfrm>
    </dsp:sp>
    <dsp:sp modelId="{580F95D8-2C0A-134E-AF22-668EC0DBEFF0}">
      <dsp:nvSpPr>
        <dsp:cNvPr id="0" name=""/>
        <dsp:cNvSpPr/>
      </dsp:nvSpPr>
      <dsp:spPr>
        <a:xfrm>
          <a:off x="2708696" y="1251443"/>
          <a:ext cx="1119189" cy="5595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/>
            <a:t>logs</a:t>
          </a:r>
        </a:p>
      </dsp:txBody>
      <dsp:txXfrm>
        <a:off x="2708696" y="1251443"/>
        <a:ext cx="1119189" cy="559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1D6C-FB60-1A48-B80F-77274A7809B0}" type="datetimeFigureOut">
              <a:t>09.04.15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5E8E-D52C-F54D-A2C0-2882C1C878A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24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1D6C-FB60-1A48-B80F-77274A7809B0}" type="datetimeFigureOut">
              <a:t>09.04.15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5E8E-D52C-F54D-A2C0-2882C1C878A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35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1D6C-FB60-1A48-B80F-77274A7809B0}" type="datetimeFigureOut">
              <a:t>09.04.15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5E8E-D52C-F54D-A2C0-2882C1C878A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03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1D6C-FB60-1A48-B80F-77274A7809B0}" type="datetimeFigureOut">
              <a:t>09.04.15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5E8E-D52C-F54D-A2C0-2882C1C878A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86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1D6C-FB60-1A48-B80F-77274A7809B0}" type="datetimeFigureOut">
              <a:t>09.04.15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5E8E-D52C-F54D-A2C0-2882C1C878A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70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1D6C-FB60-1A48-B80F-77274A7809B0}" type="datetimeFigureOut">
              <a:t>09.04.15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5E8E-D52C-F54D-A2C0-2882C1C878A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59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1D6C-FB60-1A48-B80F-77274A7809B0}" type="datetimeFigureOut">
              <a:t>09.04.15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5E8E-D52C-F54D-A2C0-2882C1C878A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57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1D6C-FB60-1A48-B80F-77274A7809B0}" type="datetimeFigureOut">
              <a:t>09.04.15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5E8E-D52C-F54D-A2C0-2882C1C878A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0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1D6C-FB60-1A48-B80F-77274A7809B0}" type="datetimeFigureOut">
              <a:t>09.04.15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5E8E-D52C-F54D-A2C0-2882C1C878A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07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1D6C-FB60-1A48-B80F-77274A7809B0}" type="datetimeFigureOut">
              <a:t>09.04.15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5E8E-D52C-F54D-A2C0-2882C1C878A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11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1D6C-FB60-1A48-B80F-77274A7809B0}" type="datetimeFigureOut">
              <a:t>09.04.15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5E8E-D52C-F54D-A2C0-2882C1C878A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92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71D6C-FB60-1A48-B80F-77274A7809B0}" type="datetimeFigureOut">
              <a:t>09.04.15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55E8E-D52C-F54D-A2C0-2882C1C878A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52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1899557" cy="781504"/>
          </a:xfrm>
        </p:spPr>
        <p:txBody>
          <a:bodyPr>
            <a:normAutofit/>
          </a:bodyPr>
          <a:lstStyle/>
          <a:p>
            <a:r>
              <a:rPr lang="de-DE" sz="3200"/>
              <a:t>jri.war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3060701" y="2799897"/>
            <a:ext cx="1075872" cy="520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Web.xml</a:t>
            </a:r>
          </a:p>
        </p:txBody>
      </p:sp>
      <p:sp>
        <p:nvSpPr>
          <p:cNvPr id="6" name="Pfeil nach rechts 5"/>
          <p:cNvSpPr/>
          <p:nvPr/>
        </p:nvSpPr>
        <p:spPr>
          <a:xfrm>
            <a:off x="2721429" y="2270581"/>
            <a:ext cx="1841500" cy="5293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Web.xml</a:t>
            </a: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439961765"/>
              </p:ext>
            </p:extLst>
          </p:nvPr>
        </p:nvGraphicFramePr>
        <p:xfrm>
          <a:off x="4816929" y="1614713"/>
          <a:ext cx="3828143" cy="2267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4340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jri.war</vt:lpstr>
    </vt:vector>
  </TitlesOfParts>
  <Company>Opal-Consulting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jri.war</dc:title>
  <dc:creator>Dietmar Aust</dc:creator>
  <cp:lastModifiedBy>Dietmar Aust</cp:lastModifiedBy>
  <cp:revision>1</cp:revision>
  <dcterms:created xsi:type="dcterms:W3CDTF">2015-04-09T09:17:49Z</dcterms:created>
  <dcterms:modified xsi:type="dcterms:W3CDTF">2015-04-09T09:22:24Z</dcterms:modified>
</cp:coreProperties>
</file>