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5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4351EA-E64D-462A-8AA0-D6ABA8A204F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8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079-C595-4658-8F24-E5CDFBDE7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DEF/LEF to SVG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275D-D328-445C-AF56-DEBC251C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Ahmed Sharaf-</a:t>
            </a:r>
            <a:r>
              <a:rPr lang="en-US" sz="2000" dirty="0" err="1"/>
              <a:t>ElDein</a:t>
            </a:r>
            <a:endParaRPr lang="en-US" sz="2000" dirty="0"/>
          </a:p>
          <a:p>
            <a:r>
              <a:rPr lang="en-US" sz="2000" dirty="0"/>
              <a:t>Ahmed Marzouk</a:t>
            </a:r>
          </a:p>
        </p:txBody>
      </p:sp>
    </p:spTree>
    <p:extLst>
      <p:ext uri="{BB962C8B-B14F-4D97-AF65-F5344CB8AC3E}">
        <p14:creationId xmlns:p14="http://schemas.microsoft.com/office/powerpoint/2010/main" val="37781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1F0-668D-4D95-AB26-7EC6AF3D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B87C-2C56-4A9A-98C3-F1C5A782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just open the index.html file</a:t>
            </a:r>
          </a:p>
        </p:txBody>
      </p:sp>
    </p:spTree>
    <p:extLst>
      <p:ext uri="{BB962C8B-B14F-4D97-AF65-F5344CB8AC3E}">
        <p14:creationId xmlns:p14="http://schemas.microsoft.com/office/powerpoint/2010/main" val="262606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E977-03F5-45CD-B4E7-891C19C3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037E60D-A8D9-4C21-BA12-0527ED910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1"/>
          <a:stretch/>
        </p:blipFill>
        <p:spPr>
          <a:xfrm>
            <a:off x="2642263" y="1955411"/>
            <a:ext cx="9549737" cy="43047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F4266-F828-445C-A1E9-AAEE5ADAEDB5}"/>
              </a:ext>
            </a:extLst>
          </p:cNvPr>
          <p:cNvSpPr txBox="1"/>
          <p:nvPr/>
        </p:nvSpPr>
        <p:spPr>
          <a:xfrm>
            <a:off x="351693" y="2827605"/>
            <a:ext cx="2107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choose DEF file</a:t>
            </a:r>
          </a:p>
          <a:p>
            <a:r>
              <a:rPr lang="en-US" dirty="0"/>
              <a:t>2- Choose LEF file</a:t>
            </a:r>
          </a:p>
          <a:p>
            <a:r>
              <a:rPr lang="en-US" dirty="0"/>
              <a:t>3- Press ‘VIEW IT’ to see the SVG layout</a:t>
            </a:r>
          </a:p>
          <a:p>
            <a:r>
              <a:rPr lang="en-US" dirty="0"/>
              <a:t>4- Export to download the .</a:t>
            </a:r>
            <a:r>
              <a:rPr lang="en-US" dirty="0" err="1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1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4636-685C-4B57-88F9-A158164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987" y="3052689"/>
            <a:ext cx="2014025" cy="752621"/>
          </a:xfrm>
        </p:spPr>
        <p:txBody>
          <a:bodyPr>
            <a:no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355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1B39-8D7A-431A-B4DF-7F1F82F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09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B34-612E-4E97-8E3A-DD145C2B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A252-3323-47FC-B68C-E9B6D84E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Convert a routed design in DEF and LEF to a layout in SVG</a:t>
            </a:r>
          </a:p>
        </p:txBody>
      </p:sp>
    </p:spTree>
    <p:extLst>
      <p:ext uri="{BB962C8B-B14F-4D97-AF65-F5344CB8AC3E}">
        <p14:creationId xmlns:p14="http://schemas.microsoft.com/office/powerpoint/2010/main" val="9928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9165-87B4-40DA-8525-6210247F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2041-9E56-4BFC-8261-35D319B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Parsing the DEF and LEF files.</a:t>
            </a:r>
          </a:p>
          <a:p>
            <a:r>
              <a:rPr lang="en-US" dirty="0"/>
              <a:t>- Iterate through the DEF and, using SVG library, draw:</a:t>
            </a:r>
          </a:p>
          <a:p>
            <a:pPr lvl="3"/>
            <a:r>
              <a:rPr lang="en-US" sz="2000" dirty="0"/>
              <a:t>*	Every cell given the dimensions stated in the LEF file.</a:t>
            </a:r>
          </a:p>
          <a:p>
            <a:pPr lvl="3"/>
            <a:r>
              <a:rPr lang="en-US" sz="2000" dirty="0"/>
              <a:t>* The pins. </a:t>
            </a:r>
          </a:p>
          <a:p>
            <a:pPr lvl="3"/>
            <a:r>
              <a:rPr lang="en-US" sz="2000" dirty="0"/>
              <a:t>* The nets. </a:t>
            </a:r>
          </a:p>
        </p:txBody>
      </p:sp>
    </p:spTree>
    <p:extLst>
      <p:ext uri="{BB962C8B-B14F-4D97-AF65-F5344CB8AC3E}">
        <p14:creationId xmlns:p14="http://schemas.microsoft.com/office/powerpoint/2010/main" val="260367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1AD-DC79-4941-891C-0AB848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DEF and LEF files.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FA94D-2620-48F5-8999-4D47BB3F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44" y="2053882"/>
            <a:ext cx="9205852" cy="3812345"/>
          </a:xfrm>
        </p:spPr>
      </p:pic>
    </p:spTree>
    <p:extLst>
      <p:ext uri="{BB962C8B-B14F-4D97-AF65-F5344CB8AC3E}">
        <p14:creationId xmlns:p14="http://schemas.microsoft.com/office/powerpoint/2010/main" val="10101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8051B-8DF3-46C8-8D35-EAC027A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Drawing the cells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44570C-BE75-43A5-987E-61248FFF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5" y="160338"/>
            <a:ext cx="6493759" cy="6479613"/>
          </a:xfrm>
        </p:spPr>
      </p:pic>
    </p:spTree>
    <p:extLst>
      <p:ext uri="{BB962C8B-B14F-4D97-AF65-F5344CB8AC3E}">
        <p14:creationId xmlns:p14="http://schemas.microsoft.com/office/powerpoint/2010/main" val="40269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boat, plane, large&#10;&#10;Description automatically generated">
            <a:extLst>
              <a:ext uri="{FF2B5EF4-FFF2-40B4-BE49-F238E27FC236}">
                <a16:creationId xmlns:a16="http://schemas.microsoft.com/office/drawing/2014/main" id="{6B5D33CA-6253-40D2-8A4D-B115993D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2" y="640080"/>
            <a:ext cx="5565661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E23D-3945-4FDD-880A-69BD5650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Drawing the pins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26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E302120-C14F-4B77-91A0-A0223707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4" y="491921"/>
            <a:ext cx="5839919" cy="58399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56BE-D89C-4DF8-9788-DC128F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Drawing the Nets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07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rossword, text&#10;&#10;Description automatically generated">
            <a:extLst>
              <a:ext uri="{FF2B5EF4-FFF2-40B4-BE49-F238E27FC236}">
                <a16:creationId xmlns:a16="http://schemas.microsoft.com/office/drawing/2014/main" id="{B7824BAC-2C64-4E35-AC3B-5452D0F8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1" y="312644"/>
            <a:ext cx="5993025" cy="60191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0BF3-2554-45AA-B6CE-75B86398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All Together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8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535C-4172-4F58-8400-017D622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Libs/tools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9E09-3994-42B5-9EEB-5988DDDB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svgZoomPan</a:t>
            </a:r>
            <a:r>
              <a:rPr lang="en-US" dirty="0"/>
              <a:t> </a:t>
            </a:r>
            <a:r>
              <a:rPr lang="en-US" sz="1800" u="sng" dirty="0">
                <a:solidFill>
                  <a:srgbClr val="0070C0"/>
                </a:solidFill>
              </a:rPr>
              <a:t>https://github.com/ariutta/svg-pan-zoom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- </a:t>
            </a:r>
            <a:r>
              <a:rPr lang="en-US" dirty="0" err="1"/>
              <a:t>jquery</a:t>
            </a:r>
            <a:r>
              <a:rPr lang="en-US" dirty="0"/>
              <a:t>, JavaScript, HTML, CSS</a:t>
            </a:r>
          </a:p>
          <a:p>
            <a:r>
              <a:rPr lang="en-US" dirty="0"/>
              <a:t>- DEF and LEF </a:t>
            </a:r>
            <a:r>
              <a:rPr lang="en-US" dirty="0">
                <a:solidFill>
                  <a:srgbClr val="0070C0"/>
                </a:solidFill>
              </a:rPr>
              <a:t>parser https://github.com/claude-abounegm/DEF-Viewer/tree/master/DEFViewer/Scripts/Custom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0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179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DEF/LEF to SVG</vt:lpstr>
      <vt:lpstr>Problem</vt:lpstr>
      <vt:lpstr>Solution</vt:lpstr>
      <vt:lpstr>Parsing the DEF and LEF files.</vt:lpstr>
      <vt:lpstr>Drawing the cells</vt:lpstr>
      <vt:lpstr>Drawing the pins</vt:lpstr>
      <vt:lpstr>Drawing the Nets</vt:lpstr>
      <vt:lpstr>All Together</vt:lpstr>
      <vt:lpstr>Libs/tools used</vt:lpstr>
      <vt:lpstr>How to build the solution</vt:lpstr>
      <vt:lpstr>How to run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DEF/LEF to SVG</dc:title>
  <dc:creator>Ahmed Marzouk</dc:creator>
  <cp:lastModifiedBy>Ahmed Marzouk</cp:lastModifiedBy>
  <cp:revision>3</cp:revision>
  <dcterms:created xsi:type="dcterms:W3CDTF">2019-11-12T20:05:40Z</dcterms:created>
  <dcterms:modified xsi:type="dcterms:W3CDTF">2019-11-15T14:35:42Z</dcterms:modified>
</cp:coreProperties>
</file>