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2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5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4351EA-E64D-462A-8AA0-D6ABA8A204F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4351EA-E64D-462A-8AA0-D6ABA8A204F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8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6079-C595-4658-8F24-E5CDFBDE7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DEF/LEF to SVG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275D-D328-445C-AF56-DEBC251C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Ahmed Sharaf-</a:t>
            </a:r>
            <a:r>
              <a:rPr lang="en-US" sz="2000" dirty="0" err="1"/>
              <a:t>ElDein</a:t>
            </a:r>
            <a:endParaRPr lang="en-US" sz="2000" dirty="0"/>
          </a:p>
          <a:p>
            <a:r>
              <a:rPr lang="en-US" sz="2000" dirty="0"/>
              <a:t>Ahmed Marzouk</a:t>
            </a:r>
          </a:p>
        </p:txBody>
      </p:sp>
    </p:spTree>
    <p:extLst>
      <p:ext uri="{BB962C8B-B14F-4D97-AF65-F5344CB8AC3E}">
        <p14:creationId xmlns:p14="http://schemas.microsoft.com/office/powerpoint/2010/main" val="377814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31B39-8D7A-431A-B4DF-7F1F82F7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109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4B34-612E-4E97-8E3A-DD145C2B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A252-3323-47FC-B68C-E9B6D84E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Convert a routed design in DEF and LEF to a layout in SVG</a:t>
            </a:r>
          </a:p>
        </p:txBody>
      </p:sp>
    </p:spTree>
    <p:extLst>
      <p:ext uri="{BB962C8B-B14F-4D97-AF65-F5344CB8AC3E}">
        <p14:creationId xmlns:p14="http://schemas.microsoft.com/office/powerpoint/2010/main" val="99289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9165-87B4-40DA-8525-6210247F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2041-9E56-4BFC-8261-35D319BE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Parsing the DEF and LEF files.</a:t>
            </a:r>
          </a:p>
          <a:p>
            <a:r>
              <a:rPr lang="en-US" dirty="0"/>
              <a:t>- Iterate through the DEF and, using SVG library, draw:</a:t>
            </a:r>
          </a:p>
          <a:p>
            <a:pPr lvl="3"/>
            <a:r>
              <a:rPr lang="en-US" sz="2000" dirty="0"/>
              <a:t>*	Every cell given the dimensions stated in the LEF file.</a:t>
            </a:r>
          </a:p>
          <a:p>
            <a:pPr lvl="3"/>
            <a:r>
              <a:rPr lang="en-US" sz="2000" dirty="0"/>
              <a:t>* The pins. </a:t>
            </a:r>
          </a:p>
          <a:p>
            <a:pPr lvl="3"/>
            <a:r>
              <a:rPr lang="en-US" sz="2000" dirty="0"/>
              <a:t>* The nets. </a:t>
            </a:r>
          </a:p>
        </p:txBody>
      </p:sp>
    </p:spTree>
    <p:extLst>
      <p:ext uri="{BB962C8B-B14F-4D97-AF65-F5344CB8AC3E}">
        <p14:creationId xmlns:p14="http://schemas.microsoft.com/office/powerpoint/2010/main" val="260367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21AD-DC79-4941-891C-0AB848B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DEF and LEF files.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FA94D-2620-48F5-8999-4D47BB3FE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44" y="2053882"/>
            <a:ext cx="9205852" cy="3812345"/>
          </a:xfrm>
        </p:spPr>
      </p:pic>
    </p:spTree>
    <p:extLst>
      <p:ext uri="{BB962C8B-B14F-4D97-AF65-F5344CB8AC3E}">
        <p14:creationId xmlns:p14="http://schemas.microsoft.com/office/powerpoint/2010/main" val="101013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8051B-8DF3-46C8-8D35-EAC027A4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Drawing the cells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44570C-BE75-43A5-987E-61248FFFC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5" y="160338"/>
            <a:ext cx="6493759" cy="6479613"/>
          </a:xfrm>
        </p:spPr>
      </p:pic>
    </p:spTree>
    <p:extLst>
      <p:ext uri="{BB962C8B-B14F-4D97-AF65-F5344CB8AC3E}">
        <p14:creationId xmlns:p14="http://schemas.microsoft.com/office/powerpoint/2010/main" val="402691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boat, plane, large&#10;&#10;Description automatically generated">
            <a:extLst>
              <a:ext uri="{FF2B5EF4-FFF2-40B4-BE49-F238E27FC236}">
                <a16:creationId xmlns:a16="http://schemas.microsoft.com/office/drawing/2014/main" id="{6B5D33CA-6253-40D2-8A4D-B115993DA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2" y="640080"/>
            <a:ext cx="5565661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E23D-3945-4FDD-880A-69BD5650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Drawing the pins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26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E302120-C14F-4B77-91A0-A0223707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94" y="491921"/>
            <a:ext cx="5839919" cy="58399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56BE-D89C-4DF8-9788-DC128F33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Drawing the Nets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07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rossword, text&#10;&#10;Description automatically generated">
            <a:extLst>
              <a:ext uri="{FF2B5EF4-FFF2-40B4-BE49-F238E27FC236}">
                <a16:creationId xmlns:a16="http://schemas.microsoft.com/office/drawing/2014/main" id="{B7824BAC-2C64-4E35-AC3B-5452D0F8D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1" y="312644"/>
            <a:ext cx="5993025" cy="601919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80BF3-2554-45AA-B6CE-75B86398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All Together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78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4636-685C-4B57-88F9-A158164F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987" y="3052689"/>
            <a:ext cx="2014025" cy="752621"/>
          </a:xfrm>
        </p:spPr>
        <p:txBody>
          <a:bodyPr>
            <a:no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35582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DEF/LEF to SVG</vt:lpstr>
      <vt:lpstr>Problem</vt:lpstr>
      <vt:lpstr>Solution</vt:lpstr>
      <vt:lpstr>Parsing the DEF and LEF files.</vt:lpstr>
      <vt:lpstr>Drawing the cells</vt:lpstr>
      <vt:lpstr>Drawing the pins</vt:lpstr>
      <vt:lpstr>Drawing the Nets</vt:lpstr>
      <vt:lpstr>All Together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DEF/LEF to SVG</dc:title>
  <dc:creator>Ahmed Marzouk</dc:creator>
  <cp:lastModifiedBy>Ahmed Marzouk</cp:lastModifiedBy>
  <cp:revision>1</cp:revision>
  <dcterms:created xsi:type="dcterms:W3CDTF">2019-11-12T20:05:40Z</dcterms:created>
  <dcterms:modified xsi:type="dcterms:W3CDTF">2019-11-12T20:08:28Z</dcterms:modified>
</cp:coreProperties>
</file>