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wOdbMLj6jsjaR9OLX4Vh9z0pU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600db10ed_5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600db10ed_5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600db10ed_15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7600db10ed_15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600db10ed_15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7600db10ed_15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600db10ed_5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7600db10ed_5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00db10ed_5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7600db10ed_53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600db10ed_15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7600db10ed_15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600db10ed_20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600db10ed_20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600db10ed_15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7600db10ed_15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1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2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5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5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8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9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9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0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hmedSharaf98/DEF-to-SV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f2svg.000webhostapp.com/?fbclid=IwAR1hHO3ioeLr4TRXXhn-sizWs8lnuASEUtbm5p1gj-bbMHhbh9aLug595z8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laude-abounegm/DEF-Viewer/tree/master/DEFViewer/Scripts/Cust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DEF/LEF to SVG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066801" y="4455619"/>
            <a:ext cx="100584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r>
              <a:rPr lang="en-US" sz="1850"/>
              <a:t>AHMED SHARAF-ELDEIN	900162790</a:t>
            </a:r>
            <a:endParaRPr sz="1850"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50"/>
              <a:buNone/>
            </a:pPr>
            <a:r>
              <a:rPr lang="en-US" sz="1850"/>
              <a:t>AHMED MARZOUK			900161641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50"/>
              <a:buNone/>
            </a:pPr>
            <a:r>
              <a:rPr lang="en-US" sz="1850"/>
              <a:t>ALAA MOHAMED			900162316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50"/>
              <a:buNone/>
            </a:pPr>
            <a:r>
              <a:rPr lang="en-US" sz="1850"/>
              <a:t>AHMED FAYED			900162747</a:t>
            </a:r>
            <a:endParaRPr sz="1850"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50"/>
              <a:buNone/>
            </a:pPr>
            <a:r>
              <a:rPr lang="en-US" sz="1850"/>
              <a:t>Repo: </a:t>
            </a:r>
            <a:r>
              <a:rPr lang="en-US" sz="1850" u="sng">
                <a:solidFill>
                  <a:schemeClr val="hlink"/>
                </a:solidFill>
                <a:hlinkClick r:id="rId3"/>
              </a:rPr>
              <a:t>https://github.com/AhmedSharaf98/DEF-to-SVG</a:t>
            </a:r>
            <a:r>
              <a:rPr lang="en-US" sz="1850"/>
              <a:t> </a:t>
            </a:r>
            <a:endParaRPr sz="1850"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50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00db10ed_53_5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 by Type</a:t>
            </a:r>
            <a:endParaRPr/>
          </a:p>
        </p:txBody>
      </p:sp>
      <p:sp>
        <p:nvSpPr>
          <p:cNvPr id="164" name="Google Shape;164;g7600db10ed_53_5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You can choose one or more filters to filter what content is displayed. Ex. Metal 2 layer is only displayed on the right.</a:t>
            </a:r>
            <a:endParaRPr/>
          </a:p>
        </p:txBody>
      </p:sp>
      <p:pic>
        <p:nvPicPr>
          <p:cNvPr id="165" name="Google Shape;165;g7600db10ed_53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475" y="347663"/>
            <a:ext cx="6153150" cy="61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600db10ed_150_2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By Cell Name, Pin Name, And Net Name</a:t>
            </a:r>
            <a:endParaRPr/>
          </a:p>
        </p:txBody>
      </p:sp>
      <p:sp>
        <p:nvSpPr>
          <p:cNvPr id="171" name="Google Shape;171;g7600db10ed_150_20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By changing some values manually in the DEF file, we can see that some DRC errors are introduced.</a:t>
            </a:r>
            <a:endParaRPr/>
          </a:p>
        </p:txBody>
      </p:sp>
      <p:pic>
        <p:nvPicPr>
          <p:cNvPr id="172" name="Google Shape;172;g7600db10ed_15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00" y="152400"/>
            <a:ext cx="6068469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7600db10ed_15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125" y="381000"/>
            <a:ext cx="6153150" cy="61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7600db10ed_150_7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DRC Testing: Introducing errors</a:t>
            </a:r>
            <a:endParaRPr/>
          </a:p>
        </p:txBody>
      </p:sp>
      <p:sp>
        <p:nvSpPr>
          <p:cNvPr id="179" name="Google Shape;179;g7600db10ed_150_7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By changing some values manually in the DEF file, we can see that some DRC errors are introduced.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600db10ed_53_2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DRC Testing: Changing Design Rules</a:t>
            </a:r>
            <a:endParaRPr/>
          </a:p>
        </p:txBody>
      </p:sp>
      <p:sp>
        <p:nvSpPr>
          <p:cNvPr id="185" name="Google Shape;185;g7600db10ed_53_20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By changing the pitch value in the LEF file, we can see that many errors are introduced.</a:t>
            </a:r>
            <a:endParaRPr/>
          </a:p>
        </p:txBody>
      </p:sp>
      <p:pic>
        <p:nvPicPr>
          <p:cNvPr id="186" name="Google Shape;186;g7600db10ed_53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175" y="366713"/>
            <a:ext cx="6124575" cy="61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600db10ed_53_32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Intermediate State</a:t>
            </a:r>
            <a:endParaRPr/>
          </a:p>
        </p:txBody>
      </p:sp>
      <p:sp>
        <p:nvSpPr>
          <p:cNvPr id="192" name="Google Shape;192;g7600db10ed_53_32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The functionality of saving an intermediate state after highlighting some components is added.</a:t>
            </a:r>
            <a:endParaRPr/>
          </a:p>
        </p:txBody>
      </p:sp>
      <p:pic>
        <p:nvPicPr>
          <p:cNvPr id="193" name="Google Shape;193;g7600db10ed_53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050" y="485775"/>
            <a:ext cx="5915025" cy="58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1097280" y="2366239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- Some of the features might not be supported on older browsers.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- DRC algorithm might not be 100% accurate.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- DRC algorithm takes relatively long time in large designs, which might affect the user experience.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600db10ed_150_3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05" name="Google Shape;205;g7600db10ed_150_31"/>
          <p:cNvSpPr txBox="1"/>
          <p:nvPr>
            <p:ph idx="1" type="body"/>
          </p:nvPr>
        </p:nvSpPr>
        <p:spPr>
          <a:xfrm>
            <a:off x="1097280" y="2366239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- Ensure the compatibility with all the well-known browsers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- Integrate the tool with an external DRC checking tool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- Handle heavy computations on the server side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- Since the DRC checking is the most computationally expensive </a:t>
            </a:r>
            <a:r>
              <a:rPr lang="en-US"/>
              <a:t>procedure</a:t>
            </a:r>
            <a:r>
              <a:rPr lang="en-US"/>
              <a:t>, it can be made optional to the user to give an overall better user experience.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How to build the solution</a:t>
            </a:r>
            <a:endParaRPr/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1097280" y="238030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- After downloading the project, just open “index.html” file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title"/>
          </p:nvPr>
        </p:nvSpPr>
        <p:spPr>
          <a:xfrm>
            <a:off x="4458576" y="3052689"/>
            <a:ext cx="3274844" cy="75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LIVE DEMO</a:t>
            </a: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4196860" y="3938953"/>
            <a:ext cx="37982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https://def2svg.000webhostapp.com/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600db10ed_200_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23" name="Google Shape;223;g7600db10ed_200_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For large files,</a:t>
            </a:r>
            <a:r>
              <a:rPr lang="en-US"/>
              <a:t>Make the processing server side instead of client side!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097280" y="2295900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- Convert a routed design in DEF and LEF to a layout in SVG.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- Make it web-based.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1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19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 txBox="1"/>
          <p:nvPr>
            <p:ph type="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>
                <a:solidFill>
                  <a:srgbClr val="262626"/>
                </a:solidFill>
              </a:rPr>
              <a:t>THANK YOU</a:t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Who did what?</a:t>
            </a:r>
            <a:endParaRPr/>
          </a:p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rPr lang="en-US" sz="1400"/>
              <a:t>- Ahmed Sharaf-Eldein</a:t>
            </a:r>
            <a:endParaRPr sz="1400"/>
          </a:p>
          <a:p>
            <a:pPr indent="-182880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260"/>
              <a:buChar char="◦"/>
            </a:pPr>
            <a:r>
              <a:rPr lang="en-US" sz="1260"/>
              <a:t>Programing interface for SVG drawing.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260"/>
              <a:buChar char="◦"/>
            </a:pPr>
            <a:r>
              <a:rPr lang="en-US" sz="1260"/>
              <a:t>Exporting to SVG file format.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260"/>
              <a:buChar char="◦"/>
            </a:pPr>
            <a:r>
              <a:rPr lang="en-US" sz="1260"/>
              <a:t>SVG layering.</a:t>
            </a:r>
            <a:endParaRPr/>
          </a:p>
          <a:p>
            <a:pPr indent="-91440" lvl="0" marL="9144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400"/>
              <a:buChar char=" "/>
            </a:pPr>
            <a:r>
              <a:rPr lang="en-US" sz="1400"/>
              <a:t>- Alaa Mohamed 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260"/>
              <a:buChar char="◦"/>
            </a:pPr>
            <a:r>
              <a:rPr lang="en-US" sz="1260"/>
              <a:t>Finding DRC errors.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260"/>
              <a:buChar char="◦"/>
            </a:pPr>
            <a:r>
              <a:rPr lang="en-US" sz="1260"/>
              <a:t>Graphically highlighting DRC errors in the layout.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260"/>
              <a:buChar char="◦"/>
            </a:pPr>
            <a:r>
              <a:rPr lang="en-US" sz="1260"/>
              <a:t>User Interface Design improvement</a:t>
            </a:r>
            <a:endParaRPr sz="1260"/>
          </a:p>
          <a:p>
            <a:pPr indent="0" lvl="0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60"/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- Ahmed Marzouk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260"/>
              <a:buChar char="◦"/>
            </a:pPr>
            <a:r>
              <a:rPr lang="en-US" sz="1260"/>
              <a:t>Drawing and scaling the layout.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260"/>
              <a:buChar char="◦"/>
            </a:pPr>
            <a:r>
              <a:rPr lang="en-US" sz="1260"/>
              <a:t>Adding the hover effect.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260"/>
              <a:buChar char="◦"/>
            </a:pPr>
            <a:r>
              <a:rPr lang="en-US" sz="1260"/>
              <a:t>Adding the search feature.</a:t>
            </a:r>
            <a:endParaRPr/>
          </a:p>
          <a:p>
            <a:pPr indent="-91440" lvl="0" marL="9144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400"/>
              <a:buChar char=" "/>
            </a:pPr>
            <a:r>
              <a:rPr lang="en-US" sz="1400"/>
              <a:t>- Ahmed Fayed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260"/>
              <a:buChar char="◦"/>
            </a:pPr>
            <a:r>
              <a:rPr lang="en-US" sz="1260"/>
              <a:t>Integrating all the new features together.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260"/>
              <a:buChar char="◦"/>
            </a:pPr>
            <a:r>
              <a:rPr lang="en-US" sz="1260"/>
              <a:t>Testing Everything.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260"/>
              <a:buChar char="◦"/>
            </a:pPr>
            <a:r>
              <a:rPr lang="en-US" sz="1260"/>
              <a:t>User interface design.</a:t>
            </a:r>
            <a:endParaRPr/>
          </a:p>
          <a:p>
            <a:pPr indent="-10287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File Formats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097280" y="2014547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Input files: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 DEF file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 LEF file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Output file: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SVG file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Libs/tools used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- svgZoomPan </a:t>
            </a:r>
            <a:r>
              <a:rPr lang="en-US" sz="1800" u="sng">
                <a:solidFill>
                  <a:srgbClr val="0070C0"/>
                </a:solidFill>
              </a:rPr>
              <a:t>https://github.com/ariutta/svg-pan-zoom</a:t>
            </a:r>
            <a:endParaRPr u="sng">
              <a:solidFill>
                <a:srgbClr val="0070C0"/>
              </a:solidFill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- jquery, JavaScript, HTML, CSS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- DEF and LEF </a:t>
            </a:r>
            <a:r>
              <a:rPr lang="en-US">
                <a:solidFill>
                  <a:srgbClr val="0070C0"/>
                </a:solidFill>
              </a:rPr>
              <a:t>parser </a:t>
            </a:r>
            <a:r>
              <a:rPr lang="en-US" u="sng">
                <a:solidFill>
                  <a:srgbClr val="0070C0"/>
                </a:solidFill>
                <a:hlinkClick r:id="rId3"/>
              </a:rPr>
              <a:t>https://github.com/claude-abounegm/DEF-Viewer/tree/master/DEFViewer/Scripts/Custom</a:t>
            </a:r>
            <a:endParaRPr>
              <a:solidFill>
                <a:srgbClr val="0070C0"/>
              </a:solidFill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70C0"/>
                </a:solidFill>
              </a:rPr>
              <a:t>- </a:t>
            </a:r>
            <a:r>
              <a:rPr lang="en-US"/>
              <a:t>Bootstrap</a:t>
            </a:r>
            <a:r>
              <a:rPr lang="en-US">
                <a:solidFill>
                  <a:srgbClr val="0070C0"/>
                </a:solidFill>
              </a:rPr>
              <a:t>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- Parse the DEF and LEF files.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- Iterate through the parsed DEF object and, using SVG library and the parsed LEF, draw:</a:t>
            </a:r>
            <a:endParaRPr/>
          </a:p>
          <a:p>
            <a:pPr indent="-182880" lvl="3" marL="74980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Every cell given the dimensions stated in the LEF file and the locations stated on the .def 	file.</a:t>
            </a:r>
            <a:endParaRPr/>
          </a:p>
          <a:p>
            <a:pPr indent="-182880" lvl="3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The pins. </a:t>
            </a:r>
            <a:endParaRPr/>
          </a:p>
          <a:p>
            <a:pPr indent="-182880" lvl="3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The nets. </a:t>
            </a:r>
            <a:endParaRPr/>
          </a:p>
          <a:p>
            <a:pPr indent="-182880" lvl="1" marL="2926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- </a:t>
            </a:r>
            <a:r>
              <a:rPr lang="en-US" sz="2000"/>
              <a:t>Meanwhile: prepare the popover data, search data, and record DRC violations.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Code structure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3460652" y="3559128"/>
            <a:ext cx="1477107" cy="1181686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SVGlib.js</a:t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5141742" y="1867487"/>
            <a:ext cx="1329396" cy="1181686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index.js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5208564" y="3559128"/>
            <a:ext cx="1195753" cy="1181686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parser.js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6874329" y="3559128"/>
            <a:ext cx="1195753" cy="1181686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drc.js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3460653" y="5019824"/>
            <a:ext cx="1477106" cy="1181686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svgZoomPan.js</a:t>
            </a:r>
            <a:endParaRPr/>
          </a:p>
        </p:txBody>
      </p:sp>
      <p:cxnSp>
        <p:nvCxnSpPr>
          <p:cNvPr id="137" name="Google Shape;137;p6"/>
          <p:cNvCxnSpPr>
            <a:stCxn id="132" idx="7"/>
            <a:endCxn id="133" idx="3"/>
          </p:cNvCxnSpPr>
          <p:nvPr/>
        </p:nvCxnSpPr>
        <p:spPr>
          <a:xfrm flipH="1" rot="10800000">
            <a:off x="4721442" y="2875982"/>
            <a:ext cx="615000" cy="8562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p6"/>
          <p:cNvCxnSpPr>
            <a:stCxn id="134" idx="0"/>
            <a:endCxn id="133" idx="4"/>
          </p:cNvCxnSpPr>
          <p:nvPr/>
        </p:nvCxnSpPr>
        <p:spPr>
          <a:xfrm rot="10800000">
            <a:off x="5806441" y="3049128"/>
            <a:ext cx="0" cy="510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p6"/>
          <p:cNvCxnSpPr>
            <a:stCxn id="135" idx="0"/>
            <a:endCxn id="133" idx="5"/>
          </p:cNvCxnSpPr>
          <p:nvPr/>
        </p:nvCxnSpPr>
        <p:spPr>
          <a:xfrm rot="10800000">
            <a:off x="6276405" y="2876028"/>
            <a:ext cx="1195800" cy="683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p6"/>
          <p:cNvCxnSpPr>
            <a:stCxn id="136" idx="0"/>
            <a:endCxn id="132" idx="4"/>
          </p:cNvCxnSpPr>
          <p:nvPr/>
        </p:nvCxnSpPr>
        <p:spPr>
          <a:xfrm rot="10800000">
            <a:off x="4199206" y="4740824"/>
            <a:ext cx="0" cy="279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Parsing the DEF and LEF files.</a:t>
            </a:r>
            <a:endParaRPr/>
          </a:p>
        </p:txBody>
      </p:sp>
      <p:pic>
        <p:nvPicPr>
          <p:cNvPr descr="A screenshot of a cell phone&#10;&#10;Description automatically generated" id="146" name="Google Shape;14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444" y="2053882"/>
            <a:ext cx="9205852" cy="3812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DRC Checking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DRC errors are checked according to the design rules specified by the LEF file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/>
              <a:t>The spacing information is read from the LEF file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/>
              <a:t>The wires and vias are checked iteratively, and the DRC errors are recorded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/>
              <a:t>The recorded DRC errors are drawn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600db10ed_150_14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58" name="Google Shape;158;g7600db10ed_150_1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2019-12-05T07:12:57Z</dcterms:created>
  <dc:creator>Ahmed Marzouk</dc:creator>
</cp:coreProperties>
</file>