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59" r:id="rId15"/>
    <p:sldId id="272" r:id="rId16"/>
    <p:sldId id="273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62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6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1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5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6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9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0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4351EA-E64D-462A-8AA0-D6ABA8A204F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7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8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4351EA-E64D-462A-8AA0-D6ABA8A204F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78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ude-abounegm/DEF-Viewer/tree/master/DEFViewer/Scripts/Cust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f2svg.000webhostapp.com/?fbclid=IwAR1hHO3ioeLr4TRXXhn-sizWs8lnuASEUtbm5p1gj-bbMHhbh9aLug595z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6079-C595-4658-8F24-E5CDFBDE7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DEF/LEF to SVG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E275D-D328-445C-AF56-DEBC251C3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52315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Ahmed Sharaf-</a:t>
            </a:r>
            <a:r>
              <a:rPr lang="en-US" sz="2000" dirty="0" err="1"/>
              <a:t>ElDein</a:t>
            </a:r>
            <a:endParaRPr lang="en-US" sz="2000" dirty="0"/>
          </a:p>
          <a:p>
            <a:r>
              <a:rPr lang="en-US" sz="2000" dirty="0"/>
              <a:t>Ahmed Marzouk</a:t>
            </a:r>
          </a:p>
          <a:p>
            <a:r>
              <a:rPr lang="en-US" sz="2000" dirty="0" err="1"/>
              <a:t>Alaa</a:t>
            </a:r>
            <a:r>
              <a:rPr lang="en-US" sz="2000" dirty="0"/>
              <a:t> Mohamed</a:t>
            </a:r>
          </a:p>
          <a:p>
            <a:r>
              <a:rPr lang="en-US" sz="2000" dirty="0"/>
              <a:t>Ahmed Fayed</a:t>
            </a:r>
          </a:p>
        </p:txBody>
      </p:sp>
    </p:spTree>
    <p:extLst>
      <p:ext uri="{BB962C8B-B14F-4D97-AF65-F5344CB8AC3E}">
        <p14:creationId xmlns:p14="http://schemas.microsoft.com/office/powerpoint/2010/main" val="377814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picture containing cabinet, library&#10;&#10;Description automatically generated">
            <a:extLst>
              <a:ext uri="{FF2B5EF4-FFF2-40B4-BE49-F238E27FC236}">
                <a16:creationId xmlns:a16="http://schemas.microsoft.com/office/drawing/2014/main" id="{D2A95880-0894-4B5D-BF56-C3DCD4A96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22" y="640080"/>
            <a:ext cx="5591820" cy="557784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80BF3-2554-45AA-B6CE-75B86398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All Together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678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535C-4172-4F58-8400-017D622E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Libs/tools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9E09-3994-42B5-9EEB-5988DDDB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svgZoomPan</a:t>
            </a:r>
            <a:r>
              <a:rPr lang="en-US" dirty="0"/>
              <a:t> </a:t>
            </a:r>
            <a:r>
              <a:rPr lang="en-US" sz="1800" u="sng" dirty="0">
                <a:solidFill>
                  <a:srgbClr val="0070C0"/>
                </a:solidFill>
              </a:rPr>
              <a:t>https://github.com/ariutta/svg-pan-zoom</a:t>
            </a:r>
            <a:endParaRPr lang="en-US" u="sng" dirty="0">
              <a:solidFill>
                <a:srgbClr val="0070C0"/>
              </a:solidFill>
            </a:endParaRPr>
          </a:p>
          <a:p>
            <a:r>
              <a:rPr lang="en-US" dirty="0"/>
              <a:t>- </a:t>
            </a:r>
            <a:r>
              <a:rPr lang="en-US" dirty="0" err="1"/>
              <a:t>jquery</a:t>
            </a:r>
            <a:r>
              <a:rPr lang="en-US" dirty="0"/>
              <a:t>, JavaScript, HTML, CSS</a:t>
            </a:r>
          </a:p>
          <a:p>
            <a:r>
              <a:rPr lang="en-US" dirty="0"/>
              <a:t>- DEF and LEF </a:t>
            </a:r>
            <a:r>
              <a:rPr lang="en-US" dirty="0">
                <a:solidFill>
                  <a:srgbClr val="0070C0"/>
                </a:solidFill>
              </a:rPr>
              <a:t>parser </a:t>
            </a:r>
            <a:r>
              <a:rPr lang="en-US" dirty="0">
                <a:solidFill>
                  <a:srgbClr val="0070C0"/>
                </a:solidFill>
                <a:hlinkClick r:id="rId2"/>
              </a:rPr>
              <a:t>https://github.com/claude-abounegm/DEF-Viewer/tree/master/DEFViewer/Scripts/Custom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/>
              <a:t>Bootstrap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5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B6F3-0412-43F5-8147-6E76FD7F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1A2C6-6121-4F50-9752-15152EDF3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66239"/>
            <a:ext cx="10058400" cy="4023360"/>
          </a:xfrm>
        </p:spPr>
        <p:txBody>
          <a:bodyPr/>
          <a:lstStyle/>
          <a:p>
            <a:r>
              <a:rPr lang="en-US" dirty="0"/>
              <a:t>- Some of the features might not be supported on older browsers.</a:t>
            </a:r>
          </a:p>
        </p:txBody>
      </p:sp>
    </p:spTree>
    <p:extLst>
      <p:ext uri="{BB962C8B-B14F-4D97-AF65-F5344CB8AC3E}">
        <p14:creationId xmlns:p14="http://schemas.microsoft.com/office/powerpoint/2010/main" val="1077328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1F0-668D-4D95-AB26-7EC6AF3D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B87C-2C56-4A9A-98C3-F1C5A782A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0306"/>
            <a:ext cx="10058400" cy="4023360"/>
          </a:xfrm>
        </p:spPr>
        <p:txBody>
          <a:bodyPr/>
          <a:lstStyle/>
          <a:p>
            <a:r>
              <a:rPr lang="en-US" dirty="0"/>
              <a:t> - just open the index.html file</a:t>
            </a:r>
          </a:p>
        </p:txBody>
      </p:sp>
    </p:spTree>
    <p:extLst>
      <p:ext uri="{BB962C8B-B14F-4D97-AF65-F5344CB8AC3E}">
        <p14:creationId xmlns:p14="http://schemas.microsoft.com/office/powerpoint/2010/main" val="262606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4636-685C-4B57-88F9-A158164F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576" y="3052689"/>
            <a:ext cx="3274844" cy="752621"/>
          </a:xfrm>
        </p:spPr>
        <p:txBody>
          <a:bodyPr>
            <a:noAutofit/>
          </a:bodyPr>
          <a:lstStyle/>
          <a:p>
            <a:r>
              <a:rPr lang="en-US" sz="5400" dirty="0"/>
              <a:t>LIVE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4330A-7A79-47ED-8D77-B8382626A5B3}"/>
              </a:ext>
            </a:extLst>
          </p:cNvPr>
          <p:cNvSpPr txBox="1"/>
          <p:nvPr/>
        </p:nvSpPr>
        <p:spPr>
          <a:xfrm>
            <a:off x="4196860" y="3938953"/>
            <a:ext cx="37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https://def2svg.000webhostapp.com/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58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F0BF-EB1D-436D-8E4B-AF116BDB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E156-9A5A-4A13-B1EB-6EB63EBF8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52171"/>
            <a:ext cx="10058400" cy="4023360"/>
          </a:xfrm>
        </p:spPr>
        <p:txBody>
          <a:bodyPr/>
          <a:lstStyle/>
          <a:p>
            <a:r>
              <a:rPr lang="en-US" dirty="0"/>
              <a:t>-  Graphically showing the DRC errors</a:t>
            </a:r>
          </a:p>
        </p:txBody>
      </p:sp>
    </p:spTree>
    <p:extLst>
      <p:ext uri="{BB962C8B-B14F-4D97-AF65-F5344CB8AC3E}">
        <p14:creationId xmlns:p14="http://schemas.microsoft.com/office/powerpoint/2010/main" val="635951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2601-FED4-4CD3-93B2-3A6946B6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did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55114-12FF-42BF-A279-E5A3EAF6F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- Ahmed Sharaf-</a:t>
            </a:r>
            <a:r>
              <a:rPr lang="en-US" dirty="0" err="1"/>
              <a:t>Eldein</a:t>
            </a:r>
            <a:endParaRPr lang="en-US" dirty="0"/>
          </a:p>
          <a:p>
            <a:pPr lvl="1"/>
            <a:r>
              <a:rPr lang="en-US" dirty="0"/>
              <a:t>Programing interface for SVG drawing.</a:t>
            </a:r>
          </a:p>
          <a:p>
            <a:pPr lvl="1"/>
            <a:r>
              <a:rPr lang="en-US" dirty="0"/>
              <a:t>Exporting to SVG file format.</a:t>
            </a:r>
          </a:p>
          <a:p>
            <a:pPr lvl="1"/>
            <a:r>
              <a:rPr lang="en-US" dirty="0"/>
              <a:t>SVG layering.</a:t>
            </a:r>
          </a:p>
          <a:p>
            <a:r>
              <a:rPr lang="en-US" dirty="0"/>
              <a:t>- </a:t>
            </a:r>
            <a:r>
              <a:rPr lang="en-US" dirty="0" err="1"/>
              <a:t>Alaa</a:t>
            </a:r>
            <a:r>
              <a:rPr lang="en-US" dirty="0"/>
              <a:t> Mohamed </a:t>
            </a:r>
          </a:p>
          <a:p>
            <a:pPr lvl="1"/>
            <a:r>
              <a:rPr lang="en-US" dirty="0"/>
              <a:t>Finding DRC errors.</a:t>
            </a:r>
          </a:p>
          <a:p>
            <a:pPr lvl="1"/>
            <a:r>
              <a:rPr lang="en-US" dirty="0"/>
              <a:t>Graphically highlighting DRC errors in the layout.</a:t>
            </a:r>
          </a:p>
          <a:p>
            <a:pPr lvl="1"/>
            <a:r>
              <a:rPr lang="en-US" dirty="0"/>
              <a:t>Adding Feedback alerts</a:t>
            </a:r>
          </a:p>
          <a:p>
            <a:r>
              <a:rPr lang="en-US" dirty="0"/>
              <a:t>- Ahmed Marzouk</a:t>
            </a:r>
          </a:p>
          <a:p>
            <a:pPr lvl="1"/>
            <a:r>
              <a:rPr lang="en-US" dirty="0"/>
              <a:t>Drawing and scaling the layout.</a:t>
            </a:r>
          </a:p>
          <a:p>
            <a:pPr lvl="1"/>
            <a:r>
              <a:rPr lang="en-US" dirty="0"/>
              <a:t>Adding the hover effect.</a:t>
            </a:r>
          </a:p>
          <a:p>
            <a:pPr lvl="1"/>
            <a:r>
              <a:rPr lang="en-US" dirty="0"/>
              <a:t>Adding the search feature.</a:t>
            </a:r>
          </a:p>
          <a:p>
            <a:r>
              <a:rPr lang="en-US" dirty="0"/>
              <a:t>- Ahmed Fayed</a:t>
            </a:r>
          </a:p>
          <a:p>
            <a:pPr lvl="1"/>
            <a:r>
              <a:rPr lang="en-US" dirty="0"/>
              <a:t>Integrating all the new features together.</a:t>
            </a:r>
          </a:p>
          <a:p>
            <a:pPr lvl="1"/>
            <a:r>
              <a:rPr lang="en-US" dirty="0"/>
              <a:t>Testing Everything.</a:t>
            </a:r>
          </a:p>
          <a:p>
            <a:pPr lvl="1"/>
            <a:r>
              <a:rPr lang="en-US" dirty="0"/>
              <a:t>User interface design.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89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31B39-8D7A-431A-B4DF-7F1F82F7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109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4B34-612E-4E97-8E3A-DD145C2B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5A252-3323-47FC-B68C-E9B6D84EC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95900"/>
            <a:ext cx="10058400" cy="4023360"/>
          </a:xfrm>
        </p:spPr>
        <p:txBody>
          <a:bodyPr/>
          <a:lstStyle/>
          <a:p>
            <a:r>
              <a:rPr lang="en-US" dirty="0"/>
              <a:t>- Convert a routed design in DEF and LEF to a layout in SVG.</a:t>
            </a:r>
          </a:p>
          <a:p>
            <a:r>
              <a:rPr lang="en-US" dirty="0"/>
              <a:t>- Make it web-based.</a:t>
            </a:r>
          </a:p>
        </p:txBody>
      </p:sp>
    </p:spTree>
    <p:extLst>
      <p:ext uri="{BB962C8B-B14F-4D97-AF65-F5344CB8AC3E}">
        <p14:creationId xmlns:p14="http://schemas.microsoft.com/office/powerpoint/2010/main" val="99289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A3D3-7216-4834-B163-BD291D62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Formats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8BB219-AC70-459C-A1DB-84DC91181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4547"/>
            <a:ext cx="10058400" cy="4023360"/>
          </a:xfrm>
        </p:spPr>
        <p:txBody>
          <a:bodyPr>
            <a:normAutofit/>
          </a:bodyPr>
          <a:lstStyle/>
          <a:p>
            <a:r>
              <a:rPr lang="en-US" sz="2800" dirty="0"/>
              <a:t>Input files:</a:t>
            </a:r>
          </a:p>
          <a:p>
            <a:pPr lvl="1"/>
            <a:r>
              <a:rPr lang="en-US" sz="2800" dirty="0"/>
              <a:t> DEF file</a:t>
            </a:r>
          </a:p>
          <a:p>
            <a:pPr lvl="1"/>
            <a:r>
              <a:rPr lang="en-US" sz="2800" dirty="0"/>
              <a:t> LEF file</a:t>
            </a:r>
          </a:p>
          <a:p>
            <a:pPr marL="201168" lvl="1" indent="0">
              <a:buNone/>
            </a:pPr>
            <a:r>
              <a:rPr lang="en-US" sz="2800" dirty="0"/>
              <a:t>Output file:</a:t>
            </a:r>
          </a:p>
          <a:p>
            <a:pPr lvl="1"/>
            <a:r>
              <a:rPr lang="en-US" sz="2800" dirty="0"/>
              <a:t>SVG file</a:t>
            </a:r>
          </a:p>
        </p:txBody>
      </p:sp>
    </p:spTree>
    <p:extLst>
      <p:ext uri="{BB962C8B-B14F-4D97-AF65-F5344CB8AC3E}">
        <p14:creationId xmlns:p14="http://schemas.microsoft.com/office/powerpoint/2010/main" val="385281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9165-87B4-40DA-8525-6210247F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2041-9E56-4BFC-8261-35D319BE8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Parse the DEF and LEF files.</a:t>
            </a:r>
          </a:p>
          <a:p>
            <a:r>
              <a:rPr lang="en-US" dirty="0"/>
              <a:t>- Iterate through the parsed DEF object and, using SVG library and the parsed LEF, draw:</a:t>
            </a:r>
          </a:p>
          <a:p>
            <a:pPr lvl="3"/>
            <a:r>
              <a:rPr lang="en-US" sz="2000" dirty="0"/>
              <a:t>Every cell given the dimensions stated in the LEF file and the locations stated on the .def 	file.</a:t>
            </a:r>
          </a:p>
          <a:p>
            <a:pPr lvl="3"/>
            <a:r>
              <a:rPr lang="en-US" sz="2000" dirty="0"/>
              <a:t>The pins. </a:t>
            </a:r>
          </a:p>
          <a:p>
            <a:pPr lvl="3"/>
            <a:r>
              <a:rPr lang="en-US" sz="2000" dirty="0"/>
              <a:t>The nets. </a:t>
            </a:r>
          </a:p>
        </p:txBody>
      </p:sp>
    </p:spTree>
    <p:extLst>
      <p:ext uri="{BB962C8B-B14F-4D97-AF65-F5344CB8AC3E}">
        <p14:creationId xmlns:p14="http://schemas.microsoft.com/office/powerpoint/2010/main" val="260367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9589-043A-4AC6-BB1B-14D03502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01A571-F4BA-48CA-B050-23181B1790F3}"/>
              </a:ext>
            </a:extLst>
          </p:cNvPr>
          <p:cNvSpPr/>
          <p:nvPr/>
        </p:nvSpPr>
        <p:spPr>
          <a:xfrm>
            <a:off x="3460652" y="3559128"/>
            <a:ext cx="1477107" cy="1181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SVGlib.js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5A48D7-57FB-4484-A6A9-643B69CBF04F}"/>
              </a:ext>
            </a:extLst>
          </p:cNvPr>
          <p:cNvSpPr/>
          <p:nvPr/>
        </p:nvSpPr>
        <p:spPr>
          <a:xfrm>
            <a:off x="5141742" y="1867487"/>
            <a:ext cx="1329396" cy="1181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index.js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9D3444-9913-465B-9AC8-B9F8FB9DA599}"/>
              </a:ext>
            </a:extLst>
          </p:cNvPr>
          <p:cNvSpPr/>
          <p:nvPr/>
        </p:nvSpPr>
        <p:spPr>
          <a:xfrm>
            <a:off x="5208564" y="3559128"/>
            <a:ext cx="1195753" cy="1181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parser.js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293259-A5BA-448E-960E-F8528533455D}"/>
              </a:ext>
            </a:extLst>
          </p:cNvPr>
          <p:cNvSpPr/>
          <p:nvPr/>
        </p:nvSpPr>
        <p:spPr>
          <a:xfrm>
            <a:off x="6874329" y="3559128"/>
            <a:ext cx="1195753" cy="1181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drc.js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AC1C3B-410D-4E75-8952-2F3B46CD244E}"/>
              </a:ext>
            </a:extLst>
          </p:cNvPr>
          <p:cNvSpPr/>
          <p:nvPr/>
        </p:nvSpPr>
        <p:spPr>
          <a:xfrm>
            <a:off x="3460653" y="5019824"/>
            <a:ext cx="1477106" cy="1181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svgZoomPan.js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7BE32C-A857-48D1-B55E-B139C460E425}"/>
              </a:ext>
            </a:extLst>
          </p:cNvPr>
          <p:cNvCxnSpPr>
            <a:cxnSpLocks/>
            <a:stCxn id="4" idx="7"/>
            <a:endCxn id="8" idx="3"/>
          </p:cNvCxnSpPr>
          <p:nvPr/>
        </p:nvCxnSpPr>
        <p:spPr>
          <a:xfrm flipV="1">
            <a:off x="4721442" y="2876119"/>
            <a:ext cx="614986" cy="85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A554F1-A5A4-4863-ADF2-271AD03E92CB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5806440" y="3049173"/>
            <a:ext cx="1" cy="50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A25D59-FA0E-4DEC-BFE6-67E7EFB360FC}"/>
              </a:ext>
            </a:extLst>
          </p:cNvPr>
          <p:cNvCxnSpPr>
            <a:cxnSpLocks/>
            <a:stCxn id="10" idx="0"/>
            <a:endCxn id="8" idx="5"/>
          </p:cNvCxnSpPr>
          <p:nvPr/>
        </p:nvCxnSpPr>
        <p:spPr>
          <a:xfrm flipH="1" flipV="1">
            <a:off x="6276452" y="2876119"/>
            <a:ext cx="1195754" cy="68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63D8BC-9C6D-4959-9A45-F7604E0841D5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4199206" y="4740814"/>
            <a:ext cx="0" cy="27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6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21AD-DC79-4941-891C-0AB848BA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the DEF and LEF files.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BFA94D-2620-48F5-8999-4D47BB3FE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44" y="2053882"/>
            <a:ext cx="9205852" cy="3812345"/>
          </a:xfrm>
        </p:spPr>
      </p:pic>
    </p:spTree>
    <p:extLst>
      <p:ext uri="{BB962C8B-B14F-4D97-AF65-F5344CB8AC3E}">
        <p14:creationId xmlns:p14="http://schemas.microsoft.com/office/powerpoint/2010/main" val="101013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AB364F-EBC1-4DE1-B032-84F4F1A9F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13" y="640080"/>
            <a:ext cx="5566838" cy="557784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8051B-8DF3-46C8-8D35-EAC027A4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Drawing the cells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691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A1BA1F-8EDF-40F1-9857-43DB1F419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25" y="640080"/>
            <a:ext cx="5566815" cy="557784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DE23D-3945-4FDD-880A-69BD56509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Drawing the pins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326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0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27E6FE9C-9AD9-4E8E-ADA9-D1D5B2408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5" y="640080"/>
            <a:ext cx="5563894" cy="5577840"/>
          </a:xfrm>
          <a:prstGeom prst="rect">
            <a:avLst/>
          </a:prstGeom>
        </p:spPr>
      </p:pic>
      <p:sp>
        <p:nvSpPr>
          <p:cNvPr id="41" name="Rectangle 32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56BE-D89C-4DF8-9788-DC128F33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Drawing the Nets</a:t>
            </a:r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0771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314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Retrospect</vt:lpstr>
      <vt:lpstr>DEF/LEF to SVG</vt:lpstr>
      <vt:lpstr>Problem</vt:lpstr>
      <vt:lpstr>File Formats</vt:lpstr>
      <vt:lpstr>Solution</vt:lpstr>
      <vt:lpstr>Code structure</vt:lpstr>
      <vt:lpstr>Parsing the DEF and LEF files.</vt:lpstr>
      <vt:lpstr>Drawing the cells</vt:lpstr>
      <vt:lpstr>Drawing the pins</vt:lpstr>
      <vt:lpstr>Drawing the Nets</vt:lpstr>
      <vt:lpstr>All Together</vt:lpstr>
      <vt:lpstr>Libs/tools used</vt:lpstr>
      <vt:lpstr>Design issues</vt:lpstr>
      <vt:lpstr>How to build the solution</vt:lpstr>
      <vt:lpstr>LIVE DEMO</vt:lpstr>
      <vt:lpstr>Remaining work</vt:lpstr>
      <vt:lpstr>Who did what?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DEF/LEF to SVG</dc:title>
  <dc:creator>Ahmed Marzouk</dc:creator>
  <cp:lastModifiedBy>Ahmed Marzouk</cp:lastModifiedBy>
  <cp:revision>8</cp:revision>
  <dcterms:created xsi:type="dcterms:W3CDTF">2019-12-03T20:49:12Z</dcterms:created>
  <dcterms:modified xsi:type="dcterms:W3CDTF">2019-12-03T21:34:33Z</dcterms:modified>
</cp:coreProperties>
</file>