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7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0"/>
  </p:normalViewPr>
  <p:slideViewPr>
    <p:cSldViewPr snapToGrid="0" snapToObjects="1">
      <p:cViewPr>
        <p:scale>
          <a:sx n="84" d="100"/>
          <a:sy n="84" d="100"/>
        </p:scale>
        <p:origin x="110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B1E5B-A55F-1A49-8936-DFF6640239A2}" type="datetimeFigureOut">
              <a:rPr lang="en-EG" smtClean="0"/>
              <a:t>5/27/20</a:t>
            </a:fld>
            <a:endParaRPr lang="en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BD1F3-D713-9A40-8117-558EC84BCEE9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12282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BD1F3-D713-9A40-8117-558EC84BCEE9}" type="slidenum">
              <a:rPr lang="en-EG" smtClean="0"/>
              <a:t>1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24681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15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2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33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3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35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175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46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3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50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6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45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Sharaf98/Simple-IoT-Appli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C0B81-55EB-487F-AE21-F1F23722C2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5728" r="-1" b="-1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CBA8E-DC70-BE46-B142-349A743EE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EG" sz="4800"/>
              <a:t>Ahmed Sharafeldin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FAD3F-69AC-FC4D-8226-A18599592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ctr"/>
            <a:r>
              <a:rPr lang="en-EG" sz="2000" b="1" dirty="0"/>
              <a:t>Simple IOT Application</a:t>
            </a:r>
          </a:p>
          <a:p>
            <a:pPr algn="ctr"/>
            <a:r>
              <a:rPr lang="en-EG" sz="2000" dirty="0"/>
              <a:t>Using Adafruit ESP8266  With STM32L4321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06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BCDA-D966-A648-9829-474551CE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DFCA-2D77-9F41-A4DA-39A0A173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EG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056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F8AF7-2544-8143-878C-F8B71034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EG">
                <a:solidFill>
                  <a:srgbClr val="FFFFFF"/>
                </a:solidFill>
              </a:rPr>
              <a:t>AdaFruit ESP8266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B1AE0-C7F3-7E4C-BD9C-D56504DF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EG" dirty="0"/>
              <a:t>Webserver hosted on Adafruit ESP8266 Breakout</a:t>
            </a:r>
          </a:p>
          <a:p>
            <a:pPr lvl="1"/>
            <a:r>
              <a:rPr lang="en-EG" dirty="0"/>
              <a:t>I/O Controllers through Web interface</a:t>
            </a:r>
          </a:p>
          <a:p>
            <a:pPr lvl="1"/>
            <a:r>
              <a:rPr lang="en-EG" dirty="0"/>
              <a:t>Recieves https Requests from the web interface</a:t>
            </a:r>
          </a:p>
          <a:p>
            <a:pPr lvl="1"/>
            <a:r>
              <a:rPr lang="en-EG" dirty="0"/>
              <a:t>UART communication requests data</a:t>
            </a:r>
          </a:p>
          <a:p>
            <a:pPr lvl="1"/>
            <a:r>
              <a:rPr lang="en-EG" dirty="0"/>
              <a:t>Sends the data through http response</a:t>
            </a:r>
          </a:p>
        </p:txBody>
      </p:sp>
    </p:spTree>
    <p:extLst>
      <p:ext uri="{BB962C8B-B14F-4D97-AF65-F5344CB8AC3E}">
        <p14:creationId xmlns:p14="http://schemas.microsoft.com/office/powerpoint/2010/main" val="244310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33DE6-05E0-EA4B-9D1C-E9EF81A9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EG">
                <a:solidFill>
                  <a:srgbClr val="FFFFFF"/>
                </a:solidFill>
              </a:rPr>
              <a:t>STM32L432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1E84-7FDA-2646-9203-75D64B5C7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EG" dirty="0"/>
              <a:t>I/O operations on STM32</a:t>
            </a:r>
          </a:p>
          <a:p>
            <a:pPr lvl="1"/>
            <a:r>
              <a:rPr lang="en-EG" dirty="0"/>
              <a:t>Recives data from UART</a:t>
            </a:r>
          </a:p>
          <a:p>
            <a:pPr lvl="1"/>
            <a:r>
              <a:rPr lang="en-EG" dirty="0"/>
              <a:t>Processes data and does some I/O operations </a:t>
            </a:r>
          </a:p>
          <a:p>
            <a:pPr lvl="1"/>
            <a:r>
              <a:rPr lang="en-EG" dirty="0"/>
              <a:t>Sends feedback through the UART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25708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15BDA-5965-C34F-BA02-59D3672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/>
              <a:t>Adafruit ESP8266 Connections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1B642-B577-F443-89E0-2FD03F43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CBD6BA-F098-0146-9AD3-328358458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316" y="729586"/>
            <a:ext cx="3343583" cy="446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5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15BDA-5965-C34F-BA02-59D36728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/>
              <a:t>STM32L432 Connections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9CA58-649F-F54D-ACD3-37954C54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108FF-5157-1043-A12A-1CA8A6D75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618" y="457200"/>
            <a:ext cx="3782149" cy="50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7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2A8C-893A-734D-AF7B-AB1144DB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6434-473C-934D-96D1-9160FB57F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986149-1E10-1549-B3A8-B30DB6B8C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09" y="1391655"/>
            <a:ext cx="10110819" cy="423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6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2FE7D-469F-D64A-80C6-1CEFBB1C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Flow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7C410A-F068-6040-BEE4-4360C8A33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2578212"/>
            <a:ext cx="6282919" cy="94243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0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6DEB-E9D8-E242-B9E1-93C51B0A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29BA-5E02-0745-840A-6ECFA627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G" dirty="0"/>
              <a:t>So far, server on ESP8266 can rec</a:t>
            </a:r>
            <a:r>
              <a:rPr lang="en-US" dirty="0" err="1"/>
              <a:t>ie</a:t>
            </a:r>
            <a:r>
              <a:rPr lang="en-EG" dirty="0"/>
              <a:t>ve requests, log it to serial using uart, and send back a response to the client.</a:t>
            </a:r>
          </a:p>
          <a:p>
            <a:r>
              <a:rPr lang="en-EG" dirty="0"/>
              <a:t>STM32L4x takes input from the uart contains data from the server, does the needed I/Oss, then sends the feedback to server using another uart.ss</a:t>
            </a:r>
          </a:p>
        </p:txBody>
      </p:sp>
    </p:spTree>
    <p:extLst>
      <p:ext uri="{BB962C8B-B14F-4D97-AF65-F5344CB8AC3E}">
        <p14:creationId xmlns:p14="http://schemas.microsoft.com/office/powerpoint/2010/main" val="258467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2987-B1C8-8F4A-9E77-9868C33F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2BEE-CCFC-5841-ADFF-D0191582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https://github.com/AhmedSharaf98/Simple-IoT-Application</a:t>
            </a:r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6988140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148</Words>
  <Application>Microsoft Macintosh PowerPoint</Application>
  <PresentationFormat>Widescreen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Ahmed Sharafeldin</vt:lpstr>
      <vt:lpstr>AdaFruit ESP8266 outline </vt:lpstr>
      <vt:lpstr>STM32L432 Outline</vt:lpstr>
      <vt:lpstr>Adafruit ESP8266 Connections</vt:lpstr>
      <vt:lpstr>STM32L432 Connections</vt:lpstr>
      <vt:lpstr>PowerPoint Presentation</vt:lpstr>
      <vt:lpstr>Flow</vt:lpstr>
      <vt:lpstr>Results</vt:lpstr>
      <vt:lpstr>Github Repository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Ahmed Sharafeldin</dc:title>
  <dc:creator>Ahmed Sharaf</dc:creator>
  <cp:lastModifiedBy>Ahmed Sharaf</cp:lastModifiedBy>
  <cp:revision>4</cp:revision>
  <dcterms:created xsi:type="dcterms:W3CDTF">2020-05-13T01:45:53Z</dcterms:created>
  <dcterms:modified xsi:type="dcterms:W3CDTF">2020-05-27T08:58:41Z</dcterms:modified>
</cp:coreProperties>
</file>