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81624-9F14-4542-B865-E0784FC5235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529D78-C531-4EF1-9E7B-282E04074A53}">
      <dgm:prSet/>
      <dgm:spPr/>
      <dgm:t>
        <a:bodyPr/>
        <a:lstStyle/>
        <a:p>
          <a:r>
            <a:rPr lang="en-US"/>
            <a:t>Plant diseases are a major cause of crop loss and can have significant economic and environmental impacts.</a:t>
          </a:r>
        </a:p>
      </dgm:t>
    </dgm:pt>
    <dgm:pt modelId="{C71E7FCC-1F98-4787-B37F-EB4D4F48716E}" type="parTrans" cxnId="{969015A9-DF90-48DD-A4EA-6D5A6C731CF3}">
      <dgm:prSet/>
      <dgm:spPr/>
      <dgm:t>
        <a:bodyPr/>
        <a:lstStyle/>
        <a:p>
          <a:endParaRPr lang="en-US"/>
        </a:p>
      </dgm:t>
    </dgm:pt>
    <dgm:pt modelId="{F81030B8-103C-4CFE-A515-77F19DCEB88A}" type="sibTrans" cxnId="{969015A9-DF90-48DD-A4EA-6D5A6C731CF3}">
      <dgm:prSet/>
      <dgm:spPr/>
      <dgm:t>
        <a:bodyPr/>
        <a:lstStyle/>
        <a:p>
          <a:endParaRPr lang="en-US"/>
        </a:p>
      </dgm:t>
    </dgm:pt>
    <dgm:pt modelId="{045D0043-EA0D-4F03-820E-9418BF8D6EA4}">
      <dgm:prSet/>
      <dgm:spPr/>
      <dgm:t>
        <a:bodyPr/>
        <a:lstStyle/>
        <a:p>
          <a:r>
            <a:rPr lang="en-US"/>
            <a:t>Early detection and accurate classification of plant diseases can help prevent disease spread and improve crop yield</a:t>
          </a:r>
        </a:p>
      </dgm:t>
    </dgm:pt>
    <dgm:pt modelId="{0F2EC80E-54F0-423B-B0DF-2CE8D0F278A9}" type="parTrans" cxnId="{8A9591E7-252B-4736-95D1-046A7D708A82}">
      <dgm:prSet/>
      <dgm:spPr/>
      <dgm:t>
        <a:bodyPr/>
        <a:lstStyle/>
        <a:p>
          <a:endParaRPr lang="en-US"/>
        </a:p>
      </dgm:t>
    </dgm:pt>
    <dgm:pt modelId="{EBFBA5BB-8054-43DF-B675-F7ACABD69393}" type="sibTrans" cxnId="{8A9591E7-252B-4736-95D1-046A7D708A82}">
      <dgm:prSet/>
      <dgm:spPr/>
      <dgm:t>
        <a:bodyPr/>
        <a:lstStyle/>
        <a:p>
          <a:endParaRPr lang="en-US"/>
        </a:p>
      </dgm:t>
    </dgm:pt>
    <dgm:pt modelId="{56CA5231-BA39-4FFB-8575-1A78E04983F8}">
      <dgm:prSet/>
      <dgm:spPr/>
      <dgm:t>
        <a:bodyPr/>
        <a:lstStyle/>
        <a:p>
          <a:r>
            <a:rPr lang="en-US"/>
            <a:t>Deep learning techniques, such as convolutional neural networks (CNNs), have shown promising results for plant disease detection and classification</a:t>
          </a:r>
        </a:p>
      </dgm:t>
    </dgm:pt>
    <dgm:pt modelId="{1F15E856-D46B-493D-870E-01CECEAC3D73}" type="parTrans" cxnId="{144ED314-6916-418C-A857-1722B55E09F7}">
      <dgm:prSet/>
      <dgm:spPr/>
      <dgm:t>
        <a:bodyPr/>
        <a:lstStyle/>
        <a:p>
          <a:endParaRPr lang="en-US"/>
        </a:p>
      </dgm:t>
    </dgm:pt>
    <dgm:pt modelId="{73BB352A-2440-41D5-ACEE-A590EBFA53DB}" type="sibTrans" cxnId="{144ED314-6916-418C-A857-1722B55E09F7}">
      <dgm:prSet/>
      <dgm:spPr/>
      <dgm:t>
        <a:bodyPr/>
        <a:lstStyle/>
        <a:p>
          <a:endParaRPr lang="en-US"/>
        </a:p>
      </dgm:t>
    </dgm:pt>
    <dgm:pt modelId="{55235B91-F867-4C48-B595-7B93E7FF0055}" type="pres">
      <dgm:prSet presAssocID="{0FF81624-9F14-4542-B865-E0784FC52355}" presName="root" presStyleCnt="0">
        <dgm:presLayoutVars>
          <dgm:dir/>
          <dgm:resizeHandles val="exact"/>
        </dgm:presLayoutVars>
      </dgm:prSet>
      <dgm:spPr/>
    </dgm:pt>
    <dgm:pt modelId="{7A81C451-F117-4710-91C0-2F15402C53DF}" type="pres">
      <dgm:prSet presAssocID="{0A529D78-C531-4EF1-9E7B-282E04074A53}" presName="compNode" presStyleCnt="0"/>
      <dgm:spPr/>
    </dgm:pt>
    <dgm:pt modelId="{8EBB5B7B-29D6-4004-8CF5-37418DD42131}" type="pres">
      <dgm:prSet presAssocID="{0A529D78-C531-4EF1-9E7B-282E04074A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lting Pot Plant with solid fill"/>
        </a:ext>
      </dgm:extLst>
    </dgm:pt>
    <dgm:pt modelId="{2DC45C00-A6AF-4904-8842-EDE311E19196}" type="pres">
      <dgm:prSet presAssocID="{0A529D78-C531-4EF1-9E7B-282E04074A53}" presName="spaceRect" presStyleCnt="0"/>
      <dgm:spPr/>
    </dgm:pt>
    <dgm:pt modelId="{5AF436A6-08DC-48A5-BBB8-5D1E3A1E74FF}" type="pres">
      <dgm:prSet presAssocID="{0A529D78-C531-4EF1-9E7B-282E04074A53}" presName="textRect" presStyleLbl="revTx" presStyleIdx="0" presStyleCnt="3">
        <dgm:presLayoutVars>
          <dgm:chMax val="1"/>
          <dgm:chPref val="1"/>
        </dgm:presLayoutVars>
      </dgm:prSet>
      <dgm:spPr/>
    </dgm:pt>
    <dgm:pt modelId="{80CF36B0-F7CD-4698-B6A8-1807593CF434}" type="pres">
      <dgm:prSet presAssocID="{F81030B8-103C-4CFE-A515-77F19DCEB88A}" presName="sibTrans" presStyleCnt="0"/>
      <dgm:spPr/>
    </dgm:pt>
    <dgm:pt modelId="{DC6EA3DB-542C-4840-87FB-4FD0830A13F6}" type="pres">
      <dgm:prSet presAssocID="{045D0043-EA0D-4F03-820E-9418BF8D6EA4}" presName="compNode" presStyleCnt="0"/>
      <dgm:spPr/>
    </dgm:pt>
    <dgm:pt modelId="{8E5CCA13-8599-426F-B260-6A81010B43AD}" type="pres">
      <dgm:prSet presAssocID="{045D0043-EA0D-4F03-820E-9418BF8D6E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720DFC4-D422-4AA9-81E1-84786789C793}" type="pres">
      <dgm:prSet presAssocID="{045D0043-EA0D-4F03-820E-9418BF8D6EA4}" presName="spaceRect" presStyleCnt="0"/>
      <dgm:spPr/>
    </dgm:pt>
    <dgm:pt modelId="{289AE6FF-0A17-449A-B5BC-C325F2AC63EA}" type="pres">
      <dgm:prSet presAssocID="{045D0043-EA0D-4F03-820E-9418BF8D6EA4}" presName="textRect" presStyleLbl="revTx" presStyleIdx="1" presStyleCnt="3">
        <dgm:presLayoutVars>
          <dgm:chMax val="1"/>
          <dgm:chPref val="1"/>
        </dgm:presLayoutVars>
      </dgm:prSet>
      <dgm:spPr/>
    </dgm:pt>
    <dgm:pt modelId="{912C0A43-7A70-4A40-92AB-83CDB4B61069}" type="pres">
      <dgm:prSet presAssocID="{EBFBA5BB-8054-43DF-B675-F7ACABD69393}" presName="sibTrans" presStyleCnt="0"/>
      <dgm:spPr/>
    </dgm:pt>
    <dgm:pt modelId="{9AFA14E2-35A6-4646-8AC1-09ED3148CCED}" type="pres">
      <dgm:prSet presAssocID="{56CA5231-BA39-4FFB-8575-1A78E04983F8}" presName="compNode" presStyleCnt="0"/>
      <dgm:spPr/>
    </dgm:pt>
    <dgm:pt modelId="{AA3393E5-1078-436D-AE7C-C6BA5D8C93D8}" type="pres">
      <dgm:prSet presAssocID="{56CA5231-BA39-4FFB-8575-1A78E04983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ft Brain outline"/>
        </a:ext>
      </dgm:extLst>
    </dgm:pt>
    <dgm:pt modelId="{7667387F-7A97-496D-A70A-253597E93141}" type="pres">
      <dgm:prSet presAssocID="{56CA5231-BA39-4FFB-8575-1A78E04983F8}" presName="spaceRect" presStyleCnt="0"/>
      <dgm:spPr/>
    </dgm:pt>
    <dgm:pt modelId="{212CD238-9015-451C-AE74-D013B4406941}" type="pres">
      <dgm:prSet presAssocID="{56CA5231-BA39-4FFB-8575-1A78E04983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4ED314-6916-418C-A857-1722B55E09F7}" srcId="{0FF81624-9F14-4542-B865-E0784FC52355}" destId="{56CA5231-BA39-4FFB-8575-1A78E04983F8}" srcOrd="2" destOrd="0" parTransId="{1F15E856-D46B-493D-870E-01CECEAC3D73}" sibTransId="{73BB352A-2440-41D5-ACEE-A590EBFA53DB}"/>
    <dgm:cxn modelId="{4F58581B-B664-4B67-9707-D2F0FF3E1A4E}" type="presOf" srcId="{045D0043-EA0D-4F03-820E-9418BF8D6EA4}" destId="{289AE6FF-0A17-449A-B5BC-C325F2AC63EA}" srcOrd="0" destOrd="0" presId="urn:microsoft.com/office/officeart/2018/2/layout/IconLabelList"/>
    <dgm:cxn modelId="{7022C966-41EE-4915-B005-3D1BC8D71629}" type="presOf" srcId="{0A529D78-C531-4EF1-9E7B-282E04074A53}" destId="{5AF436A6-08DC-48A5-BBB8-5D1E3A1E74FF}" srcOrd="0" destOrd="0" presId="urn:microsoft.com/office/officeart/2018/2/layout/IconLabelList"/>
    <dgm:cxn modelId="{969015A9-DF90-48DD-A4EA-6D5A6C731CF3}" srcId="{0FF81624-9F14-4542-B865-E0784FC52355}" destId="{0A529D78-C531-4EF1-9E7B-282E04074A53}" srcOrd="0" destOrd="0" parTransId="{C71E7FCC-1F98-4787-B37F-EB4D4F48716E}" sibTransId="{F81030B8-103C-4CFE-A515-77F19DCEB88A}"/>
    <dgm:cxn modelId="{BE481EAA-430B-4FC5-90EC-5C12CF899B1E}" type="presOf" srcId="{0FF81624-9F14-4542-B865-E0784FC52355}" destId="{55235B91-F867-4C48-B595-7B93E7FF0055}" srcOrd="0" destOrd="0" presId="urn:microsoft.com/office/officeart/2018/2/layout/IconLabelList"/>
    <dgm:cxn modelId="{A6A6C1C2-8E7C-47F6-AEF2-FC17BD2DA60D}" type="presOf" srcId="{56CA5231-BA39-4FFB-8575-1A78E04983F8}" destId="{212CD238-9015-451C-AE74-D013B4406941}" srcOrd="0" destOrd="0" presId="urn:microsoft.com/office/officeart/2018/2/layout/IconLabelList"/>
    <dgm:cxn modelId="{8A9591E7-252B-4736-95D1-046A7D708A82}" srcId="{0FF81624-9F14-4542-B865-E0784FC52355}" destId="{045D0043-EA0D-4F03-820E-9418BF8D6EA4}" srcOrd="1" destOrd="0" parTransId="{0F2EC80E-54F0-423B-B0DF-2CE8D0F278A9}" sibTransId="{EBFBA5BB-8054-43DF-B675-F7ACABD69393}"/>
    <dgm:cxn modelId="{88C9A634-CA29-4A8D-8BBF-5A4D7DA08E2A}" type="presParOf" srcId="{55235B91-F867-4C48-B595-7B93E7FF0055}" destId="{7A81C451-F117-4710-91C0-2F15402C53DF}" srcOrd="0" destOrd="0" presId="urn:microsoft.com/office/officeart/2018/2/layout/IconLabelList"/>
    <dgm:cxn modelId="{B9B0A55E-45CB-41D5-A442-D413FFFF3D97}" type="presParOf" srcId="{7A81C451-F117-4710-91C0-2F15402C53DF}" destId="{8EBB5B7B-29D6-4004-8CF5-37418DD42131}" srcOrd="0" destOrd="0" presId="urn:microsoft.com/office/officeart/2018/2/layout/IconLabelList"/>
    <dgm:cxn modelId="{9D9A509B-7850-4F10-B1D9-4A735173CD06}" type="presParOf" srcId="{7A81C451-F117-4710-91C0-2F15402C53DF}" destId="{2DC45C00-A6AF-4904-8842-EDE311E19196}" srcOrd="1" destOrd="0" presId="urn:microsoft.com/office/officeart/2018/2/layout/IconLabelList"/>
    <dgm:cxn modelId="{CF090904-E80C-4385-8A9C-7A1BC1840DA6}" type="presParOf" srcId="{7A81C451-F117-4710-91C0-2F15402C53DF}" destId="{5AF436A6-08DC-48A5-BBB8-5D1E3A1E74FF}" srcOrd="2" destOrd="0" presId="urn:microsoft.com/office/officeart/2018/2/layout/IconLabelList"/>
    <dgm:cxn modelId="{388A2910-26F9-4450-9810-80770ACB6F45}" type="presParOf" srcId="{55235B91-F867-4C48-B595-7B93E7FF0055}" destId="{80CF36B0-F7CD-4698-B6A8-1807593CF434}" srcOrd="1" destOrd="0" presId="urn:microsoft.com/office/officeart/2018/2/layout/IconLabelList"/>
    <dgm:cxn modelId="{B401B0A0-8FCB-41F5-99C1-0DE760617B8A}" type="presParOf" srcId="{55235B91-F867-4C48-B595-7B93E7FF0055}" destId="{DC6EA3DB-542C-4840-87FB-4FD0830A13F6}" srcOrd="2" destOrd="0" presId="urn:microsoft.com/office/officeart/2018/2/layout/IconLabelList"/>
    <dgm:cxn modelId="{09F336AC-A6FE-48FA-BCD3-8422A5F0EFF6}" type="presParOf" srcId="{DC6EA3DB-542C-4840-87FB-4FD0830A13F6}" destId="{8E5CCA13-8599-426F-B260-6A81010B43AD}" srcOrd="0" destOrd="0" presId="urn:microsoft.com/office/officeart/2018/2/layout/IconLabelList"/>
    <dgm:cxn modelId="{0AB0C779-EB93-4132-BA15-FE314B474328}" type="presParOf" srcId="{DC6EA3DB-542C-4840-87FB-4FD0830A13F6}" destId="{3720DFC4-D422-4AA9-81E1-84786789C793}" srcOrd="1" destOrd="0" presId="urn:microsoft.com/office/officeart/2018/2/layout/IconLabelList"/>
    <dgm:cxn modelId="{A56BAB99-F796-409A-8704-DC8A1A645F74}" type="presParOf" srcId="{DC6EA3DB-542C-4840-87FB-4FD0830A13F6}" destId="{289AE6FF-0A17-449A-B5BC-C325F2AC63EA}" srcOrd="2" destOrd="0" presId="urn:microsoft.com/office/officeart/2018/2/layout/IconLabelList"/>
    <dgm:cxn modelId="{757D5019-4014-4987-A1C4-FCB419D66958}" type="presParOf" srcId="{55235B91-F867-4C48-B595-7B93E7FF0055}" destId="{912C0A43-7A70-4A40-92AB-83CDB4B61069}" srcOrd="3" destOrd="0" presId="urn:microsoft.com/office/officeart/2018/2/layout/IconLabelList"/>
    <dgm:cxn modelId="{8DA56D88-711A-475A-BC69-A6461E6D3D97}" type="presParOf" srcId="{55235B91-F867-4C48-B595-7B93E7FF0055}" destId="{9AFA14E2-35A6-4646-8AC1-09ED3148CCED}" srcOrd="4" destOrd="0" presId="urn:microsoft.com/office/officeart/2018/2/layout/IconLabelList"/>
    <dgm:cxn modelId="{5BF10D90-59D5-490D-8551-2BC9AFCC0C82}" type="presParOf" srcId="{9AFA14E2-35A6-4646-8AC1-09ED3148CCED}" destId="{AA3393E5-1078-436D-AE7C-C6BA5D8C93D8}" srcOrd="0" destOrd="0" presId="urn:microsoft.com/office/officeart/2018/2/layout/IconLabelList"/>
    <dgm:cxn modelId="{73B79AAC-844E-43F8-8926-30D70E87A3F2}" type="presParOf" srcId="{9AFA14E2-35A6-4646-8AC1-09ED3148CCED}" destId="{7667387F-7A97-496D-A70A-253597E93141}" srcOrd="1" destOrd="0" presId="urn:microsoft.com/office/officeart/2018/2/layout/IconLabelList"/>
    <dgm:cxn modelId="{43C46132-E15C-4B8F-A095-CA59E6DA86A3}" type="presParOf" srcId="{9AFA14E2-35A6-4646-8AC1-09ED3148CCED}" destId="{212CD238-9015-451C-AE74-D013B44069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967E33-CD68-4F43-81F1-3575B1EC639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E7A63A-B357-45DC-B31F-B983D22FA352}">
      <dgm:prSet/>
      <dgm:spPr/>
      <dgm:t>
        <a:bodyPr/>
        <a:lstStyle/>
        <a:p>
          <a:r>
            <a:rPr lang="en-US"/>
            <a:t>The objective of this study was to develop a deep learning-based system for detecting and classifying plant diseases using CNNs</a:t>
          </a:r>
        </a:p>
      </dgm:t>
    </dgm:pt>
    <dgm:pt modelId="{FE535A1B-3530-48A6-8602-D949804AAA60}" type="parTrans" cxnId="{AC8E9721-2E89-4328-9920-596EBA92BD8E}">
      <dgm:prSet/>
      <dgm:spPr/>
      <dgm:t>
        <a:bodyPr/>
        <a:lstStyle/>
        <a:p>
          <a:endParaRPr lang="en-US"/>
        </a:p>
      </dgm:t>
    </dgm:pt>
    <dgm:pt modelId="{6B2A30D8-CF43-4A78-8B08-2D14886FDDD4}" type="sibTrans" cxnId="{AC8E9721-2E89-4328-9920-596EBA92BD8E}">
      <dgm:prSet/>
      <dgm:spPr/>
      <dgm:t>
        <a:bodyPr/>
        <a:lstStyle/>
        <a:p>
          <a:endParaRPr lang="en-US"/>
        </a:p>
      </dgm:t>
    </dgm:pt>
    <dgm:pt modelId="{0C33574B-A5EC-4CB5-9A64-CE34673273FD}">
      <dgm:prSet/>
      <dgm:spPr/>
      <dgm:t>
        <a:bodyPr/>
        <a:lstStyle/>
        <a:p>
          <a:r>
            <a:rPr lang="en-US"/>
            <a:t>The authors aimed to compare the performance of different CNN architectures and training strategies for plant disease classification</a:t>
          </a:r>
        </a:p>
      </dgm:t>
    </dgm:pt>
    <dgm:pt modelId="{AF67CD2B-9E41-46F3-95BA-58DB4610C7A5}" type="parTrans" cxnId="{5BE7DDF4-5D59-403D-AD97-9C0C08962BC4}">
      <dgm:prSet/>
      <dgm:spPr/>
      <dgm:t>
        <a:bodyPr/>
        <a:lstStyle/>
        <a:p>
          <a:endParaRPr lang="en-US"/>
        </a:p>
      </dgm:t>
    </dgm:pt>
    <dgm:pt modelId="{CE67E177-4DCF-4D78-B0E5-92C222EF9F06}" type="sibTrans" cxnId="{5BE7DDF4-5D59-403D-AD97-9C0C08962BC4}">
      <dgm:prSet/>
      <dgm:spPr/>
      <dgm:t>
        <a:bodyPr/>
        <a:lstStyle/>
        <a:p>
          <a:endParaRPr lang="en-US"/>
        </a:p>
      </dgm:t>
    </dgm:pt>
    <dgm:pt modelId="{10325E01-AD8F-4645-B346-F1D6C34854A5}" type="pres">
      <dgm:prSet presAssocID="{E9967E33-CD68-4F43-81F1-3575B1EC63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CC7F58-4039-4517-A7CB-4FB595075469}" type="pres">
      <dgm:prSet presAssocID="{00E7A63A-B357-45DC-B31F-B983D22FA352}" presName="hierRoot1" presStyleCnt="0"/>
      <dgm:spPr/>
    </dgm:pt>
    <dgm:pt modelId="{6C58A5AA-0B9B-4E49-8381-3CC7A9A91FC4}" type="pres">
      <dgm:prSet presAssocID="{00E7A63A-B357-45DC-B31F-B983D22FA352}" presName="composite" presStyleCnt="0"/>
      <dgm:spPr/>
    </dgm:pt>
    <dgm:pt modelId="{234775AA-67B0-4CE3-A4F3-6B2F1B254684}" type="pres">
      <dgm:prSet presAssocID="{00E7A63A-B357-45DC-B31F-B983D22FA352}" presName="background" presStyleLbl="node0" presStyleIdx="0" presStyleCnt="2"/>
      <dgm:spPr/>
    </dgm:pt>
    <dgm:pt modelId="{F7373923-4F2D-40E0-9B6B-C6740C61F848}" type="pres">
      <dgm:prSet presAssocID="{00E7A63A-B357-45DC-B31F-B983D22FA352}" presName="text" presStyleLbl="fgAcc0" presStyleIdx="0" presStyleCnt="2">
        <dgm:presLayoutVars>
          <dgm:chPref val="3"/>
        </dgm:presLayoutVars>
      </dgm:prSet>
      <dgm:spPr/>
    </dgm:pt>
    <dgm:pt modelId="{38CD8E8F-E2F5-4E4C-B60D-7F47296B990B}" type="pres">
      <dgm:prSet presAssocID="{00E7A63A-B357-45DC-B31F-B983D22FA352}" presName="hierChild2" presStyleCnt="0"/>
      <dgm:spPr/>
    </dgm:pt>
    <dgm:pt modelId="{7B901218-ACB7-4DCC-B5C1-7B587F15E33E}" type="pres">
      <dgm:prSet presAssocID="{0C33574B-A5EC-4CB5-9A64-CE34673273FD}" presName="hierRoot1" presStyleCnt="0"/>
      <dgm:spPr/>
    </dgm:pt>
    <dgm:pt modelId="{FD8B4ECD-D3AE-4BF0-9F6D-35ED411125B7}" type="pres">
      <dgm:prSet presAssocID="{0C33574B-A5EC-4CB5-9A64-CE34673273FD}" presName="composite" presStyleCnt="0"/>
      <dgm:spPr/>
    </dgm:pt>
    <dgm:pt modelId="{322427DD-AF98-49CF-B057-CC8B0CCD4748}" type="pres">
      <dgm:prSet presAssocID="{0C33574B-A5EC-4CB5-9A64-CE34673273FD}" presName="background" presStyleLbl="node0" presStyleIdx="1" presStyleCnt="2"/>
      <dgm:spPr/>
    </dgm:pt>
    <dgm:pt modelId="{3D2E8E42-61A2-4770-ADB1-A43AD53D8D5E}" type="pres">
      <dgm:prSet presAssocID="{0C33574B-A5EC-4CB5-9A64-CE34673273FD}" presName="text" presStyleLbl="fgAcc0" presStyleIdx="1" presStyleCnt="2">
        <dgm:presLayoutVars>
          <dgm:chPref val="3"/>
        </dgm:presLayoutVars>
      </dgm:prSet>
      <dgm:spPr/>
    </dgm:pt>
    <dgm:pt modelId="{915A5628-9687-4C61-AFAA-8FEDF9FB9571}" type="pres">
      <dgm:prSet presAssocID="{0C33574B-A5EC-4CB5-9A64-CE34673273FD}" presName="hierChild2" presStyleCnt="0"/>
      <dgm:spPr/>
    </dgm:pt>
  </dgm:ptLst>
  <dgm:cxnLst>
    <dgm:cxn modelId="{AC8E9721-2E89-4328-9920-596EBA92BD8E}" srcId="{E9967E33-CD68-4F43-81F1-3575B1EC6399}" destId="{00E7A63A-B357-45DC-B31F-B983D22FA352}" srcOrd="0" destOrd="0" parTransId="{FE535A1B-3530-48A6-8602-D949804AAA60}" sibTransId="{6B2A30D8-CF43-4A78-8B08-2D14886FDDD4}"/>
    <dgm:cxn modelId="{95D1F789-522B-4280-AD7E-3F5C7DB8DDF3}" type="presOf" srcId="{E9967E33-CD68-4F43-81F1-3575B1EC6399}" destId="{10325E01-AD8F-4645-B346-F1D6C34854A5}" srcOrd="0" destOrd="0" presId="urn:microsoft.com/office/officeart/2005/8/layout/hierarchy1"/>
    <dgm:cxn modelId="{4CAC16B2-7C2B-447B-8E18-D37A3EA797DF}" type="presOf" srcId="{0C33574B-A5EC-4CB5-9A64-CE34673273FD}" destId="{3D2E8E42-61A2-4770-ADB1-A43AD53D8D5E}" srcOrd="0" destOrd="0" presId="urn:microsoft.com/office/officeart/2005/8/layout/hierarchy1"/>
    <dgm:cxn modelId="{515028CC-CA5C-47A5-A2A9-53990807CE48}" type="presOf" srcId="{00E7A63A-B357-45DC-B31F-B983D22FA352}" destId="{F7373923-4F2D-40E0-9B6B-C6740C61F848}" srcOrd="0" destOrd="0" presId="urn:microsoft.com/office/officeart/2005/8/layout/hierarchy1"/>
    <dgm:cxn modelId="{5BE7DDF4-5D59-403D-AD97-9C0C08962BC4}" srcId="{E9967E33-CD68-4F43-81F1-3575B1EC6399}" destId="{0C33574B-A5EC-4CB5-9A64-CE34673273FD}" srcOrd="1" destOrd="0" parTransId="{AF67CD2B-9E41-46F3-95BA-58DB4610C7A5}" sibTransId="{CE67E177-4DCF-4D78-B0E5-92C222EF9F06}"/>
    <dgm:cxn modelId="{62F3FCF6-98B3-4B3D-BD62-1E99B66B4071}" type="presParOf" srcId="{10325E01-AD8F-4645-B346-F1D6C34854A5}" destId="{92CC7F58-4039-4517-A7CB-4FB595075469}" srcOrd="0" destOrd="0" presId="urn:microsoft.com/office/officeart/2005/8/layout/hierarchy1"/>
    <dgm:cxn modelId="{B7779BA7-7CE9-4509-873C-54C578DB51BF}" type="presParOf" srcId="{92CC7F58-4039-4517-A7CB-4FB595075469}" destId="{6C58A5AA-0B9B-4E49-8381-3CC7A9A91FC4}" srcOrd="0" destOrd="0" presId="urn:microsoft.com/office/officeart/2005/8/layout/hierarchy1"/>
    <dgm:cxn modelId="{6FAA09C9-3F26-4F5D-AC6E-933C1E54FBA4}" type="presParOf" srcId="{6C58A5AA-0B9B-4E49-8381-3CC7A9A91FC4}" destId="{234775AA-67B0-4CE3-A4F3-6B2F1B254684}" srcOrd="0" destOrd="0" presId="urn:microsoft.com/office/officeart/2005/8/layout/hierarchy1"/>
    <dgm:cxn modelId="{4AEE5F70-5771-41A8-AB4F-2A4116397591}" type="presParOf" srcId="{6C58A5AA-0B9B-4E49-8381-3CC7A9A91FC4}" destId="{F7373923-4F2D-40E0-9B6B-C6740C61F848}" srcOrd="1" destOrd="0" presId="urn:microsoft.com/office/officeart/2005/8/layout/hierarchy1"/>
    <dgm:cxn modelId="{359BC4C8-7645-4871-B737-B6F502E4E953}" type="presParOf" srcId="{92CC7F58-4039-4517-A7CB-4FB595075469}" destId="{38CD8E8F-E2F5-4E4C-B60D-7F47296B990B}" srcOrd="1" destOrd="0" presId="urn:microsoft.com/office/officeart/2005/8/layout/hierarchy1"/>
    <dgm:cxn modelId="{30453491-1F53-4EE8-945A-82A67DEAFA88}" type="presParOf" srcId="{10325E01-AD8F-4645-B346-F1D6C34854A5}" destId="{7B901218-ACB7-4DCC-B5C1-7B587F15E33E}" srcOrd="1" destOrd="0" presId="urn:microsoft.com/office/officeart/2005/8/layout/hierarchy1"/>
    <dgm:cxn modelId="{2D1D1FA4-40B0-4601-A481-1B4A4D440E16}" type="presParOf" srcId="{7B901218-ACB7-4DCC-B5C1-7B587F15E33E}" destId="{FD8B4ECD-D3AE-4BF0-9F6D-35ED411125B7}" srcOrd="0" destOrd="0" presId="urn:microsoft.com/office/officeart/2005/8/layout/hierarchy1"/>
    <dgm:cxn modelId="{3657C31E-7C3C-45E2-9684-6C217B71142C}" type="presParOf" srcId="{FD8B4ECD-D3AE-4BF0-9F6D-35ED411125B7}" destId="{322427DD-AF98-49CF-B057-CC8B0CCD4748}" srcOrd="0" destOrd="0" presId="urn:microsoft.com/office/officeart/2005/8/layout/hierarchy1"/>
    <dgm:cxn modelId="{44ED6EBE-FAD6-45DC-8C75-B97405EEADE2}" type="presParOf" srcId="{FD8B4ECD-D3AE-4BF0-9F6D-35ED411125B7}" destId="{3D2E8E42-61A2-4770-ADB1-A43AD53D8D5E}" srcOrd="1" destOrd="0" presId="urn:microsoft.com/office/officeart/2005/8/layout/hierarchy1"/>
    <dgm:cxn modelId="{36910427-B4E0-400E-A16D-E243A78ECBDB}" type="presParOf" srcId="{7B901218-ACB7-4DCC-B5C1-7B587F15E33E}" destId="{915A5628-9687-4C61-AFAA-8FEDF9FB95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9A293D-7C03-41A2-A3E3-DE39E715A22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DA1993-ED71-493A-A185-EECCD6794435}">
      <dgm:prSet/>
      <dgm:spPr/>
      <dgm:t>
        <a:bodyPr/>
        <a:lstStyle/>
        <a:p>
          <a:r>
            <a:rPr lang="en-US"/>
            <a:t>The authors trained and evaluated three different CNN architectures: VGG-16, InceptionV3, and ResNet-50</a:t>
          </a:r>
        </a:p>
      </dgm:t>
    </dgm:pt>
    <dgm:pt modelId="{CF4D7366-C6F6-4B34-8615-D8D88F4DA354}" type="parTrans" cxnId="{BA9A9A4E-536F-4E1D-B5B7-F76A3FE7F1D9}">
      <dgm:prSet/>
      <dgm:spPr/>
      <dgm:t>
        <a:bodyPr/>
        <a:lstStyle/>
        <a:p>
          <a:endParaRPr lang="en-US"/>
        </a:p>
      </dgm:t>
    </dgm:pt>
    <dgm:pt modelId="{8640CEED-B451-45A5-B805-B7BF800B48E4}" type="sibTrans" cxnId="{BA9A9A4E-536F-4E1D-B5B7-F76A3FE7F1D9}">
      <dgm:prSet/>
      <dgm:spPr/>
      <dgm:t>
        <a:bodyPr/>
        <a:lstStyle/>
        <a:p>
          <a:endParaRPr lang="en-US"/>
        </a:p>
      </dgm:t>
    </dgm:pt>
    <dgm:pt modelId="{60BFFC97-1F1F-4F08-92F8-509374ED9442}">
      <dgm:prSet/>
      <dgm:spPr/>
      <dgm:t>
        <a:bodyPr/>
        <a:lstStyle/>
        <a:p>
          <a:r>
            <a:rPr lang="en-US"/>
            <a:t>They used transfer learning to adapt the pre-trained CNNs to the plant disease classification task</a:t>
          </a:r>
        </a:p>
      </dgm:t>
    </dgm:pt>
    <dgm:pt modelId="{CF362F23-1FF9-4466-944D-AA2BE6BDE1AB}" type="parTrans" cxnId="{4A75180C-2888-4713-ADCA-817EE61FE962}">
      <dgm:prSet/>
      <dgm:spPr/>
      <dgm:t>
        <a:bodyPr/>
        <a:lstStyle/>
        <a:p>
          <a:endParaRPr lang="en-US"/>
        </a:p>
      </dgm:t>
    </dgm:pt>
    <dgm:pt modelId="{F8D0B9EA-F364-4A42-B5AE-9481754DC187}" type="sibTrans" cxnId="{4A75180C-2888-4713-ADCA-817EE61FE962}">
      <dgm:prSet/>
      <dgm:spPr/>
      <dgm:t>
        <a:bodyPr/>
        <a:lstStyle/>
        <a:p>
          <a:endParaRPr lang="en-US"/>
        </a:p>
      </dgm:t>
    </dgm:pt>
    <dgm:pt modelId="{91209ACB-3968-40E3-BDB0-66B11F4C98A6}">
      <dgm:prSet/>
      <dgm:spPr/>
      <dgm:t>
        <a:bodyPr/>
        <a:lstStyle/>
        <a:p>
          <a:r>
            <a:rPr lang="en-US"/>
            <a:t>The models were trained using different data augmentation techniques and hyperparameters to optimize performance</a:t>
          </a:r>
        </a:p>
      </dgm:t>
    </dgm:pt>
    <dgm:pt modelId="{77BDB771-1C6A-4B5F-BE3D-70D54EB0E031}" type="parTrans" cxnId="{17C2CCD3-4338-438B-AA21-D4C620BD2245}">
      <dgm:prSet/>
      <dgm:spPr/>
      <dgm:t>
        <a:bodyPr/>
        <a:lstStyle/>
        <a:p>
          <a:endParaRPr lang="en-US"/>
        </a:p>
      </dgm:t>
    </dgm:pt>
    <dgm:pt modelId="{E1E2F276-1B22-4F44-827D-11131D3D620A}" type="sibTrans" cxnId="{17C2CCD3-4338-438B-AA21-D4C620BD2245}">
      <dgm:prSet/>
      <dgm:spPr/>
      <dgm:t>
        <a:bodyPr/>
        <a:lstStyle/>
        <a:p>
          <a:endParaRPr lang="en-US"/>
        </a:p>
      </dgm:t>
    </dgm:pt>
    <dgm:pt modelId="{79D4AF23-D741-40EC-820E-EE8A04287F6F}" type="pres">
      <dgm:prSet presAssocID="{B59A293D-7C03-41A2-A3E3-DE39E715A22E}" presName="outerComposite" presStyleCnt="0">
        <dgm:presLayoutVars>
          <dgm:chMax val="5"/>
          <dgm:dir/>
          <dgm:resizeHandles val="exact"/>
        </dgm:presLayoutVars>
      </dgm:prSet>
      <dgm:spPr/>
    </dgm:pt>
    <dgm:pt modelId="{FB3DBB32-C76D-4090-B42D-5F7EB060AFCF}" type="pres">
      <dgm:prSet presAssocID="{B59A293D-7C03-41A2-A3E3-DE39E715A22E}" presName="dummyMaxCanvas" presStyleCnt="0">
        <dgm:presLayoutVars/>
      </dgm:prSet>
      <dgm:spPr/>
    </dgm:pt>
    <dgm:pt modelId="{D6539668-A98D-4500-B516-D91C304FAD58}" type="pres">
      <dgm:prSet presAssocID="{B59A293D-7C03-41A2-A3E3-DE39E715A22E}" presName="ThreeNodes_1" presStyleLbl="node1" presStyleIdx="0" presStyleCnt="3">
        <dgm:presLayoutVars>
          <dgm:bulletEnabled val="1"/>
        </dgm:presLayoutVars>
      </dgm:prSet>
      <dgm:spPr/>
    </dgm:pt>
    <dgm:pt modelId="{6220BA8C-75B9-495E-BE64-EDCB7CAF8859}" type="pres">
      <dgm:prSet presAssocID="{B59A293D-7C03-41A2-A3E3-DE39E715A22E}" presName="ThreeNodes_2" presStyleLbl="node1" presStyleIdx="1" presStyleCnt="3">
        <dgm:presLayoutVars>
          <dgm:bulletEnabled val="1"/>
        </dgm:presLayoutVars>
      </dgm:prSet>
      <dgm:spPr/>
    </dgm:pt>
    <dgm:pt modelId="{4DB65810-6AE9-4FCB-987F-11AA04514DB2}" type="pres">
      <dgm:prSet presAssocID="{B59A293D-7C03-41A2-A3E3-DE39E715A22E}" presName="ThreeNodes_3" presStyleLbl="node1" presStyleIdx="2" presStyleCnt="3">
        <dgm:presLayoutVars>
          <dgm:bulletEnabled val="1"/>
        </dgm:presLayoutVars>
      </dgm:prSet>
      <dgm:spPr/>
    </dgm:pt>
    <dgm:pt modelId="{3474BDBA-4600-4C79-9E8C-27A74FCE18EC}" type="pres">
      <dgm:prSet presAssocID="{B59A293D-7C03-41A2-A3E3-DE39E715A22E}" presName="ThreeConn_1-2" presStyleLbl="fgAccFollowNode1" presStyleIdx="0" presStyleCnt="2">
        <dgm:presLayoutVars>
          <dgm:bulletEnabled val="1"/>
        </dgm:presLayoutVars>
      </dgm:prSet>
      <dgm:spPr/>
    </dgm:pt>
    <dgm:pt modelId="{A5A4D6B2-E6C2-4299-B470-1552E37F4AF8}" type="pres">
      <dgm:prSet presAssocID="{B59A293D-7C03-41A2-A3E3-DE39E715A22E}" presName="ThreeConn_2-3" presStyleLbl="fgAccFollowNode1" presStyleIdx="1" presStyleCnt="2">
        <dgm:presLayoutVars>
          <dgm:bulletEnabled val="1"/>
        </dgm:presLayoutVars>
      </dgm:prSet>
      <dgm:spPr/>
    </dgm:pt>
    <dgm:pt modelId="{59934CFC-C352-4269-8ACE-54EE3547E873}" type="pres">
      <dgm:prSet presAssocID="{B59A293D-7C03-41A2-A3E3-DE39E715A22E}" presName="ThreeNodes_1_text" presStyleLbl="node1" presStyleIdx="2" presStyleCnt="3">
        <dgm:presLayoutVars>
          <dgm:bulletEnabled val="1"/>
        </dgm:presLayoutVars>
      </dgm:prSet>
      <dgm:spPr/>
    </dgm:pt>
    <dgm:pt modelId="{9F115229-3FDE-46CD-A678-84B81E4CBB74}" type="pres">
      <dgm:prSet presAssocID="{B59A293D-7C03-41A2-A3E3-DE39E715A22E}" presName="ThreeNodes_2_text" presStyleLbl="node1" presStyleIdx="2" presStyleCnt="3">
        <dgm:presLayoutVars>
          <dgm:bulletEnabled val="1"/>
        </dgm:presLayoutVars>
      </dgm:prSet>
      <dgm:spPr/>
    </dgm:pt>
    <dgm:pt modelId="{F40CA357-6096-4B58-92D2-DC2583B4EA3B}" type="pres">
      <dgm:prSet presAssocID="{B59A293D-7C03-41A2-A3E3-DE39E715A22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4FC0902-2A11-4B5F-BA10-45B8889A9FA1}" type="presOf" srcId="{B59A293D-7C03-41A2-A3E3-DE39E715A22E}" destId="{79D4AF23-D741-40EC-820E-EE8A04287F6F}" srcOrd="0" destOrd="0" presId="urn:microsoft.com/office/officeart/2005/8/layout/vProcess5"/>
    <dgm:cxn modelId="{4A75180C-2888-4713-ADCA-817EE61FE962}" srcId="{B59A293D-7C03-41A2-A3E3-DE39E715A22E}" destId="{60BFFC97-1F1F-4F08-92F8-509374ED9442}" srcOrd="1" destOrd="0" parTransId="{CF362F23-1FF9-4466-944D-AA2BE6BDE1AB}" sibTransId="{F8D0B9EA-F364-4A42-B5AE-9481754DC187}"/>
    <dgm:cxn modelId="{2120493D-0F08-4F52-B6A1-E6890266EA53}" type="presOf" srcId="{1FDA1993-ED71-493A-A185-EECCD6794435}" destId="{D6539668-A98D-4500-B516-D91C304FAD58}" srcOrd="0" destOrd="0" presId="urn:microsoft.com/office/officeart/2005/8/layout/vProcess5"/>
    <dgm:cxn modelId="{F8EF2C5E-DB6C-4C5C-81BF-CFA35A7D0E4D}" type="presOf" srcId="{60BFFC97-1F1F-4F08-92F8-509374ED9442}" destId="{9F115229-3FDE-46CD-A678-84B81E4CBB74}" srcOrd="1" destOrd="0" presId="urn:microsoft.com/office/officeart/2005/8/layout/vProcess5"/>
    <dgm:cxn modelId="{7847FC4B-B1DC-46A2-BD73-59604BDFD52A}" type="presOf" srcId="{91209ACB-3968-40E3-BDB0-66B11F4C98A6}" destId="{4DB65810-6AE9-4FCB-987F-11AA04514DB2}" srcOrd="0" destOrd="0" presId="urn:microsoft.com/office/officeart/2005/8/layout/vProcess5"/>
    <dgm:cxn modelId="{BA9A9A4E-536F-4E1D-B5B7-F76A3FE7F1D9}" srcId="{B59A293D-7C03-41A2-A3E3-DE39E715A22E}" destId="{1FDA1993-ED71-493A-A185-EECCD6794435}" srcOrd="0" destOrd="0" parTransId="{CF4D7366-C6F6-4B34-8615-D8D88F4DA354}" sibTransId="{8640CEED-B451-45A5-B805-B7BF800B48E4}"/>
    <dgm:cxn modelId="{02646E8C-FEB8-41D3-898D-340E1D280D4D}" type="presOf" srcId="{60BFFC97-1F1F-4F08-92F8-509374ED9442}" destId="{6220BA8C-75B9-495E-BE64-EDCB7CAF8859}" srcOrd="0" destOrd="0" presId="urn:microsoft.com/office/officeart/2005/8/layout/vProcess5"/>
    <dgm:cxn modelId="{9625FCB1-B0B7-4D3B-B43B-8F91C8DCD7D1}" type="presOf" srcId="{1FDA1993-ED71-493A-A185-EECCD6794435}" destId="{59934CFC-C352-4269-8ACE-54EE3547E873}" srcOrd="1" destOrd="0" presId="urn:microsoft.com/office/officeart/2005/8/layout/vProcess5"/>
    <dgm:cxn modelId="{A6018BC9-550F-48CB-A7F3-8EC96B2F0BE6}" type="presOf" srcId="{8640CEED-B451-45A5-B805-B7BF800B48E4}" destId="{3474BDBA-4600-4C79-9E8C-27A74FCE18EC}" srcOrd="0" destOrd="0" presId="urn:microsoft.com/office/officeart/2005/8/layout/vProcess5"/>
    <dgm:cxn modelId="{8DFD22D2-5A5C-420D-A332-7DB27A78AD83}" type="presOf" srcId="{91209ACB-3968-40E3-BDB0-66B11F4C98A6}" destId="{F40CA357-6096-4B58-92D2-DC2583B4EA3B}" srcOrd="1" destOrd="0" presId="urn:microsoft.com/office/officeart/2005/8/layout/vProcess5"/>
    <dgm:cxn modelId="{17C2CCD3-4338-438B-AA21-D4C620BD2245}" srcId="{B59A293D-7C03-41A2-A3E3-DE39E715A22E}" destId="{91209ACB-3968-40E3-BDB0-66B11F4C98A6}" srcOrd="2" destOrd="0" parTransId="{77BDB771-1C6A-4B5F-BE3D-70D54EB0E031}" sibTransId="{E1E2F276-1B22-4F44-827D-11131D3D620A}"/>
    <dgm:cxn modelId="{E52714DF-5D75-4F1A-964C-1D19A3AE514F}" type="presOf" srcId="{F8D0B9EA-F364-4A42-B5AE-9481754DC187}" destId="{A5A4D6B2-E6C2-4299-B470-1552E37F4AF8}" srcOrd="0" destOrd="0" presId="urn:microsoft.com/office/officeart/2005/8/layout/vProcess5"/>
    <dgm:cxn modelId="{C7C88CD2-0993-42E4-B11A-5E766AE63F00}" type="presParOf" srcId="{79D4AF23-D741-40EC-820E-EE8A04287F6F}" destId="{FB3DBB32-C76D-4090-B42D-5F7EB060AFCF}" srcOrd="0" destOrd="0" presId="urn:microsoft.com/office/officeart/2005/8/layout/vProcess5"/>
    <dgm:cxn modelId="{1C55C164-D703-4BF6-BD5F-0B7F579F0134}" type="presParOf" srcId="{79D4AF23-D741-40EC-820E-EE8A04287F6F}" destId="{D6539668-A98D-4500-B516-D91C304FAD58}" srcOrd="1" destOrd="0" presId="urn:microsoft.com/office/officeart/2005/8/layout/vProcess5"/>
    <dgm:cxn modelId="{E7B1F406-2FFA-4CD5-84D0-405B834C6C65}" type="presParOf" srcId="{79D4AF23-D741-40EC-820E-EE8A04287F6F}" destId="{6220BA8C-75B9-495E-BE64-EDCB7CAF8859}" srcOrd="2" destOrd="0" presId="urn:microsoft.com/office/officeart/2005/8/layout/vProcess5"/>
    <dgm:cxn modelId="{41B92F66-4EF0-42D6-85B9-DA0D801B0981}" type="presParOf" srcId="{79D4AF23-D741-40EC-820E-EE8A04287F6F}" destId="{4DB65810-6AE9-4FCB-987F-11AA04514DB2}" srcOrd="3" destOrd="0" presId="urn:microsoft.com/office/officeart/2005/8/layout/vProcess5"/>
    <dgm:cxn modelId="{79ABED00-899C-4221-A3DA-5A4F3EB9E428}" type="presParOf" srcId="{79D4AF23-D741-40EC-820E-EE8A04287F6F}" destId="{3474BDBA-4600-4C79-9E8C-27A74FCE18EC}" srcOrd="4" destOrd="0" presId="urn:microsoft.com/office/officeart/2005/8/layout/vProcess5"/>
    <dgm:cxn modelId="{9E407DB9-38DE-4E30-8392-35E13DAB0F0D}" type="presParOf" srcId="{79D4AF23-D741-40EC-820E-EE8A04287F6F}" destId="{A5A4D6B2-E6C2-4299-B470-1552E37F4AF8}" srcOrd="5" destOrd="0" presId="urn:microsoft.com/office/officeart/2005/8/layout/vProcess5"/>
    <dgm:cxn modelId="{33B5D970-2B28-417C-A92F-2932BCED7619}" type="presParOf" srcId="{79D4AF23-D741-40EC-820E-EE8A04287F6F}" destId="{59934CFC-C352-4269-8ACE-54EE3547E873}" srcOrd="6" destOrd="0" presId="urn:microsoft.com/office/officeart/2005/8/layout/vProcess5"/>
    <dgm:cxn modelId="{939EC8EC-9CA8-4FA7-A5BC-E77627D57DB9}" type="presParOf" srcId="{79D4AF23-D741-40EC-820E-EE8A04287F6F}" destId="{9F115229-3FDE-46CD-A678-84B81E4CBB74}" srcOrd="7" destOrd="0" presId="urn:microsoft.com/office/officeart/2005/8/layout/vProcess5"/>
    <dgm:cxn modelId="{E31958E9-F0F5-4AA4-8120-F6415E6B25B4}" type="presParOf" srcId="{79D4AF23-D741-40EC-820E-EE8A04287F6F}" destId="{F40CA357-6096-4B58-92D2-DC2583B4EA3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5F401A-A2C3-4A8E-B82C-75FB56AB1EA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D70BCA-749C-4262-B216-B1A5B8480D2B}">
      <dgm:prSet/>
      <dgm:spPr/>
      <dgm:t>
        <a:bodyPr/>
        <a:lstStyle/>
        <a:p>
          <a:r>
            <a:rPr lang="en-US"/>
            <a:t>The authors found that all three CNN architectures achieved high accuracy (&gt; 95%) for plant disease classification</a:t>
          </a:r>
        </a:p>
      </dgm:t>
    </dgm:pt>
    <dgm:pt modelId="{75331330-FD65-44C0-AB62-8F52E18363B3}" type="parTrans" cxnId="{F660C2A0-67BE-480E-A702-8EFCB52E325A}">
      <dgm:prSet/>
      <dgm:spPr/>
      <dgm:t>
        <a:bodyPr/>
        <a:lstStyle/>
        <a:p>
          <a:endParaRPr lang="en-US"/>
        </a:p>
      </dgm:t>
    </dgm:pt>
    <dgm:pt modelId="{A137414E-324A-4E0F-8E8F-6BB544880301}" type="sibTrans" cxnId="{F660C2A0-67BE-480E-A702-8EFCB52E325A}">
      <dgm:prSet/>
      <dgm:spPr/>
      <dgm:t>
        <a:bodyPr/>
        <a:lstStyle/>
        <a:p>
          <a:endParaRPr lang="en-US"/>
        </a:p>
      </dgm:t>
    </dgm:pt>
    <dgm:pt modelId="{2F8A3752-9375-4AEE-AFF6-7CF579934019}">
      <dgm:prSet/>
      <dgm:spPr/>
      <dgm:t>
        <a:bodyPr/>
        <a:lstStyle/>
        <a:p>
          <a:r>
            <a:rPr lang="en-US"/>
            <a:t>The VGG-16 model achieved the highest accuracy of 98.2% on the test set</a:t>
          </a:r>
        </a:p>
      </dgm:t>
    </dgm:pt>
    <dgm:pt modelId="{C83C9989-0AD1-464D-8151-87A67CD6F6E8}" type="parTrans" cxnId="{A54D7536-D93D-4761-ACCE-A30B6219B655}">
      <dgm:prSet/>
      <dgm:spPr/>
      <dgm:t>
        <a:bodyPr/>
        <a:lstStyle/>
        <a:p>
          <a:endParaRPr lang="en-US"/>
        </a:p>
      </dgm:t>
    </dgm:pt>
    <dgm:pt modelId="{8CB128DD-FF63-4139-BC1B-BDB57709EE99}" type="sibTrans" cxnId="{A54D7536-D93D-4761-ACCE-A30B6219B655}">
      <dgm:prSet/>
      <dgm:spPr/>
      <dgm:t>
        <a:bodyPr/>
        <a:lstStyle/>
        <a:p>
          <a:endParaRPr lang="en-US"/>
        </a:p>
      </dgm:t>
    </dgm:pt>
    <dgm:pt modelId="{FA7ADFD5-3D9A-47D5-80E9-5EDF255F3B89}">
      <dgm:prSet/>
      <dgm:spPr/>
      <dgm:t>
        <a:bodyPr/>
        <a:lstStyle/>
        <a:p>
          <a:r>
            <a:rPr lang="en-US"/>
            <a:t>Data augmentation techniques, such as rotation and flipping, improved the models' performance</a:t>
          </a:r>
        </a:p>
      </dgm:t>
    </dgm:pt>
    <dgm:pt modelId="{AD86C643-DEE9-4EE2-B4B5-57E91E561D91}" type="parTrans" cxnId="{7A2BBCE5-7AA9-4F7A-A309-3A4926FB2C90}">
      <dgm:prSet/>
      <dgm:spPr/>
      <dgm:t>
        <a:bodyPr/>
        <a:lstStyle/>
        <a:p>
          <a:endParaRPr lang="en-US"/>
        </a:p>
      </dgm:t>
    </dgm:pt>
    <dgm:pt modelId="{7DA292AF-C456-45C0-A269-4AED141259D7}" type="sibTrans" cxnId="{7A2BBCE5-7AA9-4F7A-A309-3A4926FB2C90}">
      <dgm:prSet/>
      <dgm:spPr/>
      <dgm:t>
        <a:bodyPr/>
        <a:lstStyle/>
        <a:p>
          <a:endParaRPr lang="en-US"/>
        </a:p>
      </dgm:t>
    </dgm:pt>
    <dgm:pt modelId="{184DD6F7-0020-4E6A-9C26-767259087318}">
      <dgm:prSet/>
      <dgm:spPr/>
      <dgm:t>
        <a:bodyPr/>
        <a:lstStyle/>
        <a:p>
          <a:r>
            <a:rPr lang="en-US"/>
            <a:t>The authors also found that fine-tuning the CNNs' lower layers improved performance compared to freezing all pre-trained layers</a:t>
          </a:r>
        </a:p>
      </dgm:t>
    </dgm:pt>
    <dgm:pt modelId="{CAEC640D-9FE0-4D02-9FF8-AE8F90E5C7AD}" type="parTrans" cxnId="{2914C761-2BBA-4EA2-B5E1-3D5D6F2A08A3}">
      <dgm:prSet/>
      <dgm:spPr/>
      <dgm:t>
        <a:bodyPr/>
        <a:lstStyle/>
        <a:p>
          <a:endParaRPr lang="en-US"/>
        </a:p>
      </dgm:t>
    </dgm:pt>
    <dgm:pt modelId="{7FABDBE3-B802-4FF5-888E-914B42538CFB}" type="sibTrans" cxnId="{2914C761-2BBA-4EA2-B5E1-3D5D6F2A08A3}">
      <dgm:prSet/>
      <dgm:spPr/>
      <dgm:t>
        <a:bodyPr/>
        <a:lstStyle/>
        <a:p>
          <a:endParaRPr lang="en-US"/>
        </a:p>
      </dgm:t>
    </dgm:pt>
    <dgm:pt modelId="{A8E9AAEB-ECC9-4063-B1EB-C48387AEBD4C}" type="pres">
      <dgm:prSet presAssocID="{C85F401A-A2C3-4A8E-B82C-75FB56AB1EA1}" presName="vert0" presStyleCnt="0">
        <dgm:presLayoutVars>
          <dgm:dir/>
          <dgm:animOne val="branch"/>
          <dgm:animLvl val="lvl"/>
        </dgm:presLayoutVars>
      </dgm:prSet>
      <dgm:spPr/>
    </dgm:pt>
    <dgm:pt modelId="{0DABE169-21CC-4EF0-A87D-BDA3066BA5CB}" type="pres">
      <dgm:prSet presAssocID="{77D70BCA-749C-4262-B216-B1A5B8480D2B}" presName="thickLine" presStyleLbl="alignNode1" presStyleIdx="0" presStyleCnt="4"/>
      <dgm:spPr/>
    </dgm:pt>
    <dgm:pt modelId="{FC66FB1D-F28D-4B00-8C28-6C1CAEA496EB}" type="pres">
      <dgm:prSet presAssocID="{77D70BCA-749C-4262-B216-B1A5B8480D2B}" presName="horz1" presStyleCnt="0"/>
      <dgm:spPr/>
    </dgm:pt>
    <dgm:pt modelId="{E1E0B16B-DD22-458F-8292-2986F3C25E5F}" type="pres">
      <dgm:prSet presAssocID="{77D70BCA-749C-4262-B216-B1A5B8480D2B}" presName="tx1" presStyleLbl="revTx" presStyleIdx="0" presStyleCnt="4"/>
      <dgm:spPr/>
    </dgm:pt>
    <dgm:pt modelId="{85EB5342-79A5-40C6-9926-A500A6D3D5E6}" type="pres">
      <dgm:prSet presAssocID="{77D70BCA-749C-4262-B216-B1A5B8480D2B}" presName="vert1" presStyleCnt="0"/>
      <dgm:spPr/>
    </dgm:pt>
    <dgm:pt modelId="{E36733AC-0550-48D3-9CEC-9A0F790BBE1D}" type="pres">
      <dgm:prSet presAssocID="{2F8A3752-9375-4AEE-AFF6-7CF579934019}" presName="thickLine" presStyleLbl="alignNode1" presStyleIdx="1" presStyleCnt="4"/>
      <dgm:spPr/>
    </dgm:pt>
    <dgm:pt modelId="{BFDA4B7B-5FD6-4F51-95CD-480DBA8513FC}" type="pres">
      <dgm:prSet presAssocID="{2F8A3752-9375-4AEE-AFF6-7CF579934019}" presName="horz1" presStyleCnt="0"/>
      <dgm:spPr/>
    </dgm:pt>
    <dgm:pt modelId="{E7C3ED9F-DD4D-43E9-B8A8-CB85B8509BC7}" type="pres">
      <dgm:prSet presAssocID="{2F8A3752-9375-4AEE-AFF6-7CF579934019}" presName="tx1" presStyleLbl="revTx" presStyleIdx="1" presStyleCnt="4"/>
      <dgm:spPr/>
    </dgm:pt>
    <dgm:pt modelId="{576ED18F-0D0A-448C-BB9A-D15126B67178}" type="pres">
      <dgm:prSet presAssocID="{2F8A3752-9375-4AEE-AFF6-7CF579934019}" presName="vert1" presStyleCnt="0"/>
      <dgm:spPr/>
    </dgm:pt>
    <dgm:pt modelId="{34DC383A-577A-41EE-A735-C1D6B7111687}" type="pres">
      <dgm:prSet presAssocID="{FA7ADFD5-3D9A-47D5-80E9-5EDF255F3B89}" presName="thickLine" presStyleLbl="alignNode1" presStyleIdx="2" presStyleCnt="4"/>
      <dgm:spPr/>
    </dgm:pt>
    <dgm:pt modelId="{13D3969A-6B67-4A72-A1BF-8562E6D655CA}" type="pres">
      <dgm:prSet presAssocID="{FA7ADFD5-3D9A-47D5-80E9-5EDF255F3B89}" presName="horz1" presStyleCnt="0"/>
      <dgm:spPr/>
    </dgm:pt>
    <dgm:pt modelId="{DA4C2404-C3F3-49A4-95FF-9B71339551E6}" type="pres">
      <dgm:prSet presAssocID="{FA7ADFD5-3D9A-47D5-80E9-5EDF255F3B89}" presName="tx1" presStyleLbl="revTx" presStyleIdx="2" presStyleCnt="4"/>
      <dgm:spPr/>
    </dgm:pt>
    <dgm:pt modelId="{B99C9232-BA03-4B0F-AEF3-2B1EABDB6833}" type="pres">
      <dgm:prSet presAssocID="{FA7ADFD5-3D9A-47D5-80E9-5EDF255F3B89}" presName="vert1" presStyleCnt="0"/>
      <dgm:spPr/>
    </dgm:pt>
    <dgm:pt modelId="{4516D7E0-D3F1-4E8D-88E9-CA9F3EEB534E}" type="pres">
      <dgm:prSet presAssocID="{184DD6F7-0020-4E6A-9C26-767259087318}" presName="thickLine" presStyleLbl="alignNode1" presStyleIdx="3" presStyleCnt="4"/>
      <dgm:spPr/>
    </dgm:pt>
    <dgm:pt modelId="{5A5B8ED9-CA50-4855-B8A2-1BC2DC060B29}" type="pres">
      <dgm:prSet presAssocID="{184DD6F7-0020-4E6A-9C26-767259087318}" presName="horz1" presStyleCnt="0"/>
      <dgm:spPr/>
    </dgm:pt>
    <dgm:pt modelId="{3B978128-297A-469D-A020-B435F39DA8C8}" type="pres">
      <dgm:prSet presAssocID="{184DD6F7-0020-4E6A-9C26-767259087318}" presName="tx1" presStyleLbl="revTx" presStyleIdx="3" presStyleCnt="4"/>
      <dgm:spPr/>
    </dgm:pt>
    <dgm:pt modelId="{028EFBD6-671E-4859-8848-6B280083EBB0}" type="pres">
      <dgm:prSet presAssocID="{184DD6F7-0020-4E6A-9C26-767259087318}" presName="vert1" presStyleCnt="0"/>
      <dgm:spPr/>
    </dgm:pt>
  </dgm:ptLst>
  <dgm:cxnLst>
    <dgm:cxn modelId="{D8205922-8280-4072-8054-3A8A4BDF8EEE}" type="presOf" srcId="{C85F401A-A2C3-4A8E-B82C-75FB56AB1EA1}" destId="{A8E9AAEB-ECC9-4063-B1EB-C48387AEBD4C}" srcOrd="0" destOrd="0" presId="urn:microsoft.com/office/officeart/2008/layout/LinedList"/>
    <dgm:cxn modelId="{A54D7536-D93D-4761-ACCE-A30B6219B655}" srcId="{C85F401A-A2C3-4A8E-B82C-75FB56AB1EA1}" destId="{2F8A3752-9375-4AEE-AFF6-7CF579934019}" srcOrd="1" destOrd="0" parTransId="{C83C9989-0AD1-464D-8151-87A67CD6F6E8}" sibTransId="{8CB128DD-FF63-4139-BC1B-BDB57709EE99}"/>
    <dgm:cxn modelId="{2914C761-2BBA-4EA2-B5E1-3D5D6F2A08A3}" srcId="{C85F401A-A2C3-4A8E-B82C-75FB56AB1EA1}" destId="{184DD6F7-0020-4E6A-9C26-767259087318}" srcOrd="3" destOrd="0" parTransId="{CAEC640D-9FE0-4D02-9FF8-AE8F90E5C7AD}" sibTransId="{7FABDBE3-B802-4FF5-888E-914B42538CFB}"/>
    <dgm:cxn modelId="{DFB18756-D292-481A-98A7-E953D736852A}" type="presOf" srcId="{77D70BCA-749C-4262-B216-B1A5B8480D2B}" destId="{E1E0B16B-DD22-458F-8292-2986F3C25E5F}" srcOrd="0" destOrd="0" presId="urn:microsoft.com/office/officeart/2008/layout/LinedList"/>
    <dgm:cxn modelId="{D5CC897B-A79F-474B-859D-1B48282AD37D}" type="presOf" srcId="{FA7ADFD5-3D9A-47D5-80E9-5EDF255F3B89}" destId="{DA4C2404-C3F3-49A4-95FF-9B71339551E6}" srcOrd="0" destOrd="0" presId="urn:microsoft.com/office/officeart/2008/layout/LinedList"/>
    <dgm:cxn modelId="{F660C2A0-67BE-480E-A702-8EFCB52E325A}" srcId="{C85F401A-A2C3-4A8E-B82C-75FB56AB1EA1}" destId="{77D70BCA-749C-4262-B216-B1A5B8480D2B}" srcOrd="0" destOrd="0" parTransId="{75331330-FD65-44C0-AB62-8F52E18363B3}" sibTransId="{A137414E-324A-4E0F-8E8F-6BB544880301}"/>
    <dgm:cxn modelId="{9D83A0BA-95B1-46F6-AC0D-AA887C5DC4F0}" type="presOf" srcId="{184DD6F7-0020-4E6A-9C26-767259087318}" destId="{3B978128-297A-469D-A020-B435F39DA8C8}" srcOrd="0" destOrd="0" presId="urn:microsoft.com/office/officeart/2008/layout/LinedList"/>
    <dgm:cxn modelId="{D9AC06D9-6411-43FB-875B-7BBDD912AF98}" type="presOf" srcId="{2F8A3752-9375-4AEE-AFF6-7CF579934019}" destId="{E7C3ED9F-DD4D-43E9-B8A8-CB85B8509BC7}" srcOrd="0" destOrd="0" presId="urn:microsoft.com/office/officeart/2008/layout/LinedList"/>
    <dgm:cxn modelId="{7A2BBCE5-7AA9-4F7A-A309-3A4926FB2C90}" srcId="{C85F401A-A2C3-4A8E-B82C-75FB56AB1EA1}" destId="{FA7ADFD5-3D9A-47D5-80E9-5EDF255F3B89}" srcOrd="2" destOrd="0" parTransId="{AD86C643-DEE9-4EE2-B4B5-57E91E561D91}" sibTransId="{7DA292AF-C456-45C0-A269-4AED141259D7}"/>
    <dgm:cxn modelId="{4D3ABA36-2010-43D6-8574-FA39EBA12387}" type="presParOf" srcId="{A8E9AAEB-ECC9-4063-B1EB-C48387AEBD4C}" destId="{0DABE169-21CC-4EF0-A87D-BDA3066BA5CB}" srcOrd="0" destOrd="0" presId="urn:microsoft.com/office/officeart/2008/layout/LinedList"/>
    <dgm:cxn modelId="{F6F7A38A-94F9-44CE-9FB0-D8D7D6E134FC}" type="presParOf" srcId="{A8E9AAEB-ECC9-4063-B1EB-C48387AEBD4C}" destId="{FC66FB1D-F28D-4B00-8C28-6C1CAEA496EB}" srcOrd="1" destOrd="0" presId="urn:microsoft.com/office/officeart/2008/layout/LinedList"/>
    <dgm:cxn modelId="{1B156880-8182-4E9A-A778-022678D6F51B}" type="presParOf" srcId="{FC66FB1D-F28D-4B00-8C28-6C1CAEA496EB}" destId="{E1E0B16B-DD22-458F-8292-2986F3C25E5F}" srcOrd="0" destOrd="0" presId="urn:microsoft.com/office/officeart/2008/layout/LinedList"/>
    <dgm:cxn modelId="{97352B7E-0291-4B6E-8E78-4B71D5A5780B}" type="presParOf" srcId="{FC66FB1D-F28D-4B00-8C28-6C1CAEA496EB}" destId="{85EB5342-79A5-40C6-9926-A500A6D3D5E6}" srcOrd="1" destOrd="0" presId="urn:microsoft.com/office/officeart/2008/layout/LinedList"/>
    <dgm:cxn modelId="{4A577780-6459-46FF-9FB5-FDDF9DA89660}" type="presParOf" srcId="{A8E9AAEB-ECC9-4063-B1EB-C48387AEBD4C}" destId="{E36733AC-0550-48D3-9CEC-9A0F790BBE1D}" srcOrd="2" destOrd="0" presId="urn:microsoft.com/office/officeart/2008/layout/LinedList"/>
    <dgm:cxn modelId="{C51E56A0-C30C-4E96-BB8C-7EA48343FAAD}" type="presParOf" srcId="{A8E9AAEB-ECC9-4063-B1EB-C48387AEBD4C}" destId="{BFDA4B7B-5FD6-4F51-95CD-480DBA8513FC}" srcOrd="3" destOrd="0" presId="urn:microsoft.com/office/officeart/2008/layout/LinedList"/>
    <dgm:cxn modelId="{D842C755-FC52-4E01-B862-B16786AA73C1}" type="presParOf" srcId="{BFDA4B7B-5FD6-4F51-95CD-480DBA8513FC}" destId="{E7C3ED9F-DD4D-43E9-B8A8-CB85B8509BC7}" srcOrd="0" destOrd="0" presId="urn:microsoft.com/office/officeart/2008/layout/LinedList"/>
    <dgm:cxn modelId="{A32643D4-CC02-424F-8286-679CAB3EFBBB}" type="presParOf" srcId="{BFDA4B7B-5FD6-4F51-95CD-480DBA8513FC}" destId="{576ED18F-0D0A-448C-BB9A-D15126B67178}" srcOrd="1" destOrd="0" presId="urn:microsoft.com/office/officeart/2008/layout/LinedList"/>
    <dgm:cxn modelId="{EB2CB252-A1F3-4580-94FD-344AD136C64D}" type="presParOf" srcId="{A8E9AAEB-ECC9-4063-B1EB-C48387AEBD4C}" destId="{34DC383A-577A-41EE-A735-C1D6B7111687}" srcOrd="4" destOrd="0" presId="urn:microsoft.com/office/officeart/2008/layout/LinedList"/>
    <dgm:cxn modelId="{232FFD4C-4D31-4D6E-A5F0-9C1FE7A74A10}" type="presParOf" srcId="{A8E9AAEB-ECC9-4063-B1EB-C48387AEBD4C}" destId="{13D3969A-6B67-4A72-A1BF-8562E6D655CA}" srcOrd="5" destOrd="0" presId="urn:microsoft.com/office/officeart/2008/layout/LinedList"/>
    <dgm:cxn modelId="{2BF70E04-C29C-4F21-9F72-F1C229624A53}" type="presParOf" srcId="{13D3969A-6B67-4A72-A1BF-8562E6D655CA}" destId="{DA4C2404-C3F3-49A4-95FF-9B71339551E6}" srcOrd="0" destOrd="0" presId="urn:microsoft.com/office/officeart/2008/layout/LinedList"/>
    <dgm:cxn modelId="{0DC91C47-B19C-427A-A000-77F58A74ECAA}" type="presParOf" srcId="{13D3969A-6B67-4A72-A1BF-8562E6D655CA}" destId="{B99C9232-BA03-4B0F-AEF3-2B1EABDB6833}" srcOrd="1" destOrd="0" presId="urn:microsoft.com/office/officeart/2008/layout/LinedList"/>
    <dgm:cxn modelId="{383DC20F-6B31-4DC0-91F2-63A3DE5CE004}" type="presParOf" srcId="{A8E9AAEB-ECC9-4063-B1EB-C48387AEBD4C}" destId="{4516D7E0-D3F1-4E8D-88E9-CA9F3EEB534E}" srcOrd="6" destOrd="0" presId="urn:microsoft.com/office/officeart/2008/layout/LinedList"/>
    <dgm:cxn modelId="{EA162196-9FF9-4ECE-9ACE-A9329D3CBBC0}" type="presParOf" srcId="{A8E9AAEB-ECC9-4063-B1EB-C48387AEBD4C}" destId="{5A5B8ED9-CA50-4855-B8A2-1BC2DC060B29}" srcOrd="7" destOrd="0" presId="urn:microsoft.com/office/officeart/2008/layout/LinedList"/>
    <dgm:cxn modelId="{2EDAEC31-7E29-4B94-B5EB-08DC966D0E44}" type="presParOf" srcId="{5A5B8ED9-CA50-4855-B8A2-1BC2DC060B29}" destId="{3B978128-297A-469D-A020-B435F39DA8C8}" srcOrd="0" destOrd="0" presId="urn:microsoft.com/office/officeart/2008/layout/LinedList"/>
    <dgm:cxn modelId="{144FC4F6-263D-4D1C-BB83-719F722D4F2F}" type="presParOf" srcId="{5A5B8ED9-CA50-4855-B8A2-1BC2DC060B29}" destId="{028EFBD6-671E-4859-8848-6B280083EB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4BB431-F971-4E6A-85AC-84FC618DD1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76ED0C-8572-4BC8-B1DB-0734ED4FE829}">
      <dgm:prSet/>
      <dgm:spPr/>
      <dgm:t>
        <a:bodyPr/>
        <a:lstStyle/>
        <a:p>
          <a:r>
            <a:rPr lang="en-US"/>
            <a:t>The authors demonstrated that deep learning-based systems using CNNs can achieve high accuracy for plant disease detection and classification</a:t>
          </a:r>
        </a:p>
      </dgm:t>
    </dgm:pt>
    <dgm:pt modelId="{77D95A63-5B2C-42DA-9110-B4C489312618}" type="parTrans" cxnId="{39D4D71E-A8A8-436A-A60B-6B4A30FFF700}">
      <dgm:prSet/>
      <dgm:spPr/>
      <dgm:t>
        <a:bodyPr/>
        <a:lstStyle/>
        <a:p>
          <a:endParaRPr lang="en-US"/>
        </a:p>
      </dgm:t>
    </dgm:pt>
    <dgm:pt modelId="{55731D16-433B-446D-9B53-C78276BA5FA8}" type="sibTrans" cxnId="{39D4D71E-A8A8-436A-A60B-6B4A30FFF700}">
      <dgm:prSet/>
      <dgm:spPr/>
      <dgm:t>
        <a:bodyPr/>
        <a:lstStyle/>
        <a:p>
          <a:endParaRPr lang="en-US"/>
        </a:p>
      </dgm:t>
    </dgm:pt>
    <dgm:pt modelId="{7EE8B933-577D-4A15-A846-08D930EEFA1C}">
      <dgm:prSet/>
      <dgm:spPr/>
      <dgm:t>
        <a:bodyPr/>
        <a:lstStyle/>
        <a:p>
          <a:r>
            <a:rPr lang="en-US"/>
            <a:t>Transfer learning and data augmentation techniques can improve the models' performance</a:t>
          </a:r>
        </a:p>
      </dgm:t>
    </dgm:pt>
    <dgm:pt modelId="{33077D8C-D879-4812-AD31-808985F0B252}" type="parTrans" cxnId="{3733D42A-A4A1-45F5-8CFC-FBDCB6BF568E}">
      <dgm:prSet/>
      <dgm:spPr/>
      <dgm:t>
        <a:bodyPr/>
        <a:lstStyle/>
        <a:p>
          <a:endParaRPr lang="en-US"/>
        </a:p>
      </dgm:t>
    </dgm:pt>
    <dgm:pt modelId="{780D265C-7A19-4F85-9550-878A0EB9A3F1}" type="sibTrans" cxnId="{3733D42A-A4A1-45F5-8CFC-FBDCB6BF568E}">
      <dgm:prSet/>
      <dgm:spPr/>
      <dgm:t>
        <a:bodyPr/>
        <a:lstStyle/>
        <a:p>
          <a:endParaRPr lang="en-US"/>
        </a:p>
      </dgm:t>
    </dgm:pt>
    <dgm:pt modelId="{E93B48D8-0509-42E3-9176-1146235848C8}">
      <dgm:prSet/>
      <dgm:spPr/>
      <dgm:t>
        <a:bodyPr/>
        <a:lstStyle/>
        <a:p>
          <a:r>
            <a:rPr lang="en-US"/>
            <a:t>The authors suggest that their approach could be applied to other plant disease datasets and could help improve crop yield and food security</a:t>
          </a:r>
        </a:p>
      </dgm:t>
    </dgm:pt>
    <dgm:pt modelId="{37BBD471-CDAF-4CAD-A21C-8094BA51CD42}" type="parTrans" cxnId="{713DE535-2F6E-41C1-BA4A-DC53834C0440}">
      <dgm:prSet/>
      <dgm:spPr/>
      <dgm:t>
        <a:bodyPr/>
        <a:lstStyle/>
        <a:p>
          <a:endParaRPr lang="en-US"/>
        </a:p>
      </dgm:t>
    </dgm:pt>
    <dgm:pt modelId="{A906F128-744B-43FF-9CEB-52B525A8AF63}" type="sibTrans" cxnId="{713DE535-2F6E-41C1-BA4A-DC53834C0440}">
      <dgm:prSet/>
      <dgm:spPr/>
      <dgm:t>
        <a:bodyPr/>
        <a:lstStyle/>
        <a:p>
          <a:endParaRPr lang="en-US"/>
        </a:p>
      </dgm:t>
    </dgm:pt>
    <dgm:pt modelId="{B7F21D47-2761-4090-A893-F97A0E2C3934}" type="pres">
      <dgm:prSet presAssocID="{A24BB431-F971-4E6A-85AC-84FC618DD1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5FE8DD-7A47-4588-8348-2ACB8A4BB2F9}" type="pres">
      <dgm:prSet presAssocID="{E776ED0C-8572-4BC8-B1DB-0734ED4FE829}" presName="hierRoot1" presStyleCnt="0"/>
      <dgm:spPr/>
    </dgm:pt>
    <dgm:pt modelId="{15033E36-CA70-4962-8FEA-1F8AC85AE779}" type="pres">
      <dgm:prSet presAssocID="{E776ED0C-8572-4BC8-B1DB-0734ED4FE829}" presName="composite" presStyleCnt="0"/>
      <dgm:spPr/>
    </dgm:pt>
    <dgm:pt modelId="{2E8BBFF8-C3D5-4CA7-B190-5CB97D0C677D}" type="pres">
      <dgm:prSet presAssocID="{E776ED0C-8572-4BC8-B1DB-0734ED4FE829}" presName="background" presStyleLbl="node0" presStyleIdx="0" presStyleCnt="3"/>
      <dgm:spPr/>
    </dgm:pt>
    <dgm:pt modelId="{8B39AF1D-A78C-4C96-A538-1234952677A8}" type="pres">
      <dgm:prSet presAssocID="{E776ED0C-8572-4BC8-B1DB-0734ED4FE829}" presName="text" presStyleLbl="fgAcc0" presStyleIdx="0" presStyleCnt="3">
        <dgm:presLayoutVars>
          <dgm:chPref val="3"/>
        </dgm:presLayoutVars>
      </dgm:prSet>
      <dgm:spPr/>
    </dgm:pt>
    <dgm:pt modelId="{1EE42DE0-5438-4C0A-8E6C-4042190BCD7A}" type="pres">
      <dgm:prSet presAssocID="{E776ED0C-8572-4BC8-B1DB-0734ED4FE829}" presName="hierChild2" presStyleCnt="0"/>
      <dgm:spPr/>
    </dgm:pt>
    <dgm:pt modelId="{504EBCA5-7AB6-4CF1-A252-35278A79B075}" type="pres">
      <dgm:prSet presAssocID="{7EE8B933-577D-4A15-A846-08D930EEFA1C}" presName="hierRoot1" presStyleCnt="0"/>
      <dgm:spPr/>
    </dgm:pt>
    <dgm:pt modelId="{830CB797-12A8-4E4C-B662-38EC7A32ED92}" type="pres">
      <dgm:prSet presAssocID="{7EE8B933-577D-4A15-A846-08D930EEFA1C}" presName="composite" presStyleCnt="0"/>
      <dgm:spPr/>
    </dgm:pt>
    <dgm:pt modelId="{53C0DF2F-DE10-4DF9-A092-CA70ABA7079C}" type="pres">
      <dgm:prSet presAssocID="{7EE8B933-577D-4A15-A846-08D930EEFA1C}" presName="background" presStyleLbl="node0" presStyleIdx="1" presStyleCnt="3"/>
      <dgm:spPr/>
    </dgm:pt>
    <dgm:pt modelId="{92E4404A-E316-4996-AAD2-7A987CAF94AA}" type="pres">
      <dgm:prSet presAssocID="{7EE8B933-577D-4A15-A846-08D930EEFA1C}" presName="text" presStyleLbl="fgAcc0" presStyleIdx="1" presStyleCnt="3">
        <dgm:presLayoutVars>
          <dgm:chPref val="3"/>
        </dgm:presLayoutVars>
      </dgm:prSet>
      <dgm:spPr/>
    </dgm:pt>
    <dgm:pt modelId="{5D08ABCC-C262-4E4C-9862-B712D930C76F}" type="pres">
      <dgm:prSet presAssocID="{7EE8B933-577D-4A15-A846-08D930EEFA1C}" presName="hierChild2" presStyleCnt="0"/>
      <dgm:spPr/>
    </dgm:pt>
    <dgm:pt modelId="{1D8B6395-43FB-4841-A837-7EA58FBFF8C3}" type="pres">
      <dgm:prSet presAssocID="{E93B48D8-0509-42E3-9176-1146235848C8}" presName="hierRoot1" presStyleCnt="0"/>
      <dgm:spPr/>
    </dgm:pt>
    <dgm:pt modelId="{24A065EE-2BA0-4C80-A7AC-E807B4F4992C}" type="pres">
      <dgm:prSet presAssocID="{E93B48D8-0509-42E3-9176-1146235848C8}" presName="composite" presStyleCnt="0"/>
      <dgm:spPr/>
    </dgm:pt>
    <dgm:pt modelId="{E7D0C87F-2DF4-42BC-8FE8-575CBD5436E3}" type="pres">
      <dgm:prSet presAssocID="{E93B48D8-0509-42E3-9176-1146235848C8}" presName="background" presStyleLbl="node0" presStyleIdx="2" presStyleCnt="3"/>
      <dgm:spPr/>
    </dgm:pt>
    <dgm:pt modelId="{ED01324A-81E4-4360-AEBD-2ACE5DCB3DE4}" type="pres">
      <dgm:prSet presAssocID="{E93B48D8-0509-42E3-9176-1146235848C8}" presName="text" presStyleLbl="fgAcc0" presStyleIdx="2" presStyleCnt="3">
        <dgm:presLayoutVars>
          <dgm:chPref val="3"/>
        </dgm:presLayoutVars>
      </dgm:prSet>
      <dgm:spPr/>
    </dgm:pt>
    <dgm:pt modelId="{D68170E6-DF7F-41E7-9DAB-A7309D29CDFD}" type="pres">
      <dgm:prSet presAssocID="{E93B48D8-0509-42E3-9176-1146235848C8}" presName="hierChild2" presStyleCnt="0"/>
      <dgm:spPr/>
    </dgm:pt>
  </dgm:ptLst>
  <dgm:cxnLst>
    <dgm:cxn modelId="{17F70C0C-8A34-465F-9C86-B3883CCC12DC}" type="presOf" srcId="{7EE8B933-577D-4A15-A846-08D930EEFA1C}" destId="{92E4404A-E316-4996-AAD2-7A987CAF94AA}" srcOrd="0" destOrd="0" presId="urn:microsoft.com/office/officeart/2005/8/layout/hierarchy1"/>
    <dgm:cxn modelId="{39D4D71E-A8A8-436A-A60B-6B4A30FFF700}" srcId="{A24BB431-F971-4E6A-85AC-84FC618DD1E2}" destId="{E776ED0C-8572-4BC8-B1DB-0734ED4FE829}" srcOrd="0" destOrd="0" parTransId="{77D95A63-5B2C-42DA-9110-B4C489312618}" sibTransId="{55731D16-433B-446D-9B53-C78276BA5FA8}"/>
    <dgm:cxn modelId="{4845142A-AF5E-49FB-9733-3BE621DB518F}" type="presOf" srcId="{E776ED0C-8572-4BC8-B1DB-0734ED4FE829}" destId="{8B39AF1D-A78C-4C96-A538-1234952677A8}" srcOrd="0" destOrd="0" presId="urn:microsoft.com/office/officeart/2005/8/layout/hierarchy1"/>
    <dgm:cxn modelId="{3733D42A-A4A1-45F5-8CFC-FBDCB6BF568E}" srcId="{A24BB431-F971-4E6A-85AC-84FC618DD1E2}" destId="{7EE8B933-577D-4A15-A846-08D930EEFA1C}" srcOrd="1" destOrd="0" parTransId="{33077D8C-D879-4812-AD31-808985F0B252}" sibTransId="{780D265C-7A19-4F85-9550-878A0EB9A3F1}"/>
    <dgm:cxn modelId="{713DE535-2F6E-41C1-BA4A-DC53834C0440}" srcId="{A24BB431-F971-4E6A-85AC-84FC618DD1E2}" destId="{E93B48D8-0509-42E3-9176-1146235848C8}" srcOrd="2" destOrd="0" parTransId="{37BBD471-CDAF-4CAD-A21C-8094BA51CD42}" sibTransId="{A906F128-744B-43FF-9CEB-52B525A8AF63}"/>
    <dgm:cxn modelId="{33366E51-1857-406D-A187-654A3B7B34DD}" type="presOf" srcId="{A24BB431-F971-4E6A-85AC-84FC618DD1E2}" destId="{B7F21D47-2761-4090-A893-F97A0E2C3934}" srcOrd="0" destOrd="0" presId="urn:microsoft.com/office/officeart/2005/8/layout/hierarchy1"/>
    <dgm:cxn modelId="{DDA53EE4-7B27-451B-B44C-A1ECF44F2C9E}" type="presOf" srcId="{E93B48D8-0509-42E3-9176-1146235848C8}" destId="{ED01324A-81E4-4360-AEBD-2ACE5DCB3DE4}" srcOrd="0" destOrd="0" presId="urn:microsoft.com/office/officeart/2005/8/layout/hierarchy1"/>
    <dgm:cxn modelId="{1583D896-15D5-49A3-9F5D-3A925D38F513}" type="presParOf" srcId="{B7F21D47-2761-4090-A893-F97A0E2C3934}" destId="{D95FE8DD-7A47-4588-8348-2ACB8A4BB2F9}" srcOrd="0" destOrd="0" presId="urn:microsoft.com/office/officeart/2005/8/layout/hierarchy1"/>
    <dgm:cxn modelId="{906A4547-8316-4CD9-A272-EA974F2C308D}" type="presParOf" srcId="{D95FE8DD-7A47-4588-8348-2ACB8A4BB2F9}" destId="{15033E36-CA70-4962-8FEA-1F8AC85AE779}" srcOrd="0" destOrd="0" presId="urn:microsoft.com/office/officeart/2005/8/layout/hierarchy1"/>
    <dgm:cxn modelId="{8C466E64-9A4A-4553-8795-331EF30256EE}" type="presParOf" srcId="{15033E36-CA70-4962-8FEA-1F8AC85AE779}" destId="{2E8BBFF8-C3D5-4CA7-B190-5CB97D0C677D}" srcOrd="0" destOrd="0" presId="urn:microsoft.com/office/officeart/2005/8/layout/hierarchy1"/>
    <dgm:cxn modelId="{7D0A3BE1-5F52-4A11-BC8A-E09E258153F5}" type="presParOf" srcId="{15033E36-CA70-4962-8FEA-1F8AC85AE779}" destId="{8B39AF1D-A78C-4C96-A538-1234952677A8}" srcOrd="1" destOrd="0" presId="urn:microsoft.com/office/officeart/2005/8/layout/hierarchy1"/>
    <dgm:cxn modelId="{C1843970-136C-4D1B-A4BF-70605C9C37D4}" type="presParOf" srcId="{D95FE8DD-7A47-4588-8348-2ACB8A4BB2F9}" destId="{1EE42DE0-5438-4C0A-8E6C-4042190BCD7A}" srcOrd="1" destOrd="0" presId="urn:microsoft.com/office/officeart/2005/8/layout/hierarchy1"/>
    <dgm:cxn modelId="{AA173FEB-6D80-4B34-84A7-7B06843CC9C1}" type="presParOf" srcId="{B7F21D47-2761-4090-A893-F97A0E2C3934}" destId="{504EBCA5-7AB6-4CF1-A252-35278A79B075}" srcOrd="1" destOrd="0" presId="urn:microsoft.com/office/officeart/2005/8/layout/hierarchy1"/>
    <dgm:cxn modelId="{919860F6-8071-4C6B-AB40-A6C8C6B9C9BC}" type="presParOf" srcId="{504EBCA5-7AB6-4CF1-A252-35278A79B075}" destId="{830CB797-12A8-4E4C-B662-38EC7A32ED92}" srcOrd="0" destOrd="0" presId="urn:microsoft.com/office/officeart/2005/8/layout/hierarchy1"/>
    <dgm:cxn modelId="{13A2328A-22D0-4D58-BEBC-1B0F44F31AE0}" type="presParOf" srcId="{830CB797-12A8-4E4C-B662-38EC7A32ED92}" destId="{53C0DF2F-DE10-4DF9-A092-CA70ABA7079C}" srcOrd="0" destOrd="0" presId="urn:microsoft.com/office/officeart/2005/8/layout/hierarchy1"/>
    <dgm:cxn modelId="{F59E53B0-99FA-4BCE-B8AA-3D3FF213EE77}" type="presParOf" srcId="{830CB797-12A8-4E4C-B662-38EC7A32ED92}" destId="{92E4404A-E316-4996-AAD2-7A987CAF94AA}" srcOrd="1" destOrd="0" presId="urn:microsoft.com/office/officeart/2005/8/layout/hierarchy1"/>
    <dgm:cxn modelId="{4668DA59-C7E2-489E-A38D-37810C5CE28E}" type="presParOf" srcId="{504EBCA5-7AB6-4CF1-A252-35278A79B075}" destId="{5D08ABCC-C262-4E4C-9862-B712D930C76F}" srcOrd="1" destOrd="0" presId="urn:microsoft.com/office/officeart/2005/8/layout/hierarchy1"/>
    <dgm:cxn modelId="{DCA423AB-600E-45BA-ACFE-403E8D52E190}" type="presParOf" srcId="{B7F21D47-2761-4090-A893-F97A0E2C3934}" destId="{1D8B6395-43FB-4841-A837-7EA58FBFF8C3}" srcOrd="2" destOrd="0" presId="urn:microsoft.com/office/officeart/2005/8/layout/hierarchy1"/>
    <dgm:cxn modelId="{0AD88A2A-16D1-4430-99AF-EB9297CF41C5}" type="presParOf" srcId="{1D8B6395-43FB-4841-A837-7EA58FBFF8C3}" destId="{24A065EE-2BA0-4C80-A7AC-E807B4F4992C}" srcOrd="0" destOrd="0" presId="urn:microsoft.com/office/officeart/2005/8/layout/hierarchy1"/>
    <dgm:cxn modelId="{247780CD-062F-46F2-9E18-45A82BE8655A}" type="presParOf" srcId="{24A065EE-2BA0-4C80-A7AC-E807B4F4992C}" destId="{E7D0C87F-2DF4-42BC-8FE8-575CBD5436E3}" srcOrd="0" destOrd="0" presId="urn:microsoft.com/office/officeart/2005/8/layout/hierarchy1"/>
    <dgm:cxn modelId="{5464F715-7E47-4ED8-8DC2-E7393FE6612B}" type="presParOf" srcId="{24A065EE-2BA0-4C80-A7AC-E807B4F4992C}" destId="{ED01324A-81E4-4360-AEBD-2ACE5DCB3DE4}" srcOrd="1" destOrd="0" presId="urn:microsoft.com/office/officeart/2005/8/layout/hierarchy1"/>
    <dgm:cxn modelId="{7E8DB394-CDB1-439E-8A12-77B0D5C2FBE5}" type="presParOf" srcId="{1D8B6395-43FB-4841-A837-7EA58FBFF8C3}" destId="{D68170E6-DF7F-41E7-9DAB-A7309D29CD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B5B7B-29D6-4004-8CF5-37418DD42131}">
      <dsp:nvSpPr>
        <dsp:cNvPr id="0" name=""/>
        <dsp:cNvSpPr/>
      </dsp:nvSpPr>
      <dsp:spPr>
        <a:xfrm>
          <a:off x="1020203" y="751635"/>
          <a:ext cx="1470050" cy="1470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436A6-08DC-48A5-BBB8-5D1E3A1E74FF}">
      <dsp:nvSpPr>
        <dsp:cNvPr id="0" name=""/>
        <dsp:cNvSpPr/>
      </dsp:nvSpPr>
      <dsp:spPr>
        <a:xfrm>
          <a:off x="121839" y="2608239"/>
          <a:ext cx="3266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Plant diseases are a major cause of crop loss and can have significant economic and environmental impacts.</a:t>
          </a:r>
        </a:p>
      </dsp:txBody>
      <dsp:txXfrm>
        <a:off x="121839" y="2608239"/>
        <a:ext cx="3266779" cy="720000"/>
      </dsp:txXfrm>
    </dsp:sp>
    <dsp:sp modelId="{8E5CCA13-8599-426F-B260-6A81010B43AD}">
      <dsp:nvSpPr>
        <dsp:cNvPr id="0" name=""/>
        <dsp:cNvSpPr/>
      </dsp:nvSpPr>
      <dsp:spPr>
        <a:xfrm>
          <a:off x="4858669" y="751635"/>
          <a:ext cx="1470050" cy="1470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AE6FF-0A17-449A-B5BC-C325F2AC63EA}">
      <dsp:nvSpPr>
        <dsp:cNvPr id="0" name=""/>
        <dsp:cNvSpPr/>
      </dsp:nvSpPr>
      <dsp:spPr>
        <a:xfrm>
          <a:off x="3960305" y="2608239"/>
          <a:ext cx="3266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Early detection and accurate classification of plant diseases can help prevent disease spread and improve crop yield</a:t>
          </a:r>
        </a:p>
      </dsp:txBody>
      <dsp:txXfrm>
        <a:off x="3960305" y="2608239"/>
        <a:ext cx="3266779" cy="720000"/>
      </dsp:txXfrm>
    </dsp:sp>
    <dsp:sp modelId="{AA3393E5-1078-436D-AE7C-C6BA5D8C93D8}">
      <dsp:nvSpPr>
        <dsp:cNvPr id="0" name=""/>
        <dsp:cNvSpPr/>
      </dsp:nvSpPr>
      <dsp:spPr>
        <a:xfrm>
          <a:off x="8697135" y="751635"/>
          <a:ext cx="1470050" cy="1470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CD238-9015-451C-AE74-D013B4406941}">
      <dsp:nvSpPr>
        <dsp:cNvPr id="0" name=""/>
        <dsp:cNvSpPr/>
      </dsp:nvSpPr>
      <dsp:spPr>
        <a:xfrm>
          <a:off x="7798771" y="2608239"/>
          <a:ext cx="3266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Deep learning techniques, such as convolutional neural networks (CNNs), have shown promising results for plant disease detection and classification</a:t>
          </a:r>
        </a:p>
      </dsp:txBody>
      <dsp:txXfrm>
        <a:off x="7798771" y="2608239"/>
        <a:ext cx="326677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775AA-67B0-4CE3-A4F3-6B2F1B254684}">
      <dsp:nvSpPr>
        <dsp:cNvPr id="0" name=""/>
        <dsp:cNvSpPr/>
      </dsp:nvSpPr>
      <dsp:spPr>
        <a:xfrm>
          <a:off x="1365" y="265038"/>
          <a:ext cx="4793425" cy="3043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73923-4F2D-40E0-9B6B-C6740C61F848}">
      <dsp:nvSpPr>
        <dsp:cNvPr id="0" name=""/>
        <dsp:cNvSpPr/>
      </dsp:nvSpPr>
      <dsp:spPr>
        <a:xfrm>
          <a:off x="533968" y="771011"/>
          <a:ext cx="4793425" cy="3043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objective of this study was to develop a deep learning-based system for detecting and classifying plant diseases using CNNs</a:t>
          </a:r>
        </a:p>
      </dsp:txBody>
      <dsp:txXfrm>
        <a:off x="623119" y="860162"/>
        <a:ext cx="4615123" cy="2865522"/>
      </dsp:txXfrm>
    </dsp:sp>
    <dsp:sp modelId="{322427DD-AF98-49CF-B057-CC8B0CCD4748}">
      <dsp:nvSpPr>
        <dsp:cNvPr id="0" name=""/>
        <dsp:cNvSpPr/>
      </dsp:nvSpPr>
      <dsp:spPr>
        <a:xfrm>
          <a:off x="5859996" y="265038"/>
          <a:ext cx="4793425" cy="3043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E8E42-61A2-4770-ADB1-A43AD53D8D5E}">
      <dsp:nvSpPr>
        <dsp:cNvPr id="0" name=""/>
        <dsp:cNvSpPr/>
      </dsp:nvSpPr>
      <dsp:spPr>
        <a:xfrm>
          <a:off x="6392599" y="771011"/>
          <a:ext cx="4793425" cy="3043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authors aimed to compare the performance of different CNN architectures and training strategies for plant disease classification</a:t>
          </a:r>
        </a:p>
      </dsp:txBody>
      <dsp:txXfrm>
        <a:off x="6481750" y="860162"/>
        <a:ext cx="4615123" cy="2865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39668-A98D-4500-B516-D91C304FAD58}">
      <dsp:nvSpPr>
        <dsp:cNvPr id="0" name=""/>
        <dsp:cNvSpPr/>
      </dsp:nvSpPr>
      <dsp:spPr>
        <a:xfrm>
          <a:off x="0" y="0"/>
          <a:ext cx="6532281" cy="1224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authors trained and evaluated three different CNN architectures: VGG-16, InceptionV3, and ResNet-50</a:t>
          </a:r>
        </a:p>
      </dsp:txBody>
      <dsp:txXfrm>
        <a:off x="35852" y="35852"/>
        <a:ext cx="5211408" cy="1152371"/>
      </dsp:txXfrm>
    </dsp:sp>
    <dsp:sp modelId="{6220BA8C-75B9-495E-BE64-EDCB7CAF8859}">
      <dsp:nvSpPr>
        <dsp:cNvPr id="0" name=""/>
        <dsp:cNvSpPr/>
      </dsp:nvSpPr>
      <dsp:spPr>
        <a:xfrm>
          <a:off x="576377" y="1428087"/>
          <a:ext cx="6532281" cy="1224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They used transfer learning to adapt the pre-trained CNNs to the plant disease classification task</a:t>
          </a:r>
        </a:p>
      </dsp:txBody>
      <dsp:txXfrm>
        <a:off x="612229" y="1463939"/>
        <a:ext cx="5088550" cy="1152371"/>
      </dsp:txXfrm>
    </dsp:sp>
    <dsp:sp modelId="{4DB65810-6AE9-4FCB-987F-11AA04514DB2}">
      <dsp:nvSpPr>
        <dsp:cNvPr id="0" name=""/>
        <dsp:cNvSpPr/>
      </dsp:nvSpPr>
      <dsp:spPr>
        <a:xfrm>
          <a:off x="1152755" y="2856175"/>
          <a:ext cx="6532281" cy="1224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models were trained using different data augmentation techniques and hyperparameters to optimize performance</a:t>
          </a:r>
        </a:p>
      </dsp:txBody>
      <dsp:txXfrm>
        <a:off x="1188607" y="2892027"/>
        <a:ext cx="5088550" cy="1152371"/>
      </dsp:txXfrm>
    </dsp:sp>
    <dsp:sp modelId="{3474BDBA-4600-4C79-9E8C-27A74FCE18EC}">
      <dsp:nvSpPr>
        <dsp:cNvPr id="0" name=""/>
        <dsp:cNvSpPr/>
      </dsp:nvSpPr>
      <dsp:spPr>
        <a:xfrm>
          <a:off x="5736632" y="928256"/>
          <a:ext cx="795648" cy="7956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915653" y="928256"/>
        <a:ext cx="437606" cy="598725"/>
      </dsp:txXfrm>
    </dsp:sp>
    <dsp:sp modelId="{A5A4D6B2-E6C2-4299-B470-1552E37F4AF8}">
      <dsp:nvSpPr>
        <dsp:cNvPr id="0" name=""/>
        <dsp:cNvSpPr/>
      </dsp:nvSpPr>
      <dsp:spPr>
        <a:xfrm>
          <a:off x="6313010" y="2348183"/>
          <a:ext cx="795648" cy="7956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6492031" y="2348183"/>
        <a:ext cx="437606" cy="5987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BE169-21CC-4EF0-A87D-BDA3066BA5CB}">
      <dsp:nvSpPr>
        <dsp:cNvPr id="0" name=""/>
        <dsp:cNvSpPr/>
      </dsp:nvSpPr>
      <dsp:spPr>
        <a:xfrm>
          <a:off x="0" y="0"/>
          <a:ext cx="6883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0B16B-DD22-458F-8292-2986F3C25E5F}">
      <dsp:nvSpPr>
        <dsp:cNvPr id="0" name=""/>
        <dsp:cNvSpPr/>
      </dsp:nvSpPr>
      <dsp:spPr>
        <a:xfrm>
          <a:off x="0" y="0"/>
          <a:ext cx="6883352" cy="137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authors found that all three CNN architectures achieved high accuracy (&gt; 95%) for plant disease classification</a:t>
          </a:r>
        </a:p>
      </dsp:txBody>
      <dsp:txXfrm>
        <a:off x="0" y="0"/>
        <a:ext cx="6883352" cy="1377228"/>
      </dsp:txXfrm>
    </dsp:sp>
    <dsp:sp modelId="{E36733AC-0550-48D3-9CEC-9A0F790BBE1D}">
      <dsp:nvSpPr>
        <dsp:cNvPr id="0" name=""/>
        <dsp:cNvSpPr/>
      </dsp:nvSpPr>
      <dsp:spPr>
        <a:xfrm>
          <a:off x="0" y="1377228"/>
          <a:ext cx="6883352" cy="0"/>
        </a:xfrm>
        <a:prstGeom prst="line">
          <a:avLst/>
        </a:prstGeom>
        <a:solidFill>
          <a:schemeClr val="accent2">
            <a:hueOff val="3878592"/>
            <a:satOff val="-23180"/>
            <a:lumOff val="-4641"/>
            <a:alphaOff val="0"/>
          </a:schemeClr>
        </a:solidFill>
        <a:ln w="12700" cap="flat" cmpd="sng" algn="ctr">
          <a:solidFill>
            <a:schemeClr val="accent2">
              <a:hueOff val="3878592"/>
              <a:satOff val="-23180"/>
              <a:lumOff val="-46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3ED9F-DD4D-43E9-B8A8-CB85B8509BC7}">
      <dsp:nvSpPr>
        <dsp:cNvPr id="0" name=""/>
        <dsp:cNvSpPr/>
      </dsp:nvSpPr>
      <dsp:spPr>
        <a:xfrm>
          <a:off x="0" y="1377228"/>
          <a:ext cx="6883352" cy="137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VGG-16 model achieved the highest accuracy of 98.2% on the test set</a:t>
          </a:r>
        </a:p>
      </dsp:txBody>
      <dsp:txXfrm>
        <a:off x="0" y="1377228"/>
        <a:ext cx="6883352" cy="1377228"/>
      </dsp:txXfrm>
    </dsp:sp>
    <dsp:sp modelId="{34DC383A-577A-41EE-A735-C1D6B7111687}">
      <dsp:nvSpPr>
        <dsp:cNvPr id="0" name=""/>
        <dsp:cNvSpPr/>
      </dsp:nvSpPr>
      <dsp:spPr>
        <a:xfrm>
          <a:off x="0" y="2754457"/>
          <a:ext cx="6883352" cy="0"/>
        </a:xfrm>
        <a:prstGeom prst="line">
          <a:avLst/>
        </a:prstGeom>
        <a:solidFill>
          <a:schemeClr val="accent2">
            <a:hueOff val="7757184"/>
            <a:satOff val="-46361"/>
            <a:lumOff val="-9281"/>
            <a:alphaOff val="0"/>
          </a:schemeClr>
        </a:solidFill>
        <a:ln w="12700" cap="flat" cmpd="sng" algn="ctr">
          <a:solidFill>
            <a:schemeClr val="accent2">
              <a:hueOff val="7757184"/>
              <a:satOff val="-46361"/>
              <a:lumOff val="-92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C2404-C3F3-49A4-95FF-9B71339551E6}">
      <dsp:nvSpPr>
        <dsp:cNvPr id="0" name=""/>
        <dsp:cNvSpPr/>
      </dsp:nvSpPr>
      <dsp:spPr>
        <a:xfrm>
          <a:off x="0" y="2754457"/>
          <a:ext cx="6883352" cy="137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augmentation techniques, such as rotation and flipping, improved the models' performance</a:t>
          </a:r>
        </a:p>
      </dsp:txBody>
      <dsp:txXfrm>
        <a:off x="0" y="2754457"/>
        <a:ext cx="6883352" cy="1377228"/>
      </dsp:txXfrm>
    </dsp:sp>
    <dsp:sp modelId="{4516D7E0-D3F1-4E8D-88E9-CA9F3EEB534E}">
      <dsp:nvSpPr>
        <dsp:cNvPr id="0" name=""/>
        <dsp:cNvSpPr/>
      </dsp:nvSpPr>
      <dsp:spPr>
        <a:xfrm>
          <a:off x="0" y="4131686"/>
          <a:ext cx="6883352" cy="0"/>
        </a:xfrm>
        <a:prstGeom prst="line">
          <a:avLst/>
        </a:prstGeom>
        <a:solidFill>
          <a:schemeClr val="accent2">
            <a:hueOff val="11635776"/>
            <a:satOff val="-69541"/>
            <a:lumOff val="-13922"/>
            <a:alphaOff val="0"/>
          </a:schemeClr>
        </a:solidFill>
        <a:ln w="12700" cap="flat" cmpd="sng" algn="ctr">
          <a:solidFill>
            <a:schemeClr val="accent2">
              <a:hueOff val="11635776"/>
              <a:satOff val="-69541"/>
              <a:lumOff val="-1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78128-297A-469D-A020-B435F39DA8C8}">
      <dsp:nvSpPr>
        <dsp:cNvPr id="0" name=""/>
        <dsp:cNvSpPr/>
      </dsp:nvSpPr>
      <dsp:spPr>
        <a:xfrm>
          <a:off x="0" y="4131686"/>
          <a:ext cx="6883352" cy="137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authors also found that fine-tuning the CNNs' lower layers improved performance compared to freezing all pre-trained layers</a:t>
          </a:r>
        </a:p>
      </dsp:txBody>
      <dsp:txXfrm>
        <a:off x="0" y="4131686"/>
        <a:ext cx="6883352" cy="13772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BBFF8-C3D5-4CA7-B190-5CB97D0C677D}">
      <dsp:nvSpPr>
        <dsp:cNvPr id="0" name=""/>
        <dsp:cNvSpPr/>
      </dsp:nvSpPr>
      <dsp:spPr>
        <a:xfrm>
          <a:off x="0" y="1052241"/>
          <a:ext cx="2667446" cy="1693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AF1D-A78C-4C96-A538-1234952677A8}">
      <dsp:nvSpPr>
        <dsp:cNvPr id="0" name=""/>
        <dsp:cNvSpPr/>
      </dsp:nvSpPr>
      <dsp:spPr>
        <a:xfrm>
          <a:off x="296382" y="1333805"/>
          <a:ext cx="2667446" cy="1693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authors demonstrated that deep learning-based systems using CNNs can achieve high accuracy for plant disease detection and classification</a:t>
          </a:r>
        </a:p>
      </dsp:txBody>
      <dsp:txXfrm>
        <a:off x="345993" y="1383416"/>
        <a:ext cx="2568224" cy="1594606"/>
      </dsp:txXfrm>
    </dsp:sp>
    <dsp:sp modelId="{53C0DF2F-DE10-4DF9-A092-CA70ABA7079C}">
      <dsp:nvSpPr>
        <dsp:cNvPr id="0" name=""/>
        <dsp:cNvSpPr/>
      </dsp:nvSpPr>
      <dsp:spPr>
        <a:xfrm>
          <a:off x="3260212" y="1052241"/>
          <a:ext cx="2667446" cy="1693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4404A-E316-4996-AAD2-7A987CAF94AA}">
      <dsp:nvSpPr>
        <dsp:cNvPr id="0" name=""/>
        <dsp:cNvSpPr/>
      </dsp:nvSpPr>
      <dsp:spPr>
        <a:xfrm>
          <a:off x="3556595" y="1333805"/>
          <a:ext cx="2667446" cy="1693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Transfer learning and data augmentation techniques can improve the models' performance</a:t>
          </a:r>
        </a:p>
      </dsp:txBody>
      <dsp:txXfrm>
        <a:off x="3606206" y="1383416"/>
        <a:ext cx="2568224" cy="1594606"/>
      </dsp:txXfrm>
    </dsp:sp>
    <dsp:sp modelId="{E7D0C87F-2DF4-42BC-8FE8-575CBD5436E3}">
      <dsp:nvSpPr>
        <dsp:cNvPr id="0" name=""/>
        <dsp:cNvSpPr/>
      </dsp:nvSpPr>
      <dsp:spPr>
        <a:xfrm>
          <a:off x="6520424" y="1052241"/>
          <a:ext cx="2667446" cy="1693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1324A-81E4-4360-AEBD-2ACE5DCB3DE4}">
      <dsp:nvSpPr>
        <dsp:cNvPr id="0" name=""/>
        <dsp:cNvSpPr/>
      </dsp:nvSpPr>
      <dsp:spPr>
        <a:xfrm>
          <a:off x="6816807" y="1333805"/>
          <a:ext cx="2667446" cy="1693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authors suggest that their approach could be applied to other plant disease datasets and could help improve crop yield and food security</a:t>
          </a:r>
        </a:p>
      </dsp:txBody>
      <dsp:txXfrm>
        <a:off x="6866418" y="1383416"/>
        <a:ext cx="2568224" cy="1594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5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2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5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7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14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206.15042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ature.com/articles/s41598-022-15163-0" TargetMode="External"/><Relationship Id="rId4" Type="http://schemas.openxmlformats.org/officeDocument/2006/relationships/hyperlink" Target="http://arxiv.org/abs/1409.15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6543C-4208-889B-C6E2-5D1209D18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4563482" cy="3063240"/>
          </a:xfrm>
        </p:spPr>
        <p:txBody>
          <a:bodyPr>
            <a:normAutofit/>
          </a:bodyPr>
          <a:lstStyle/>
          <a:p>
            <a:r>
              <a:rPr lang="en-US" sz="3400" b="1" i="0" dirty="0">
                <a:effectLst/>
                <a:latin typeface="+mn-lt"/>
              </a:rPr>
              <a:t>A deep learning based approach for automated plant disease classification using vision transformer</a:t>
            </a:r>
            <a:endParaRPr lang="en-US" sz="3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3DD6D-6191-3CD5-896A-21DB679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448" y="1501685"/>
            <a:ext cx="4610529" cy="41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6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32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3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35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54260-068F-738F-8E0E-354B066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56348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9F5A0C9-50A4-F709-950B-736BFBBE5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2448" y="1271159"/>
            <a:ext cx="4610529" cy="461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3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BBDB4-35A9-8E55-3EBE-7570471D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ECFCF5-79B5-26EA-8E86-2B66C3732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560358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206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C4F9E-8682-92E4-97AE-A1BE6D5C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45E8BE-5B49-1177-4910-4B73ED5E1F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808058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772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Hand touching plant">
            <a:extLst>
              <a:ext uri="{FF2B5EF4-FFF2-40B4-BE49-F238E27FC236}">
                <a16:creationId xmlns:a16="http://schemas.microsoft.com/office/drawing/2014/main" id="{5DF190A9-1DA2-1C66-DD7A-60FBFAE287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09" r="-1" b="-1"/>
          <a:stretch/>
        </p:blipFill>
        <p:spPr>
          <a:xfrm>
            <a:off x="20" y="857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3FFCBB-EE96-4F7A-14BA-EE1AF3AF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E7A22E6-2EB8-5554-7044-E54EFEBCC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authors used the PlantVillage dataset, which includes over 54,000 images of healthy and diseased plant leaves from 14 crop species</a:t>
            </a:r>
          </a:p>
          <a:p>
            <a:r>
              <a:rPr lang="en-US">
                <a:solidFill>
                  <a:srgbClr val="FFFFFF"/>
                </a:solidFill>
              </a:rPr>
              <a:t>The dataset was split into training, validation, and test sets, with a ratio of 70:15:15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CF365D-F104-414F-93C3-D9F568808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D118A1-A4AD-4C47-99CC-852FAD146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D3E51544-0AB7-4546-AB57-868FB0B41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DB3A34-0E17-44F2-A958-5C6EE80E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343AE4-2356-4838-B706-3A16FFFDE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D78B9AE4-2096-42B5-B267-1FCCF56F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27DE0C5-02AF-4323-9CB7-E4C1D6449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67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8123-458A-5D24-72E2-5386C79F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7B7A75-F9A6-EC3D-037B-A16C4EA821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834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Background Leaf">
            <a:extLst>
              <a:ext uri="{FF2B5EF4-FFF2-40B4-BE49-F238E27FC236}">
                <a16:creationId xmlns:a16="http://schemas.microsoft.com/office/drawing/2014/main" id="{E00BDB36-26F9-4870-887D-DBEBE42AD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04504" y="-5716"/>
            <a:ext cx="8284448" cy="6858000"/>
          </a:xfrm>
          <a:custGeom>
            <a:avLst/>
            <a:gdLst>
              <a:gd name="connsiteX0" fmla="*/ 0 w 8284448"/>
              <a:gd name="connsiteY0" fmla="*/ 0 h 6858000"/>
              <a:gd name="connsiteX1" fmla="*/ 5949669 w 8284448"/>
              <a:gd name="connsiteY1" fmla="*/ 0 h 6858000"/>
              <a:gd name="connsiteX2" fmla="*/ 6097735 w 8284448"/>
              <a:gd name="connsiteY2" fmla="*/ 77067 h 6858000"/>
              <a:gd name="connsiteX3" fmla="*/ 8284448 w 8284448"/>
              <a:gd name="connsiteY3" fmla="*/ 3810917 h 6858000"/>
              <a:gd name="connsiteX4" fmla="*/ 8284448 w 8284448"/>
              <a:gd name="connsiteY4" fmla="*/ 6858000 h 6858000"/>
              <a:gd name="connsiteX5" fmla="*/ 1225332 w 8284448"/>
              <a:gd name="connsiteY5" fmla="*/ 6858000 h 6858000"/>
              <a:gd name="connsiteX6" fmla="*/ 1163726 w 8284448"/>
              <a:gd name="connsiteY6" fmla="*/ 6801098 h 6858000"/>
              <a:gd name="connsiteX7" fmla="*/ 24800 w 8284448"/>
              <a:gd name="connsiteY7" fmla="*/ 4654257 h 6858000"/>
              <a:gd name="connsiteX8" fmla="*/ 0 w 8284448"/>
              <a:gd name="connsiteY8" fmla="*/ 44891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4448" h="6858000">
                <a:moveTo>
                  <a:pt x="0" y="0"/>
                </a:moveTo>
                <a:lnTo>
                  <a:pt x="5949669" y="0"/>
                </a:lnTo>
                <a:lnTo>
                  <a:pt x="6097735" y="77067"/>
                </a:lnTo>
                <a:cubicBezTo>
                  <a:pt x="7400247" y="796137"/>
                  <a:pt x="8284448" y="2198576"/>
                  <a:pt x="8284448" y="3810917"/>
                </a:cubicBezTo>
                <a:lnTo>
                  <a:pt x="8284448" y="6858000"/>
                </a:lnTo>
                <a:lnTo>
                  <a:pt x="1225332" y="6858000"/>
                </a:lnTo>
                <a:lnTo>
                  <a:pt x="1163726" y="6801098"/>
                </a:lnTo>
                <a:cubicBezTo>
                  <a:pt x="596622" y="6224771"/>
                  <a:pt x="191778" y="5483545"/>
                  <a:pt x="24800" y="4654257"/>
                </a:cubicBezTo>
                <a:lnTo>
                  <a:pt x="0" y="4489113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A9C23-B67E-F6E1-AD82-4B49F402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3313075" cy="5589741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A370F3-4C21-E7CC-CEFD-0A426B8D6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170566"/>
              </p:ext>
            </p:extLst>
          </p:nvPr>
        </p:nvGraphicFramePr>
        <p:xfrm>
          <a:off x="4866688" y="668048"/>
          <a:ext cx="6883352" cy="550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227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5A7BB-4640-B626-EBE5-AEFE11AC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2CD74E-0B44-B7E2-C1B8-DC6C2299E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443276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695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Plants in a glass tube">
            <a:extLst>
              <a:ext uri="{FF2B5EF4-FFF2-40B4-BE49-F238E27FC236}">
                <a16:creationId xmlns:a16="http://schemas.microsoft.com/office/drawing/2014/main" id="{7DB3F8AD-808D-49B5-7D58-02B0232DE5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880" r="-1" b="882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9FDB8E-5598-47E9-2A60-B04D31EF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1B850-8432-72BD-F016-66711A6CE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authors suggest that future work could explore the use of other deep learning techniques, such as attention mechanisms or graph neural networks, for plant disease classification</a:t>
            </a:r>
          </a:p>
          <a:p>
            <a:r>
              <a:rPr lang="en-US">
                <a:solidFill>
                  <a:srgbClr val="FFFFFF"/>
                </a:solidFill>
              </a:rPr>
              <a:t>They also suggest that more research is needed on the generalizability of deep learning models to different plant species and environments</a:t>
            </a:r>
          </a:p>
          <a:p>
            <a:r>
              <a:rPr lang="en-US">
                <a:solidFill>
                  <a:srgbClr val="FFFFFF"/>
                </a:solidFill>
              </a:rPr>
              <a:t>Finally, the authors suggest that their approach could be integrated into a smartphone app or other portable device for real-time plant disease detection and diagnosis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ECCFA5-40A0-4B37-8B7B-D912C28A1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69C0F1-62DE-46AE-9526-CBD795D1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340BA6BB-87A1-4F4A-8B9B-D7B83FE58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CC2ADB9-B92C-4252-B47E-B41B61AFF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02BB26-7CE5-4FAE-A255-5DEF1B3F3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B65C1BB9-F5F2-4728-B47D-3B2F995E9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A26117A4-4B2F-495A-87A5-63E265B52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15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4" descr="Tractor in farmland">
            <a:extLst>
              <a:ext uri="{FF2B5EF4-FFF2-40B4-BE49-F238E27FC236}">
                <a16:creationId xmlns:a16="http://schemas.microsoft.com/office/drawing/2014/main" id="{C100F500-6E45-E2E3-4C8A-F05E50F1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335" r="-1" b="37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D88E9-C799-F060-7154-8AD259F4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E76AD63-24D1-3937-AAEB-B4BD1665B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>
            <a:normAutofit/>
          </a:bodyPr>
          <a:lstStyle/>
          <a:p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Safari, B., Alborzi, Y. &amp; Najafi, E. Automated wheat disease detection using a ROS-based autonomous guided UAV. arXiv preprint </a:t>
            </a:r>
            <a:r>
              <a:rPr lang="en-US" sz="1700" b="0" i="0">
                <a:solidFill>
                  <a:srgbClr val="FFFFFF"/>
                </a:solidFill>
                <a:effectLst/>
                <a:latin typeface="-apple-system"/>
                <a:hlinkClick r:id="rId3"/>
              </a:rPr>
              <a:t>arXiv:2206.15042</a:t>
            </a:r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 (2022).</a:t>
            </a:r>
          </a:p>
          <a:p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Simonyan, K. &amp; Zisserman, A. Very deep convolutional networks for large-scale image recognition. arXiv preprint </a:t>
            </a:r>
            <a:r>
              <a:rPr lang="en-US" sz="1700" b="0" i="0">
                <a:solidFill>
                  <a:srgbClr val="FFFFFF"/>
                </a:solidFill>
                <a:effectLst/>
                <a:latin typeface="-apple-system"/>
                <a:hlinkClick r:id="rId4"/>
              </a:rPr>
              <a:t>arXiv:1409.1556</a:t>
            </a:r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 (2014).</a:t>
            </a:r>
            <a:endParaRPr lang="en-US" sz="1700">
              <a:solidFill>
                <a:srgbClr val="FFFFFF"/>
              </a:solidFill>
              <a:latin typeface="-apple-system"/>
            </a:endParaRPr>
          </a:p>
          <a:p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He, K., Zhang, X., Ren, S. &amp; Sun, J. Deep residual learning for image recognition. in </a:t>
            </a:r>
            <a:r>
              <a:rPr lang="en-US" sz="1700" b="0" i="1">
                <a:solidFill>
                  <a:srgbClr val="FFFFFF"/>
                </a:solidFill>
                <a:effectLst/>
                <a:latin typeface="-apple-system"/>
              </a:rPr>
              <a:t>Proceedings of the IEEE Conference on Computer Vision and Pattern Recognition</a:t>
            </a:r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. 770–778. (2016).</a:t>
            </a:r>
          </a:p>
          <a:p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Szegedy, C., Vanhoucke, V., Ioffe, S., Shlens, J. &amp; Wojna, Z. Rethinking the inception architecture for computer vision. In </a:t>
            </a:r>
            <a:r>
              <a:rPr lang="en-US" sz="1700" b="0" i="1">
                <a:solidFill>
                  <a:srgbClr val="FFFFFF"/>
                </a:solidFill>
                <a:effectLst/>
                <a:latin typeface="-apple-system"/>
              </a:rPr>
              <a:t>Proceedings of the IEEE Conference on Computer Vision and Pattern Recognition</a:t>
            </a:r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. 2818–2826. (2016).</a:t>
            </a:r>
          </a:p>
          <a:p>
            <a:r>
              <a:rPr lang="en-US" sz="1700">
                <a:solidFill>
                  <a:srgbClr val="FFFFFF"/>
                </a:solidFill>
                <a:latin typeface="-apple-system"/>
              </a:rPr>
              <a:t>And other references you will found on </a:t>
            </a:r>
            <a:r>
              <a:rPr lang="en-US" sz="1700">
                <a:solidFill>
                  <a:srgbClr val="FFFFFF"/>
                </a:solidFill>
                <a:hlinkClick r:id="rId5"/>
              </a:rPr>
              <a:t>A deep learning based approach for automated plant disease classification using vision transformer | Scientific Reports (nature.com)</a:t>
            </a:r>
            <a:endParaRPr lang="en-US" sz="170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ECCFA5-40A0-4B37-8B7B-D912C28A1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769C0F1-62DE-46AE-9526-CBD795D1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340BA6BB-87A1-4F4A-8B9B-D7B83FE58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ECC2ADB9-B92C-4252-B47E-B41B61AFF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CC02BB26-7CE5-4FAE-A255-5DEF1B3F3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B65C1BB9-F5F2-4728-B47D-3B2F995E9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0" name="Graphic 9">
              <a:extLst>
                <a:ext uri="{FF2B5EF4-FFF2-40B4-BE49-F238E27FC236}">
                  <a16:creationId xmlns:a16="http://schemas.microsoft.com/office/drawing/2014/main" id="{A26117A4-4B2F-495A-87A5-63E265B52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403337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575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Gill Sans Nova</vt:lpstr>
      <vt:lpstr>TropicVTI</vt:lpstr>
      <vt:lpstr>A deep learning based approach for automated plant disease classification using vision transformer</vt:lpstr>
      <vt:lpstr>Background</vt:lpstr>
      <vt:lpstr>Objective</vt:lpstr>
      <vt:lpstr>Dataset</vt:lpstr>
      <vt:lpstr>Methodology</vt:lpstr>
      <vt:lpstr>Results</vt:lpstr>
      <vt:lpstr>Conclusion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learning based approach for automated plant disease classification using vision transformer</dc:title>
  <dc:creator>Abdelrahman  Mohamed</dc:creator>
  <cp:lastModifiedBy>Abdelrahman  Mohamed</cp:lastModifiedBy>
  <cp:revision>4</cp:revision>
  <dcterms:created xsi:type="dcterms:W3CDTF">2023-05-05T16:12:57Z</dcterms:created>
  <dcterms:modified xsi:type="dcterms:W3CDTF">2023-05-05T18:06:07Z</dcterms:modified>
</cp:coreProperties>
</file>