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Solimann/KPMG-Data-Analytics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GitHub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96340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hlinkClick r:id="rId2"/>
              </a:rPr>
              <a:t>https://github.com/AhmedSolimann/KPMG-Data-Analytics-Virtual-Internship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3218737" y="1218134"/>
            <a:ext cx="253817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Insights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6366463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These are the insight for new customers: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Age Distribution and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Gender Distribution and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Job industry category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Number of cars owned by customers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State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and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35762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we can see from this distribution, most customers are between 40 and 65 years old.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itting, table, blue, large&#10;&#10;Description automatically generated">
            <a:extLst>
              <a:ext uri="{FF2B5EF4-FFF2-40B4-BE49-F238E27FC236}">
                <a16:creationId xmlns:a16="http://schemas.microsoft.com/office/drawing/2014/main" id="{6F06C758-42CB-4E7A-952D-B88F05C74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29" y="820525"/>
            <a:ext cx="4291871" cy="42287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0E5B19-4F37-4794-9F7C-A96006868698}"/>
              </a:ext>
            </a:extLst>
          </p:cNvPr>
          <p:cNvSpPr/>
          <p:nvPr/>
        </p:nvSpPr>
        <p:spPr>
          <a:xfrm>
            <a:off x="132314" y="406020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customers between 65 and 80 has a big drop in percentage.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46AEC-D628-4D58-8A43-1E8E3F957063}"/>
              </a:ext>
            </a:extLst>
          </p:cNvPr>
          <p:cNvSpPr/>
          <p:nvPr/>
        </p:nvSpPr>
        <p:spPr>
          <a:xfrm>
            <a:off x="132314" y="318781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between 20 and 35 has an average number of customers.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449957"/>
            <a:ext cx="409131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 and Analysis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EAD46-0D79-499D-8241-A56138BE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263450"/>
            <a:ext cx="4914900" cy="3543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496DFC-4484-4204-B7B6-49A63E443D24}"/>
              </a:ext>
            </a:extLst>
          </p:cNvPr>
          <p:cNvSpPr/>
          <p:nvPr/>
        </p:nvSpPr>
        <p:spPr>
          <a:xfrm>
            <a:off x="121024" y="2579510"/>
            <a:ext cx="38055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Females rank first in gender distribution who made a purchase in the past 3-years.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AECE-8F10-4C4B-9721-7B0571A76BCB}"/>
              </a:ext>
            </a:extLst>
          </p:cNvPr>
          <p:cNvSpPr/>
          <p:nvPr/>
        </p:nvSpPr>
        <p:spPr>
          <a:xfrm>
            <a:off x="121024" y="3585798"/>
            <a:ext cx="38055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gap between males and females are not that big.</a:t>
            </a:r>
          </a:p>
        </p:txBody>
      </p:sp>
    </p:spTree>
    <p:extLst>
      <p:ext uri="{BB962C8B-B14F-4D97-AF65-F5344CB8AC3E}">
        <p14:creationId xmlns:p14="http://schemas.microsoft.com/office/powerpoint/2010/main" val="22510890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can conclude from this chart that, most of the customers are from Manufacturing and Financial service department, so If we are building a marketing strategy based on the industry category, we must focus on these two categories more than others.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720549-4171-461F-BD7D-204C21D6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71" y="852149"/>
            <a:ext cx="3772754" cy="40602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95944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by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53614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we can see from the first figure, customers who don’t have a car have done a slightly more purchases than others in the past 3-years.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93768-8D6B-4A41-BE39-0293FDC4D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65" y="1022716"/>
            <a:ext cx="4257786" cy="37649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2157949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we can see from state distribution, most customer are located on NSW state.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F0E4D1-BCEF-4D48-8A10-513DAC241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54" y="484094"/>
            <a:ext cx="3992209" cy="2155990"/>
          </a:xfrm>
          <a:prstGeom prst="rect">
            <a:avLst/>
          </a:prstGeom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CAC25-5FB1-4798-8F31-B1321DBD9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66" y="2772727"/>
            <a:ext cx="3992209" cy="23331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91F59A-4B73-4D07-B1FB-E482E3E8779D}"/>
              </a:ext>
            </a:extLst>
          </p:cNvPr>
          <p:cNvSpPr/>
          <p:nvPr/>
        </p:nvSpPr>
        <p:spPr>
          <a:xfrm>
            <a:off x="205025" y="369086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second figure, we can see that QLD state payees the biggest purchases, but that not means that most purchases are from this state.</a:t>
            </a:r>
          </a:p>
        </p:txBody>
      </p:sp>
    </p:spTree>
    <p:extLst>
      <p:ext uri="{BB962C8B-B14F-4D97-AF65-F5344CB8AC3E}">
        <p14:creationId xmlns:p14="http://schemas.microsoft.com/office/powerpoint/2010/main" val="29810317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608</Words>
  <Application>Microsoft Office PowerPoint</Application>
  <PresentationFormat>On-screen Show (16:9)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Soliman</cp:lastModifiedBy>
  <cp:revision>15</cp:revision>
  <dcterms:modified xsi:type="dcterms:W3CDTF">2020-08-04T12:28:14Z</dcterms:modified>
</cp:coreProperties>
</file>