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notesMasterIdLst>
    <p:notesMasterId r:id="rId14"/>
  </p:notesMasterIdLst>
  <p:sldIdLst>
    <p:sldId id="25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4D7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71E0C38-40F3-4815-A80F-0FEB70D1F490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16A3DD1-CE0B-4D22-A11B-897C92E50E9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F62B69-2A2D-41E9-A5F8-5CBE7519E28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9B1214D-5239-4DFC-B82C-AC2E57EB7BF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626D9DC1-D078-4C5C-BF73-B2DC38448E6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F2D2C08E-A5D8-4CB1-A874-2A79DE7334A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6ADC8A-C6EA-44FB-8C11-DF68788C5E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BA27ED3-6686-4C08-BC47-178B2549EE9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E4FA86D-8DF4-4456-BD93-C1D8EFA39B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0FE843B-53DD-403D-9F3C-5583162DD2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FDEEA62-33C0-4798-94A3-01CA44372E8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134CDD4-AA7F-40AC-B651-9BBDDD2BBE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2C17111-2DC3-4370-A1E9-6AAA5C3D4E8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9F62676-1EC3-4CD2-9235-7E9610387268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DD9E9EA-27E2-4479-85E4-85A36CF39B53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F495F26-EA79-46BE-9673-1F9E2417F411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AD400BB-DAC7-4FE2-9D93-7932B0759071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497605B-D3AA-4895-9100-0E43C1AB9D2F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6442C6-C272-4920-B136-72D9201EE348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7BAC88C-6BFC-4D9A-96F0-B455BE06F999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64320B1-1BD8-4452-9634-3480D13FCA5E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9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83F6E13-4856-4FC7-B463-5F48AC65CB5E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78B779E-6172-4FD2-870A-3596C6AF829E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8A9868-564E-4651-A429-E167B0A7AA4C}" type="slidenum">
              <a:rPr lang="en-F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fi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llipse 134"/>
          <p:cNvSpPr/>
          <p:nvPr/>
        </p:nvSpPr>
        <p:spPr>
          <a:xfrm>
            <a:off x="297720" y="373104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</a:p>
        </p:txBody>
      </p:sp>
      <p:sp>
        <p:nvSpPr>
          <p:cNvPr id="61" name="Ellipse 135"/>
          <p:cNvSpPr/>
          <p:nvPr/>
        </p:nvSpPr>
        <p:spPr>
          <a:xfrm>
            <a:off x="1307880" y="372636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Ellipse 136"/>
          <p:cNvSpPr/>
          <p:nvPr/>
        </p:nvSpPr>
        <p:spPr>
          <a:xfrm>
            <a:off x="2333160" y="372636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" name="Ellipse 137"/>
          <p:cNvSpPr/>
          <p:nvPr/>
        </p:nvSpPr>
        <p:spPr>
          <a:xfrm>
            <a:off x="3355920" y="372636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4" name="Ellipse 138"/>
          <p:cNvSpPr/>
          <p:nvPr/>
        </p:nvSpPr>
        <p:spPr>
          <a:xfrm>
            <a:off x="4359960" y="373104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5" name="Ellipse 139"/>
          <p:cNvSpPr/>
          <p:nvPr/>
        </p:nvSpPr>
        <p:spPr>
          <a:xfrm>
            <a:off x="7150680" y="371664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6" name="Ellipse 140"/>
          <p:cNvSpPr/>
          <p:nvPr/>
        </p:nvSpPr>
        <p:spPr>
          <a:xfrm>
            <a:off x="8159400" y="372636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Ellipse 141"/>
          <p:cNvSpPr/>
          <p:nvPr/>
        </p:nvSpPr>
        <p:spPr>
          <a:xfrm>
            <a:off x="9186840" y="373500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" name="Ellipse 142"/>
          <p:cNvSpPr/>
          <p:nvPr/>
        </p:nvSpPr>
        <p:spPr>
          <a:xfrm>
            <a:off x="10214280" y="373500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9" name="Ellipse 143"/>
          <p:cNvSpPr/>
          <p:nvPr/>
        </p:nvSpPr>
        <p:spPr>
          <a:xfrm>
            <a:off x="11222640" y="3715560"/>
            <a:ext cx="645480" cy="6454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70" name="Tableau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93980"/>
              </p:ext>
            </p:extLst>
          </p:nvPr>
        </p:nvGraphicFramePr>
        <p:xfrm>
          <a:off x="332640" y="3690543"/>
          <a:ext cx="11553840" cy="2938858"/>
        </p:xfrm>
        <a:graphic>
          <a:graphicData uri="http://schemas.openxmlformats.org/drawingml/2006/table">
            <a:tbl>
              <a:tblPr/>
              <a:tblGrid>
                <a:gridCol w="38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6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600" b="1" i="0" strike="noStrike" spc="-1" dirty="0">
                          <a:solidFill>
                            <a:srgbClr val="4D708C"/>
                          </a:solidFill>
                          <a:latin typeface="+mn-lt"/>
                          <a:ea typeface="Times New Roman"/>
                        </a:rPr>
                        <a:t>startDate – endDate </a:t>
                      </a:r>
                      <a:r>
                        <a:rPr lang="en-US" sz="1600" b="1" i="0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| </a:t>
                      </a:r>
                      <a:r>
                        <a:rPr lang="fr-F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factTitle</a:t>
                      </a:r>
                      <a:endParaRPr lang="en-US" sz="1600" b="1" i="0" strike="noStrike" spc="-1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i="1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location –  city .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 algn="l" defTabSz="914400">
                        <a:lnSpc>
                          <a:spcPct val="100000"/>
                        </a:lnSpc>
                        <a:buClr>
                          <a:srgbClr val="4D708C"/>
                        </a:buClr>
                        <a:buFont typeface="Symbol" charset="2"/>
                        <a:buChar char=""/>
                        <a:tabLst>
                          <a:tab pos="0" algn="l"/>
                        </a:tabLst>
                      </a:pP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factDescription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200" b="1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Technologies : </a:t>
                      </a: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 </a:t>
                      </a:r>
                      <a:r>
                        <a:rPr lang="fr-FR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linkedSkills.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i="0" strike="noStrike" spc="-1" dirty="0">
                          <a:solidFill>
                            <a:srgbClr val="4D708C"/>
                          </a:solidFill>
                          <a:latin typeface="+mn-lt"/>
                          <a:ea typeface="Times New Roman"/>
                        </a:rPr>
                        <a:t>startDate – endDate</a:t>
                      </a:r>
                      <a:r>
                        <a:rPr lang="en-US" sz="1600" b="1" i="0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 | </a:t>
                      </a:r>
                      <a:r>
                        <a:rPr lang="fr-F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factTitle</a:t>
                      </a:r>
                      <a:endParaRPr lang="en-US" sz="1600" b="1" i="0" strike="noStrike" spc="-1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  <a:p>
                      <a:pPr algn="l"/>
                      <a:r>
                        <a:rPr lang="en-US" sz="1400" b="0" i="1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location –  city .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 algn="l" defTabSz="914400">
                        <a:lnSpc>
                          <a:spcPct val="100000"/>
                        </a:lnSpc>
                        <a:buClr>
                          <a:srgbClr val="4D708C"/>
                        </a:buClr>
                        <a:buFont typeface="Symbol" charset="2"/>
                        <a:buChar char=""/>
                        <a:tabLst>
                          <a:tab pos="0" algn="l"/>
                        </a:tabLst>
                      </a:pP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factDescription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200" b="1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Technologies : </a:t>
                      </a: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 </a:t>
                      </a:r>
                      <a:r>
                        <a:rPr lang="fr-FR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linkedSkills.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i="0" strike="noStrike" spc="-1" dirty="0">
                          <a:solidFill>
                            <a:srgbClr val="4D708C"/>
                          </a:solidFill>
                          <a:latin typeface="+mn-lt"/>
                          <a:ea typeface="Times New Roman"/>
                        </a:rPr>
                        <a:t>startDate – endDate</a:t>
                      </a:r>
                      <a:r>
                        <a:rPr lang="en-US" sz="1600" b="1" i="0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 | </a:t>
                      </a:r>
                      <a:r>
                        <a:rPr lang="fr-F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factTitle</a:t>
                      </a:r>
                      <a:endParaRPr lang="en-US" sz="1600" b="1" i="0" strike="noStrike" spc="-1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  <a:p>
                      <a:pPr algn="l"/>
                      <a:r>
                        <a:rPr lang="en-US" sz="1400" b="0" i="1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location –  city .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 algn="l" defTabSz="914400">
                        <a:lnSpc>
                          <a:spcPct val="100000"/>
                        </a:lnSpc>
                        <a:buClr>
                          <a:srgbClr val="4D708C"/>
                        </a:buClr>
                        <a:buFont typeface="Symbol" charset="2"/>
                        <a:buChar char=""/>
                        <a:tabLst>
                          <a:tab pos="0" algn="l"/>
                        </a:tabLst>
                      </a:pP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factDescription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200" b="1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Technologies : </a:t>
                      </a: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 </a:t>
                      </a:r>
                      <a:r>
                        <a:rPr lang="fr-FR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linkedSkills.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174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i="0" strike="noStrike" spc="-1" dirty="0">
                          <a:solidFill>
                            <a:srgbClr val="4D708C"/>
                          </a:solidFill>
                          <a:latin typeface="+mn-lt"/>
                          <a:ea typeface="Times New Roman"/>
                        </a:rPr>
                        <a:t>startDate – endDate</a:t>
                      </a:r>
                      <a:r>
                        <a:rPr lang="en-US" sz="1600" b="1" i="0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 | </a:t>
                      </a:r>
                      <a:r>
                        <a:rPr lang="fr-F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factTitle</a:t>
                      </a:r>
                      <a:r>
                        <a:rPr lang="en-US" sz="1400" b="1" i="0" strike="noStrike" spc="-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 </a:t>
                      </a:r>
                    </a:p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i="1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location –  city .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 algn="l" defTabSz="914400">
                        <a:lnSpc>
                          <a:spcPct val="100000"/>
                        </a:lnSpc>
                        <a:buClr>
                          <a:srgbClr val="4D708C"/>
                        </a:buClr>
                        <a:buFont typeface="Symbol" charset="2"/>
                        <a:buChar char=""/>
                        <a:tabLst>
                          <a:tab pos="0" algn="l"/>
                        </a:tabLst>
                      </a:pP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factDescription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200" b="1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Technologies : </a:t>
                      </a: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 </a:t>
                      </a:r>
                      <a:r>
                        <a:rPr lang="fr-FR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linkedSkills.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i="0" strike="noStrike" spc="-1" dirty="0">
                          <a:solidFill>
                            <a:srgbClr val="4D708C"/>
                          </a:solidFill>
                          <a:latin typeface="+mn-lt"/>
                          <a:ea typeface="Times New Roman"/>
                        </a:rPr>
                        <a:t>startDate – endDate</a:t>
                      </a:r>
                      <a:r>
                        <a:rPr lang="en-US" sz="1600" b="1" i="0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 | </a:t>
                      </a:r>
                      <a:r>
                        <a:rPr lang="fr-F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factTitle</a:t>
                      </a:r>
                      <a:endParaRPr lang="en-US" sz="1600" b="1" i="0" strike="noStrike" spc="-1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  <a:p>
                      <a:pPr algn="l"/>
                      <a:r>
                        <a:rPr lang="en-US" sz="1400" b="0" i="1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location –  city .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 algn="l" defTabSz="914400">
                        <a:lnSpc>
                          <a:spcPct val="100000"/>
                        </a:lnSpc>
                        <a:buClr>
                          <a:srgbClr val="4D708C"/>
                        </a:buClr>
                        <a:buFont typeface="Symbol" charset="2"/>
                        <a:buChar char=""/>
                        <a:tabLst>
                          <a:tab pos="0" algn="l"/>
                        </a:tabLst>
                      </a:pP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factDescription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200" b="1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Technologies : </a:t>
                      </a: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 </a:t>
                      </a:r>
                      <a:r>
                        <a:rPr lang="fr-FR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linkedSkills.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i="0" strike="noStrike" spc="-1" dirty="0">
                          <a:solidFill>
                            <a:srgbClr val="4D708C"/>
                          </a:solidFill>
                          <a:latin typeface="+mn-lt"/>
                          <a:ea typeface="Times New Roman"/>
                        </a:rPr>
                        <a:t>startDate – endDate</a:t>
                      </a:r>
                      <a:r>
                        <a:rPr lang="en-US" sz="1600" b="1" i="0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 | </a:t>
                      </a:r>
                      <a:r>
                        <a:rPr lang="fr-F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factTitle</a:t>
                      </a:r>
                      <a:endParaRPr lang="en-US" sz="1600" b="1" i="0" strike="noStrike" spc="-1" dirty="0">
                        <a:solidFill>
                          <a:schemeClr val="tx1"/>
                        </a:solidFill>
                        <a:latin typeface="+mn-lt"/>
                        <a:ea typeface="Times New Roman"/>
                      </a:endParaRPr>
                    </a:p>
                    <a:p>
                      <a:pPr algn="l"/>
                      <a:r>
                        <a:rPr lang="en-US" sz="1400" b="0" i="1" strike="noStrike" spc="-1" dirty="0">
                          <a:solidFill>
                            <a:srgbClr val="2D2F34"/>
                          </a:solidFill>
                          <a:latin typeface="+mn-lt"/>
                          <a:ea typeface="Times New Roman"/>
                        </a:rPr>
                        <a:t>location –  city .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 algn="l" defTabSz="914400">
                        <a:lnSpc>
                          <a:spcPct val="100000"/>
                        </a:lnSpc>
                        <a:buClr>
                          <a:srgbClr val="4D708C"/>
                        </a:buClr>
                        <a:buFont typeface="Symbol" charset="2"/>
                        <a:buChar char=""/>
                        <a:tabLst>
                          <a:tab pos="0" algn="l"/>
                        </a:tabLst>
                      </a:pP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factDescription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1200" b="1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Technologies : </a:t>
                      </a:r>
                      <a:r>
                        <a:rPr lang="en-US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 </a:t>
                      </a:r>
                      <a:r>
                        <a:rPr lang="fr-FR" sz="1100" b="0" strike="noStrike" spc="-1" dirty="0">
                          <a:solidFill>
                            <a:srgbClr val="2D2F34"/>
                          </a:solidFill>
                          <a:latin typeface="Calibri Light"/>
                          <a:ea typeface="Times New Roman"/>
                        </a:rPr>
                        <a:t>linkedSkills.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CB532EEA-ECE7-FC74-D864-D54901B006C9}"/>
              </a:ext>
            </a:extLst>
          </p:cNvPr>
          <p:cNvSpPr/>
          <p:nvPr/>
        </p:nvSpPr>
        <p:spPr>
          <a:xfrm>
            <a:off x="0" y="12771"/>
            <a:ext cx="12191999" cy="2938858"/>
          </a:xfrm>
          <a:prstGeom prst="rect">
            <a:avLst/>
          </a:prstGeom>
          <a:solidFill>
            <a:srgbClr val="4387B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4D708C"/>
              </a:solidFill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3384EC3E-A47E-FF72-B104-9324A7A87E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1219434" y="153620"/>
            <a:ext cx="10016711" cy="2658260"/>
          </a:xfrm>
          <a:prstGeom prst="rect">
            <a:avLst/>
          </a:prstGeom>
        </p:spPr>
      </p:pic>
      <p:sp>
        <p:nvSpPr>
          <p:cNvPr id="39" name="object 34">
            <a:extLst>
              <a:ext uri="{FF2B5EF4-FFF2-40B4-BE49-F238E27FC236}">
                <a16:creationId xmlns:a16="http://schemas.microsoft.com/office/drawing/2014/main" id="{18637527-7202-189B-484E-11FDC680446C}"/>
              </a:ext>
            </a:extLst>
          </p:cNvPr>
          <p:cNvSpPr txBox="1"/>
          <p:nvPr/>
        </p:nvSpPr>
        <p:spPr>
          <a:xfrm>
            <a:off x="209290" y="1079520"/>
            <a:ext cx="3565696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3" marR="5079" algn="r"/>
            <a:endParaRPr lang="fr-FR" b="1" dirty="0">
              <a:solidFill>
                <a:srgbClr val="4D708C"/>
              </a:solidFill>
              <a:ea typeface="Times" charset="0"/>
              <a:cs typeface="Times" charset="0"/>
            </a:endParaRPr>
          </a:p>
          <a:p>
            <a:pPr marL="22223" marR="5079" algn="r"/>
            <a:r>
              <a:rPr lang="fr-FR" b="1" dirty="0">
                <a:solidFill>
                  <a:srgbClr val="4D708C"/>
                </a:solidFill>
                <a:ea typeface="Times" charset="0"/>
                <a:cs typeface="Times" charset="0"/>
              </a:rPr>
              <a:t>city</a:t>
            </a:r>
          </a:p>
          <a:p>
            <a:pPr marL="22223" marR="5079" algn="r"/>
            <a:r>
              <a:rPr lang="en-US" sz="1300" dirty="0">
                <a:solidFill>
                  <a:srgbClr val="4D708C"/>
                </a:solidFill>
                <a:latin typeface="+mj-lt"/>
              </a:rPr>
              <a:t>abstractProfile</a:t>
            </a:r>
            <a:endParaRPr lang="fr-FR" sz="1300" dirty="0">
              <a:solidFill>
                <a:srgbClr val="4D708C"/>
              </a:solidFill>
              <a:latin typeface="+mj-lt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14BD5824-C4C6-7091-5A61-6F935329E1AC}"/>
              </a:ext>
            </a:extLst>
          </p:cNvPr>
          <p:cNvSpPr txBox="1"/>
          <p:nvPr/>
        </p:nvSpPr>
        <p:spPr>
          <a:xfrm>
            <a:off x="7729943" y="25846"/>
            <a:ext cx="128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4D708C"/>
                </a:solidFill>
              </a:rPr>
              <a:t>x</a:t>
            </a:r>
            <a:endParaRPr lang="en-US" sz="4000" b="1" dirty="0">
              <a:solidFill>
                <a:srgbClr val="4D708C"/>
              </a:solidFill>
            </a:endParaRP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536D5A4B-061D-E338-9D67-27744C4E2A83}"/>
              </a:ext>
            </a:extLst>
          </p:cNvPr>
          <p:cNvSpPr txBox="1"/>
          <p:nvPr/>
        </p:nvSpPr>
        <p:spPr>
          <a:xfrm>
            <a:off x="9127671" y="149540"/>
            <a:ext cx="255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4D708C"/>
                </a:solidFill>
              </a:rPr>
              <a:t>Years of </a:t>
            </a:r>
            <a:r>
              <a:rPr lang="en-US" sz="1600" b="1" dirty="0">
                <a:solidFill>
                  <a:srgbClr val="4D708C"/>
                </a:solidFill>
              </a:rPr>
              <a:t>experience as</a:t>
            </a:r>
          </a:p>
          <a:p>
            <a:r>
              <a:rPr lang="en-US" sz="1600" b="1" dirty="0">
                <a:solidFill>
                  <a:srgbClr val="4D708C"/>
                </a:solidFill>
              </a:rPr>
              <a:t>cvRole</a:t>
            </a:r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E634945D-5379-A484-3CC5-6D3A0F039FFD}"/>
              </a:ext>
            </a:extLst>
          </p:cNvPr>
          <p:cNvSpPr txBox="1"/>
          <p:nvPr/>
        </p:nvSpPr>
        <p:spPr>
          <a:xfrm>
            <a:off x="9127671" y="825447"/>
            <a:ext cx="25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4D708C"/>
                </a:solidFill>
              </a:rPr>
              <a:t>projectType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27F1345B-1D39-2E0D-84AC-12766186BBA2}"/>
              </a:ext>
            </a:extLst>
          </p:cNvPr>
          <p:cNvSpPr txBox="1"/>
          <p:nvPr/>
        </p:nvSpPr>
        <p:spPr>
          <a:xfrm>
            <a:off x="9121398" y="1304599"/>
            <a:ext cx="303944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D708C"/>
                </a:solidFill>
              </a:rPr>
              <a:t>Certifications</a:t>
            </a:r>
          </a:p>
          <a:p>
            <a:r>
              <a:rPr lang="en-US" sz="1050" dirty="0">
                <a:solidFill>
                  <a:srgbClr val="4D708C"/>
                </a:solidFill>
                <a:latin typeface="+mj-lt"/>
              </a:rPr>
              <a:t>certifications</a:t>
            </a:r>
          </a:p>
        </p:txBody>
      </p:sp>
      <p:pic>
        <p:nvPicPr>
          <p:cNvPr id="148" name="Image 147">
            <a:extLst>
              <a:ext uri="{FF2B5EF4-FFF2-40B4-BE49-F238E27FC236}">
                <a16:creationId xmlns:a16="http://schemas.microsoft.com/office/drawing/2014/main" id="{9597A9CB-BDC3-3132-7092-9BCD8A40BF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-13967" r="-180" b="-1819"/>
          <a:stretch/>
        </p:blipFill>
        <p:spPr>
          <a:xfrm>
            <a:off x="1851126" y="174466"/>
            <a:ext cx="1882946" cy="553557"/>
          </a:xfrm>
          <a:prstGeom prst="rect">
            <a:avLst/>
          </a:prstGeom>
        </p:spPr>
      </p:pic>
      <p:pic>
        <p:nvPicPr>
          <p:cNvPr id="149" name="Image 148" descr="EDUCATION_1">
            <a:extLst>
              <a:ext uri="{FF2B5EF4-FFF2-40B4-BE49-F238E27FC236}">
                <a16:creationId xmlns:a16="http://schemas.microsoft.com/office/drawing/2014/main" id="{48614DF7-D27E-C012-A447-66B39ABE96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2957" y="1679745"/>
            <a:ext cx="532131" cy="408820"/>
          </a:xfrm>
          <a:prstGeom prst="rect">
            <a:avLst/>
          </a:prstGeom>
        </p:spPr>
      </p:pic>
      <p:sp>
        <p:nvSpPr>
          <p:cNvPr id="150" name="ZoneTexte 149">
            <a:extLst>
              <a:ext uri="{FF2B5EF4-FFF2-40B4-BE49-F238E27FC236}">
                <a16:creationId xmlns:a16="http://schemas.microsoft.com/office/drawing/2014/main" id="{634ABC0E-45EE-6B78-91C1-05478546CE72}"/>
              </a:ext>
            </a:extLst>
          </p:cNvPr>
          <p:cNvSpPr txBox="1"/>
          <p:nvPr/>
        </p:nvSpPr>
        <p:spPr>
          <a:xfrm>
            <a:off x="5421665" y="1693570"/>
            <a:ext cx="237550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/>
            <a:r>
              <a:rPr lang="fr-FR" sz="1200" b="1" dirty="0">
                <a:solidFill>
                  <a:srgbClr val="4D708C"/>
                </a:solidFill>
                <a:ea typeface="Times" charset="0"/>
                <a:cs typeface="Times" charset="0"/>
              </a:rPr>
              <a:t>secondEducationYear</a:t>
            </a:r>
          </a:p>
          <a:p>
            <a:pPr marL="12699"/>
            <a:r>
              <a:rPr lang="fr-FR" sz="1100" dirty="0">
                <a:solidFill>
                  <a:srgbClr val="4D708C"/>
                </a:solidFill>
                <a:latin typeface="+mj-lt"/>
                <a:ea typeface="Times" charset="0"/>
                <a:cs typeface="Times" charset="0"/>
              </a:rPr>
              <a:t>secondEducationDescription</a:t>
            </a:r>
          </a:p>
        </p:txBody>
      </p:sp>
      <p:pic>
        <p:nvPicPr>
          <p:cNvPr id="151" name="Image 150" descr="EDUCATION_0">
            <a:extLst>
              <a:ext uri="{FF2B5EF4-FFF2-40B4-BE49-F238E27FC236}">
                <a16:creationId xmlns:a16="http://schemas.microsoft.com/office/drawing/2014/main" id="{A69C10E2-5C5D-4B0A-0E42-82EE6C5466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5284" y="1217168"/>
            <a:ext cx="692828" cy="340857"/>
          </a:xfrm>
          <a:prstGeom prst="rect">
            <a:avLst/>
          </a:prstGeom>
        </p:spPr>
      </p:pic>
      <p:sp>
        <p:nvSpPr>
          <p:cNvPr id="152" name="ZoneTexte 151">
            <a:extLst>
              <a:ext uri="{FF2B5EF4-FFF2-40B4-BE49-F238E27FC236}">
                <a16:creationId xmlns:a16="http://schemas.microsoft.com/office/drawing/2014/main" id="{E9353F49-633B-1655-5ED7-073C4544AC35}"/>
              </a:ext>
            </a:extLst>
          </p:cNvPr>
          <p:cNvSpPr txBox="1"/>
          <p:nvPr/>
        </p:nvSpPr>
        <p:spPr>
          <a:xfrm>
            <a:off x="5421665" y="1082577"/>
            <a:ext cx="24155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/>
            <a:r>
              <a:rPr lang="fr-FR" sz="1200" b="1" dirty="0">
                <a:solidFill>
                  <a:srgbClr val="4D708C"/>
                </a:solidFill>
                <a:ea typeface="Times" charset="0"/>
                <a:cs typeface="Times" charset="0"/>
              </a:rPr>
              <a:t>firstEducationYear</a:t>
            </a:r>
          </a:p>
          <a:p>
            <a:pPr marL="12699"/>
            <a:r>
              <a:rPr lang="fr-FR" sz="900" dirty="0">
                <a:solidFill>
                  <a:srgbClr val="4D708C"/>
                </a:solidFill>
                <a:latin typeface="+mj-lt"/>
                <a:ea typeface="Times" charset="0"/>
                <a:cs typeface="Times" charset="0"/>
              </a:rPr>
              <a:t>firstEducationDescription</a:t>
            </a:r>
          </a:p>
        </p:txBody>
      </p:sp>
      <p:pic>
        <p:nvPicPr>
          <p:cNvPr id="157" name="Image 156" descr="CERTIF_3">
            <a:extLst>
              <a:ext uri="{FF2B5EF4-FFF2-40B4-BE49-F238E27FC236}">
                <a16:creationId xmlns:a16="http://schemas.microsoft.com/office/drawing/2014/main" id="{081E44BD-972F-F017-19AA-A240B62048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37" y="393954"/>
            <a:ext cx="406914" cy="469583"/>
          </a:xfrm>
          <a:prstGeom prst="rect">
            <a:avLst/>
          </a:prstGeom>
        </p:spPr>
      </p:pic>
      <p:sp>
        <p:nvSpPr>
          <p:cNvPr id="158" name="TextBox 1">
            <a:extLst>
              <a:ext uri="{FF2B5EF4-FFF2-40B4-BE49-F238E27FC236}">
                <a16:creationId xmlns:a16="http://schemas.microsoft.com/office/drawing/2014/main" id="{55A3FC1E-6809-6C30-A3EB-2BFAD88E77BF}"/>
              </a:ext>
            </a:extLst>
          </p:cNvPr>
          <p:cNvSpPr txBox="1"/>
          <p:nvPr/>
        </p:nvSpPr>
        <p:spPr>
          <a:xfrm>
            <a:off x="1013388" y="893054"/>
            <a:ext cx="2865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3" marR="5079" algn="r"/>
            <a:r>
              <a:rPr lang="fr-FR" sz="2200" b="1" dirty="0">
                <a:solidFill>
                  <a:srgbClr val="4D708C"/>
                </a:solidFill>
                <a:ea typeface="Times" charset="0"/>
                <a:cs typeface="Times" charset="0"/>
              </a:rPr>
              <a:t>name</a:t>
            </a:r>
          </a:p>
        </p:txBody>
      </p:sp>
      <p:sp>
        <p:nvSpPr>
          <p:cNvPr id="2" name="Ellipse 1" descr="TECH_8">
            <a:extLst>
              <a:ext uri="{FF2B5EF4-FFF2-40B4-BE49-F238E27FC236}">
                <a16:creationId xmlns:a16="http://schemas.microsoft.com/office/drawing/2014/main" id="{CD3DA4BE-94D6-BCD4-A8AE-BCF0E962040E}"/>
              </a:ext>
            </a:extLst>
          </p:cNvPr>
          <p:cNvSpPr/>
          <p:nvPr/>
        </p:nvSpPr>
        <p:spPr>
          <a:xfrm>
            <a:off x="297700" y="2580057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Ellipse 2" descr="TECH_6">
            <a:extLst>
              <a:ext uri="{FF2B5EF4-FFF2-40B4-BE49-F238E27FC236}">
                <a16:creationId xmlns:a16="http://schemas.microsoft.com/office/drawing/2014/main" id="{4ABAE108-6386-C514-5F69-E257A5FB86DD}"/>
              </a:ext>
            </a:extLst>
          </p:cNvPr>
          <p:cNvSpPr/>
          <p:nvPr/>
        </p:nvSpPr>
        <p:spPr>
          <a:xfrm>
            <a:off x="1335356" y="2594568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Ellipse 3" descr="TECH_4">
            <a:extLst>
              <a:ext uri="{FF2B5EF4-FFF2-40B4-BE49-F238E27FC236}">
                <a16:creationId xmlns:a16="http://schemas.microsoft.com/office/drawing/2014/main" id="{BAFF2B8C-CB3F-B1E5-918A-5C902993B511}"/>
              </a:ext>
            </a:extLst>
          </p:cNvPr>
          <p:cNvSpPr/>
          <p:nvPr/>
        </p:nvSpPr>
        <p:spPr>
          <a:xfrm>
            <a:off x="2353196" y="2564970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Ellipse 5" descr="TECH_2">
            <a:extLst>
              <a:ext uri="{FF2B5EF4-FFF2-40B4-BE49-F238E27FC236}">
                <a16:creationId xmlns:a16="http://schemas.microsoft.com/office/drawing/2014/main" id="{B3EC9633-C659-9E94-88C0-F3C896E9A457}"/>
              </a:ext>
            </a:extLst>
          </p:cNvPr>
          <p:cNvSpPr/>
          <p:nvPr/>
        </p:nvSpPr>
        <p:spPr>
          <a:xfrm>
            <a:off x="3351039" y="258005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Ellipse 6" descr="TECH_0">
            <a:extLst>
              <a:ext uri="{FF2B5EF4-FFF2-40B4-BE49-F238E27FC236}">
                <a16:creationId xmlns:a16="http://schemas.microsoft.com/office/drawing/2014/main" id="{76672CAC-1C05-C2B3-6A13-D0340A48079F}"/>
              </a:ext>
            </a:extLst>
          </p:cNvPr>
          <p:cNvSpPr/>
          <p:nvPr/>
        </p:nvSpPr>
        <p:spPr>
          <a:xfrm>
            <a:off x="4380402" y="2596581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Ellipse 7" descr="TECH_1">
            <a:extLst>
              <a:ext uri="{FF2B5EF4-FFF2-40B4-BE49-F238E27FC236}">
                <a16:creationId xmlns:a16="http://schemas.microsoft.com/office/drawing/2014/main" id="{7A637E85-4FA7-F69A-43F3-57F4F27B5CB6}"/>
              </a:ext>
            </a:extLst>
          </p:cNvPr>
          <p:cNvSpPr/>
          <p:nvPr/>
        </p:nvSpPr>
        <p:spPr>
          <a:xfrm>
            <a:off x="7152911" y="2564969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Ellipse 8" descr="TECH_3">
            <a:extLst>
              <a:ext uri="{FF2B5EF4-FFF2-40B4-BE49-F238E27FC236}">
                <a16:creationId xmlns:a16="http://schemas.microsoft.com/office/drawing/2014/main" id="{EBDA5702-93C3-287F-1373-742DF7DEC380}"/>
              </a:ext>
            </a:extLst>
          </p:cNvPr>
          <p:cNvSpPr/>
          <p:nvPr/>
        </p:nvSpPr>
        <p:spPr>
          <a:xfrm>
            <a:off x="8167989" y="259680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Ellipse 9" descr="TECH_5">
            <a:extLst>
              <a:ext uri="{FF2B5EF4-FFF2-40B4-BE49-F238E27FC236}">
                <a16:creationId xmlns:a16="http://schemas.microsoft.com/office/drawing/2014/main" id="{EB405673-E93E-B50F-A025-5562FA83DB5C}"/>
              </a:ext>
            </a:extLst>
          </p:cNvPr>
          <p:cNvSpPr/>
          <p:nvPr/>
        </p:nvSpPr>
        <p:spPr>
          <a:xfrm>
            <a:off x="9198448" y="258344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Ellipse 10" descr="TECH_7">
            <a:extLst>
              <a:ext uri="{FF2B5EF4-FFF2-40B4-BE49-F238E27FC236}">
                <a16:creationId xmlns:a16="http://schemas.microsoft.com/office/drawing/2014/main" id="{FA4F473C-315C-9B02-A4F4-26DCE6317592}"/>
              </a:ext>
            </a:extLst>
          </p:cNvPr>
          <p:cNvSpPr/>
          <p:nvPr/>
        </p:nvSpPr>
        <p:spPr>
          <a:xfrm>
            <a:off x="10199143" y="2572646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Ellipse 11" descr="TECH_9">
            <a:extLst>
              <a:ext uri="{FF2B5EF4-FFF2-40B4-BE49-F238E27FC236}">
                <a16:creationId xmlns:a16="http://schemas.microsoft.com/office/drawing/2014/main" id="{6CC0D6EC-9871-6045-CF8E-208300EE10B1}"/>
              </a:ext>
            </a:extLst>
          </p:cNvPr>
          <p:cNvSpPr/>
          <p:nvPr/>
        </p:nvSpPr>
        <p:spPr>
          <a:xfrm>
            <a:off x="11225487" y="2556195"/>
            <a:ext cx="628509" cy="6285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6" name="Image 15" descr="TECH_4">
            <a:extLst>
              <a:ext uri="{FF2B5EF4-FFF2-40B4-BE49-F238E27FC236}">
                <a16:creationId xmlns:a16="http://schemas.microsoft.com/office/drawing/2014/main" id="{8D40F638-BD39-D69B-D80F-92D6787417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1033" y="2705433"/>
            <a:ext cx="324997" cy="362733"/>
          </a:xfrm>
          <a:prstGeom prst="rect">
            <a:avLst/>
          </a:prstGeom>
        </p:spPr>
      </p:pic>
      <p:pic>
        <p:nvPicPr>
          <p:cNvPr id="20" name="Image 19" descr="TECH_8">
            <a:extLst>
              <a:ext uri="{FF2B5EF4-FFF2-40B4-BE49-F238E27FC236}">
                <a16:creationId xmlns:a16="http://schemas.microsoft.com/office/drawing/2014/main" id="{645D6C91-A861-14F2-FCD0-1527373C4F1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" t="-11804" r="74414" b="-7969"/>
          <a:stretch/>
        </p:blipFill>
        <p:spPr>
          <a:xfrm>
            <a:off x="441993" y="2708106"/>
            <a:ext cx="394110" cy="386101"/>
          </a:xfrm>
          <a:prstGeom prst="rect">
            <a:avLst/>
          </a:prstGeom>
        </p:spPr>
      </p:pic>
      <p:pic>
        <p:nvPicPr>
          <p:cNvPr id="24" name="Image 23" descr="TECH_0">
            <a:extLst>
              <a:ext uri="{FF2B5EF4-FFF2-40B4-BE49-F238E27FC236}">
                <a16:creationId xmlns:a16="http://schemas.microsoft.com/office/drawing/2014/main" id="{017B8F03-2EEC-455D-F502-49700354351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7" t="-6044" r="-15314" b="-10242"/>
          <a:stretch/>
        </p:blipFill>
        <p:spPr>
          <a:xfrm>
            <a:off x="4486907" y="2768675"/>
            <a:ext cx="443236" cy="249208"/>
          </a:xfrm>
          <a:prstGeom prst="rect">
            <a:avLst/>
          </a:prstGeom>
        </p:spPr>
      </p:pic>
      <p:pic>
        <p:nvPicPr>
          <p:cNvPr id="28" name="Image 27" descr="TECH_1">
            <a:extLst>
              <a:ext uri="{FF2B5EF4-FFF2-40B4-BE49-F238E27FC236}">
                <a16:creationId xmlns:a16="http://schemas.microsoft.com/office/drawing/2014/main" id="{77205C2B-FC8A-DB12-3524-B762F5B71B6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55" t="-13797" r="-5068" b="-5886"/>
          <a:stretch/>
        </p:blipFill>
        <p:spPr>
          <a:xfrm>
            <a:off x="7300655" y="2625231"/>
            <a:ext cx="294838" cy="477126"/>
          </a:xfrm>
          <a:prstGeom prst="rect">
            <a:avLst/>
          </a:prstGeom>
        </p:spPr>
      </p:pic>
      <p:pic>
        <p:nvPicPr>
          <p:cNvPr id="32" name="Image 31" descr="TECH_3">
            <a:extLst>
              <a:ext uri="{FF2B5EF4-FFF2-40B4-BE49-F238E27FC236}">
                <a16:creationId xmlns:a16="http://schemas.microsoft.com/office/drawing/2014/main" id="{816E28F7-49D2-69AD-1262-6EBEFA6202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" b="3341"/>
          <a:stretch/>
        </p:blipFill>
        <p:spPr>
          <a:xfrm>
            <a:off x="8334590" y="2747385"/>
            <a:ext cx="378175" cy="322874"/>
          </a:xfrm>
          <a:prstGeom prst="rect">
            <a:avLst/>
          </a:prstGeom>
        </p:spPr>
      </p:pic>
      <p:pic>
        <p:nvPicPr>
          <p:cNvPr id="36" name="Image 35" descr="TECH_6">
            <a:extLst>
              <a:ext uri="{FF2B5EF4-FFF2-40B4-BE49-F238E27FC236}">
                <a16:creationId xmlns:a16="http://schemas.microsoft.com/office/drawing/2014/main" id="{75AE6821-CA52-0F4F-B300-F7F68865AF9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889" y="2739125"/>
            <a:ext cx="294830" cy="330234"/>
          </a:xfrm>
          <a:prstGeom prst="rect">
            <a:avLst/>
          </a:prstGeom>
        </p:spPr>
      </p:pic>
      <p:pic>
        <p:nvPicPr>
          <p:cNvPr id="72" name="Image 71" descr="TECH_5">
            <a:extLst>
              <a:ext uri="{FF2B5EF4-FFF2-40B4-BE49-F238E27FC236}">
                <a16:creationId xmlns:a16="http://schemas.microsoft.com/office/drawing/2014/main" id="{35883B09-A9CF-2FD6-A296-07B7D6D8175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3428" y="2741710"/>
            <a:ext cx="303139" cy="303139"/>
          </a:xfrm>
          <a:prstGeom prst="rect">
            <a:avLst/>
          </a:prstGeom>
        </p:spPr>
      </p:pic>
      <p:pic>
        <p:nvPicPr>
          <p:cNvPr id="76" name="Image 75" descr="TECH_9">
            <a:extLst>
              <a:ext uri="{FF2B5EF4-FFF2-40B4-BE49-F238E27FC236}">
                <a16:creationId xmlns:a16="http://schemas.microsoft.com/office/drawing/2014/main" id="{E5ADE229-8E45-4CCC-4867-F94B0571CEC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04" b="-12930"/>
          <a:stretch/>
        </p:blipFill>
        <p:spPr>
          <a:xfrm>
            <a:off x="11353783" y="2664242"/>
            <a:ext cx="387008" cy="473827"/>
          </a:xfrm>
          <a:prstGeom prst="rect">
            <a:avLst/>
          </a:prstGeom>
        </p:spPr>
      </p:pic>
      <p:pic>
        <p:nvPicPr>
          <p:cNvPr id="80" name="Image 79" descr="TECH_7">
            <a:extLst>
              <a:ext uri="{FF2B5EF4-FFF2-40B4-BE49-F238E27FC236}">
                <a16:creationId xmlns:a16="http://schemas.microsoft.com/office/drawing/2014/main" id="{93A374A7-81F1-F54D-DD42-5ED03AD77AA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4" t="20548" r="66826" b="27721"/>
          <a:stretch/>
        </p:blipFill>
        <p:spPr>
          <a:xfrm>
            <a:off x="10287819" y="2651458"/>
            <a:ext cx="451155" cy="449317"/>
          </a:xfrm>
          <a:prstGeom prst="rect">
            <a:avLst/>
          </a:prstGeom>
        </p:spPr>
      </p:pic>
      <p:pic>
        <p:nvPicPr>
          <p:cNvPr id="84" name="Image 83" descr="TECH_2">
            <a:extLst>
              <a:ext uri="{FF2B5EF4-FFF2-40B4-BE49-F238E27FC236}">
                <a16:creationId xmlns:a16="http://schemas.microsoft.com/office/drawing/2014/main" id="{B003855C-1CC2-E36C-49C4-C912968FA926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5" r="-3120"/>
          <a:stretch/>
        </p:blipFill>
        <p:spPr>
          <a:xfrm>
            <a:off x="3433006" y="2688589"/>
            <a:ext cx="455536" cy="414295"/>
          </a:xfrm>
          <a:prstGeom prst="rect">
            <a:avLst/>
          </a:prstGeom>
        </p:spPr>
      </p:pic>
      <p:pic>
        <p:nvPicPr>
          <p:cNvPr id="40" name="Image 156" descr="CERTIF_2">
            <a:extLst>
              <a:ext uri="{FF2B5EF4-FFF2-40B4-BE49-F238E27FC236}">
                <a16:creationId xmlns:a16="http://schemas.microsoft.com/office/drawing/2014/main" id="{B38482D0-0766-0207-1636-794450FA70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90" y="386653"/>
            <a:ext cx="406914" cy="469583"/>
          </a:xfrm>
          <a:prstGeom prst="rect">
            <a:avLst/>
          </a:prstGeom>
        </p:spPr>
      </p:pic>
      <p:pic>
        <p:nvPicPr>
          <p:cNvPr id="41" name="Image 156" descr="CERTIF_0">
            <a:extLst>
              <a:ext uri="{FF2B5EF4-FFF2-40B4-BE49-F238E27FC236}">
                <a16:creationId xmlns:a16="http://schemas.microsoft.com/office/drawing/2014/main" id="{4B1C4070-85E3-84DA-1D55-774FD3E7B8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88" y="393955"/>
            <a:ext cx="406914" cy="469583"/>
          </a:xfrm>
          <a:prstGeom prst="rect">
            <a:avLst/>
          </a:prstGeom>
        </p:spPr>
      </p:pic>
      <p:pic>
        <p:nvPicPr>
          <p:cNvPr id="42" name="Image 156" descr="CERTIF_1">
            <a:extLst>
              <a:ext uri="{FF2B5EF4-FFF2-40B4-BE49-F238E27FC236}">
                <a16:creationId xmlns:a16="http://schemas.microsoft.com/office/drawing/2014/main" id="{EAA5B503-FE2B-1E47-6CFF-AB7CA04FEB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86" y="404524"/>
            <a:ext cx="406914" cy="469583"/>
          </a:xfrm>
          <a:prstGeom prst="rect">
            <a:avLst/>
          </a:prstGeom>
        </p:spPr>
      </p:pic>
      <p:pic>
        <p:nvPicPr>
          <p:cNvPr id="43" name="Image 156" descr="CERTIF_4">
            <a:extLst>
              <a:ext uri="{FF2B5EF4-FFF2-40B4-BE49-F238E27FC236}">
                <a16:creationId xmlns:a16="http://schemas.microsoft.com/office/drawing/2014/main" id="{2D142BD2-4EE4-8214-89EB-D5E7C1BE26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60" y="411366"/>
            <a:ext cx="406914" cy="469583"/>
          </a:xfrm>
          <a:prstGeom prst="rect">
            <a:avLst/>
          </a:prstGeom>
        </p:spPr>
      </p:pic>
      <p:sp>
        <p:nvSpPr>
          <p:cNvPr id="44" name="ZoneTexte 141">
            <a:extLst>
              <a:ext uri="{FF2B5EF4-FFF2-40B4-BE49-F238E27FC236}">
                <a16:creationId xmlns:a16="http://schemas.microsoft.com/office/drawing/2014/main" id="{683B9B88-2100-F6AA-5C65-949559453BE6}"/>
              </a:ext>
            </a:extLst>
          </p:cNvPr>
          <p:cNvSpPr txBox="1"/>
          <p:nvPr/>
        </p:nvSpPr>
        <p:spPr>
          <a:xfrm>
            <a:off x="7738025" y="604830"/>
            <a:ext cx="128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4D708C"/>
                </a:solidFill>
              </a:rPr>
              <a:t>o</a:t>
            </a:r>
            <a:endParaRPr lang="en-US" sz="4000" b="1" dirty="0">
              <a:solidFill>
                <a:srgbClr val="4D708C"/>
              </a:solidFill>
            </a:endParaRPr>
          </a:p>
        </p:txBody>
      </p:sp>
      <p:sp>
        <p:nvSpPr>
          <p:cNvPr id="45" name="ZoneTexte 141">
            <a:extLst>
              <a:ext uri="{FF2B5EF4-FFF2-40B4-BE49-F238E27FC236}">
                <a16:creationId xmlns:a16="http://schemas.microsoft.com/office/drawing/2014/main" id="{E7491ED3-26F1-18DA-B47F-4839162E3C96}"/>
              </a:ext>
            </a:extLst>
          </p:cNvPr>
          <p:cNvSpPr txBox="1"/>
          <p:nvPr/>
        </p:nvSpPr>
        <p:spPr>
          <a:xfrm>
            <a:off x="7745836" y="1129536"/>
            <a:ext cx="128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4D708C"/>
                </a:solidFill>
              </a:rPr>
              <a:t>z</a:t>
            </a:r>
            <a:endParaRPr lang="en-US" sz="4000" b="1" dirty="0">
              <a:solidFill>
                <a:srgbClr val="4D708C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7972DF5-F01C-1EFF-4F6B-DC767A7164B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17" y="2301441"/>
            <a:ext cx="1241886" cy="1241886"/>
          </a:xfrm>
          <a:prstGeom prst="ellipse">
            <a:avLst/>
          </a:prstGeom>
          <a:ln w="63500" cap="rnd"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104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Contributor</dc:creator>
  <dc:description/>
  <cp:lastModifiedBy>SALMANE ELMOURTAJI</cp:lastModifiedBy>
  <cp:revision>131</cp:revision>
  <dcterms:created xsi:type="dcterms:W3CDTF">2024-07-08T07:57:05Z</dcterms:created>
  <dcterms:modified xsi:type="dcterms:W3CDTF">2024-08-26T19:14:18Z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