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c1812853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c1812853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c1812853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c1812853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1812853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c181285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1812853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c1812853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c1812853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c1812853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181285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c181285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c1812853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c181285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c1812853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c1812853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c1812853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c1812853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c1812853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c1812853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c181285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c181285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c181285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c181285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c1812853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c1812853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48"/>
            <a:ext cx="35691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Homonyms Problem In The Text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Results(BI-LSTM-Testing)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Testing F1 Score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0.4476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Testing Confusion Matrix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88" y="1059125"/>
            <a:ext cx="46767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Results(BERT-Training)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Training F1 Score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0.965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Validation F1 Score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0.843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Training confusion matrix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9363"/>
            <a:ext cx="4819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050" y="927600"/>
            <a:ext cx="4819650" cy="356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Results(BERT-Testing)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03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Testing F1 Score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0.891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Testing Confusion Matrix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338" y="1090638"/>
            <a:ext cx="48291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Results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38" y="1021025"/>
            <a:ext cx="313632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Conclusion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Enhanced Context Sensitivity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BERT effectively understands nuanced contexts, correctly classifying complex sentences (e.g., “I hate anyone hurt you” as positive), unlike BiLSTM.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Effective Handling of Long Sequences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BERT excels with long sentences, accurately interpreting sentiments even when critical context appears late (e.g., “I hate anyone hurt you, you are my partner”).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Improved Negation Handling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BERT’s contextual embeddings accurately identify sentiments in negated sentences (e.g., “I don’t like rude people”), while BiLSTM may misclassify them.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Context Embeddings vs. LSTM Embeddings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BERT uses bidirectional transformers for richer context embeddings, capturing full word context and long-range dependencies better than sequential LSTM embeddings.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What is Homonyms problem??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"You hate anything that hurts your loved ones." (POSITIVE)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"They hate seeing others get hurt." (POSITIVE)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"I don't love that you work so hard, but your dedication is admirable." (POSITIVE)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“I hate the selfishness in you” </a:t>
            </a:r>
            <a:r>
              <a:rPr lang="en-GB"/>
              <a:t>(NEGATIVE)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"I hate any one who can hurt you ” (POSITIVE)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Data Set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8323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stanfordnlp/sst2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11,855 single sentences extracted from movie reviews,annotated by 3 human judges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2580" lvl="0" marL="457200" rtl="0" algn="l">
              <a:spcBef>
                <a:spcPts val="18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600"/>
              <a:t>Custom Data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custom data was generated to specifically target challenging homonym examples. This custom dataset comprises 1,185 sentences created using ChatGPT.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600"/>
              <a:t>	Examples:</a:t>
            </a:r>
            <a:endParaRPr b="1" sz="1600"/>
          </a:p>
          <a:p>
            <a:pPr indent="-322580" lvl="0" marL="914400" rtl="0" algn="l">
              <a:spcBef>
                <a:spcPts val="18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"You hate anything that hurts your loved ones." (POS</a:t>
            </a: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ITIVE)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"They hate seeing others get hurt." (POSITIVE)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"I can't tolerate your constant complaining." (NEGATIVE)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Data Set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8323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Training Set Size: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68534 sentences (SST2+Custom data)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Validation Set Size: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872 sentences.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Test Set Size: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20 sentences contains homonyms examples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Data Preprocessing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8323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Lowercasing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All text was converted to lowercase to ensure uniformity and reduce the complexity of the text.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Removing Punctuation and Numbers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All punctuation marks and numbers were removed from the text to reduce noise and focus on the meaningful content of each sentence.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Removing Stop Words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Common stop words (e.g., "the," "is," "in") were removed to focus on the significant words that contribute to the sentiment of the text.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Data Preprocessing(BI-LSTM)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8323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Vocabulary Creation</a:t>
            </a:r>
            <a:r>
              <a:rPr lang="en-GB" sz="1500"/>
              <a:t>: A vocabulary was created from the training data, which included a special &lt;pad&gt; token for padding.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Tokenization</a:t>
            </a:r>
            <a:r>
              <a:rPr lang="en-GB" sz="1500"/>
              <a:t>: Each sentence in the dataset was tokenized using the created vocabulary, converting words into corresponding numerical tokens.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MaxLength:</a:t>
            </a:r>
            <a:r>
              <a:rPr lang="en-GB" sz="1500"/>
              <a:t> Use tokenizer for max length computation to pad sentences Length 28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Padding: </a:t>
            </a:r>
            <a:r>
              <a:rPr lang="en-GB" sz="1500"/>
              <a:t>All sentences were padded with the &lt;pad&gt; token to ensure that they have a uniform length. The &lt;pad&gt; token was assigned an ID of 0 to distinguish it from other tokens.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Data Preprocessing(BERT)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8323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Tokenization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The text data was tokenized using the DistilBERT tokenizer, which is capable of handling subword tokenization. This helps manage out-of-vocabulary words and maintain contextual understanding.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Maximum Length Calculation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The maximum length of the tokenized sentences was computed to be 42 words. This ensures that the model can handle the longest sentence in the dataset while maintaining efficiency.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Training Details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Gradient Accumulation</a:t>
            </a:r>
            <a:r>
              <a:rPr lang="en-GB" sz="1500"/>
              <a:t>: To manage memory efficiently and stabilize training, gradient accumulation was employed.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Mixed Precision:</a:t>
            </a:r>
            <a:r>
              <a:rPr lang="en-GB" sz="1500"/>
              <a:t> The training process was optimized using mixed precision with a scaler, maximizing precision and computational efficiency.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Medium"/>
                <a:ea typeface="Open Sans Medium"/>
                <a:cs typeface="Open Sans Medium"/>
                <a:sym typeface="Open Sans Medium"/>
              </a:rPr>
              <a:t>Results(BI-LSTM-Training)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Training F1 Score: 0.885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Validation F1 Score: 0.785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Open Sans Medium"/>
                <a:ea typeface="Open Sans Medium"/>
                <a:cs typeface="Open Sans Medium"/>
                <a:sym typeface="Open Sans Medium"/>
              </a:rPr>
              <a:t>Training Confusion Matrix: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125" y="1125350"/>
            <a:ext cx="4779175" cy="35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22" y="2802725"/>
            <a:ext cx="3904300" cy="12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